
<file path=[Content_Types].xml><?xml version="1.0" encoding="utf-8"?>
<Types xmlns="http://schemas.openxmlformats.org/package/2006/content-types">
  <Default Extension="xml" ContentType="application/xml"/>
  <Default Extension="rels" ContentType="application/vnd.openxmlformats-package.relationships+xml"/>
  <Default Extension="png" ContentType="image/png"/>
  <Default Extension="jpeg" ContentType="image/jpeg"/>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presentation.xml" ContentType="application/vnd.openxmlformats-officedocument.presentationml.presentation.main+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_rels/notesSlide2.xml.rels" ContentType="application/vnd.openxmlformats-package.relationships+xml"/>
  <Override PartName="/ppt/notesSlides/_rels/notesSlide3.xml.rels" ContentType="application/vnd.openxmlformats-package.relationships+xml"/>
  <Override PartName="/ppt/notesSlides/_rels/notesSlide4.xml.rels" ContentType="application/vnd.openxmlformats-package.relationships+xml"/>
  <Override PartName="/ppt/notesSlides/_rels/notesSlide5.xml.rels" ContentType="application/vnd.openxmlformats-package.relationships+xml"/>
  <Override PartName="/ppt/notesSlides/_rels/notesSlide6.xml.rels" ContentType="application/vnd.openxmlformats-package.relationships+xml"/>
  <Override PartName="/ppt/notesSlides/_rels/notesSlide7.xml.rels" ContentType="application/vnd.openxmlformats-package.relationships+xml"/>
  <Override PartName="/ppt/notesSlides/_rels/notesSlide8.xml.rels" ContentType="application/vnd.openxmlformats-package.relationships+xml"/>
  <Override PartName="/ppt/notesSlides/_rels/notesSlide9.xml.rels" ContentType="application/vnd.openxmlformats-package.relationships+xml"/>
  <Override PartName="/ppt/notesSlides/_rels/notesSlide10.xml.rels" ContentType="application/vnd.openxmlformats-package.relationships+xml"/>
  <Override PartName="/ppt/notesSlides/_rels/notesSlide11.xml.rels" ContentType="application/vnd.openxmlformats-package.relationships+xml"/>
  <Override PartName="/ppt/notesSlides/_rels/notesSlide12.xml.rels" ContentType="application/vnd.openxmlformats-package.relationships+xml"/>
  <Override PartName="/ppt/notesSlides/_rels/notesSlide13.xml.rels" ContentType="application/vnd.openxmlformats-package.relationships+xml"/>
  <Override PartName="/ppt/notesSlides/_rels/notesSlide14.xml.rels" ContentType="application/vnd.openxmlformats-package.relationships+xml"/>
  <Override PartName="/ppt/notesSlides/_rels/notesSlide15.xml.rels" ContentType="application/vnd.openxmlformats-package.relationships+xml"/>
  <Override PartName="/ppt/notesSlides/_rels/notesSlide16.xml.rels" ContentType="application/vnd.openxmlformats-package.relationships+xml"/>
  <Override PartName="/ppt/notesSlides/_rels/notesSlide44.xml.rels" ContentType="application/vnd.openxmlformats-package.relationships+xml"/>
  <Override PartName="/ppt/notesSlides/_rels/notesSlide22.xml.rels" ContentType="application/vnd.openxmlformats-package.relationships+xml"/>
  <Override PartName="/ppt/notesSlides/_rels/notesSlide48.xml.rels" ContentType="application/vnd.openxmlformats-package.relationships+xml"/>
  <Override PartName="/ppt/notesSlides/_rels/notesSlide26.xml.rels" ContentType="application/vnd.openxmlformats-package.relationships+xml"/>
  <Override PartName="/ppt/notesSlides/_rels/notesSlide39.xml.rels" ContentType="application/vnd.openxmlformats-package.relationships+xml"/>
  <Override PartName="/ppt/notesSlides/_rels/notesSlide42.xml.rels" ContentType="application/vnd.openxmlformats-package.relationships+xml"/>
  <Override PartName="/ppt/notesSlides/_rels/notesSlide43.xml.rels" ContentType="application/vnd.openxmlformats-package.relationships+xml"/>
  <Override PartName="/ppt/notesSlides/_rels/notesSlide45.xml.rels" ContentType="application/vnd.openxmlformats-package.relationships+xml"/>
  <Override PartName="/ppt/notesSlides/_rels/notesSlide46.xml.rels" ContentType="application/vnd.openxmlformats-package.relationships+xml"/>
  <Override PartName="/ppt/notesSlides/_rels/notesSlide47.xml.rels" ContentType="application/vnd.openxmlformats-package.relationships+xml"/>
  <Override PartName="/ppt/notesSlides/_rels/notesSlide49.xml.rels" ContentType="application/vnd.openxmlformats-package.relationships+xml"/>
  <Override PartName="/ppt/notesSlides/notesSlide22.xml" ContentType="application/vnd.openxmlformats-officedocument.presentationml.notesSlide+xml"/>
  <Override PartName="/ppt/notesSlides/notesSlide44.xml" ContentType="application/vnd.openxmlformats-officedocument.presentationml.notesSlide+xml"/>
  <Override PartName="/ppt/notesSlides/notesSlide26.xml" ContentType="application/vnd.openxmlformats-officedocument.presentationml.notesSlide+xml"/>
  <Override PartName="/ppt/notesSlides/notesSlide48.xml" ContentType="application/vnd.openxmlformats-officedocument.presentationml.notesSlide+xml"/>
  <Override PartName="/ppt/notesSlides/notesSlide39.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9.xml" ContentType="application/vnd.openxmlformats-officedocument.presentationml.notesSlide+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_rels/slideMaster1.xml.rels" ContentType="application/vnd.openxmlformats-package.relationships+xml"/>
  <Override PartName="/ppt/slideMasters/_rels/slideMaster2.xml.rels" ContentType="application/vnd.openxmlformats-package.relationships+xml"/>
  <Override PartName="/ppt/slideMasters/_rels/slideMaster3.xml.rels" ContentType="application/vnd.openxmlformats-package.relationships+xml"/>
  <Override PartName="/ppt/slideMasters/_rels/slideMaster4.xml.rels" ContentType="application/vnd.openxmlformats-package.relationships+xml"/>
  <Override PartName="/ppt/slideMasters/_rels/slideMaster5.xml.rels" ContentType="application/vnd.openxmlformats-package.relationships+xml"/>
  <Override PartName="/ppt/slideMasters/_rels/slideMaster6.xml.rels" ContentType="application/vnd.openxmlformats-package.relationships+xml"/>
  <Override PartName="/ppt/slideMasters/_rels/slideMaster7.xml.rels" ContentType="application/vnd.openxmlformats-package.relationships+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Layouts/slideLayout50.xml" ContentType="application/vnd.openxmlformats-officedocument.presentationml.slideLayout+xml"/>
  <Override PartName="/ppt/slideLayouts/slideLayout1.xml" ContentType="application/vnd.openxmlformats-officedocument.presentationml.slideLayout+xml"/>
  <Override PartName="/ppt/slideLayouts/slideLayout51.xml" ContentType="application/vnd.openxmlformats-officedocument.presentationml.slideLayout+xml"/>
  <Override PartName="/ppt/slideLayouts/slideLayout2.xml" ContentType="application/vnd.openxmlformats-officedocument.presentationml.slideLayout+xml"/>
  <Override PartName="/ppt/slideLayouts/slideLayout52.xml" ContentType="application/vnd.openxmlformats-officedocument.presentationml.slideLayout+xml"/>
  <Override PartName="/ppt/slideLayouts/slideLayout30.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31.xml" ContentType="application/vnd.openxmlformats-officedocument.presentationml.slideLayout+xml"/>
  <Override PartName="/ppt/slideLayouts/slideLayout53.xml" ContentType="application/vnd.openxmlformats-officedocument.presentationml.slideLayout+xml"/>
  <Override PartName="/ppt/slideLayouts/slideLayout5.xml" ContentType="application/vnd.openxmlformats-officedocument.presentationml.slideLayout+xml"/>
  <Override PartName="/ppt/slideLayouts/slideLayout10.xml" ContentType="application/vnd.openxmlformats-officedocument.presentationml.slideLayout+xml"/>
  <Override PartName="/ppt/slideLayouts/slideLayout32.xml" ContentType="application/vnd.openxmlformats-officedocument.presentationml.slideLayout+xml"/>
  <Override PartName="/ppt/slideLayouts/slideLayout54.xml" ContentType="application/vnd.openxmlformats-officedocument.presentationml.slideLayout+xml"/>
  <Override PartName="/ppt/slideLayouts/slideLayout6.xml" ContentType="application/vnd.openxmlformats-officedocument.presentationml.slideLayout+xml"/>
  <Override PartName="/ppt/slideLayouts/slideLayout11.xml" ContentType="application/vnd.openxmlformats-officedocument.presentationml.slideLayout+xml"/>
  <Override PartName="/ppt/slideLayouts/slideLayout33.xml" ContentType="application/vnd.openxmlformats-officedocument.presentationml.slideLayout+xml"/>
  <Override PartName="/ppt/slideLayouts/slideLayout55.xml" ContentType="application/vnd.openxmlformats-officedocument.presentationml.slideLayout+xml"/>
  <Override PartName="/ppt/slideLayouts/slideLayout7.xml" ContentType="application/vnd.openxmlformats-officedocument.presentationml.slideLayout+xml"/>
  <Override PartName="/ppt/slideLayouts/slideLayout12.xml" ContentType="application/vnd.openxmlformats-officedocument.presentationml.slideLayout+xml"/>
  <Override PartName="/ppt/slideLayouts/slideLayout34.xml" ContentType="application/vnd.openxmlformats-officedocument.presentationml.slideLayout+xml"/>
  <Override PartName="/ppt/slideLayouts/slideLayout56.xml" ContentType="application/vnd.openxmlformats-officedocument.presentationml.slideLayout+xml"/>
  <Override PartName="/ppt/slideLayouts/slideLayout8.xml" ContentType="application/vnd.openxmlformats-officedocument.presentationml.slideLayout+xml"/>
  <Override PartName="/ppt/slideLayouts/slideLayout13.xml" ContentType="application/vnd.openxmlformats-officedocument.presentationml.slideLayout+xml"/>
  <Override PartName="/ppt/slideLayouts/slideLayout35.xml" ContentType="application/vnd.openxmlformats-officedocument.presentationml.slideLayout+xml"/>
  <Override PartName="/ppt/slideLayouts/slideLayout57.xml" ContentType="application/vnd.openxmlformats-officedocument.presentationml.slideLayout+xml"/>
  <Override PartName="/ppt/slideLayouts/slideLayout9.xml" ContentType="application/vnd.openxmlformats-officedocument.presentationml.slideLayout+xml"/>
  <Override PartName="/ppt/slideLayouts/slideLayout14.xml" ContentType="application/vnd.openxmlformats-officedocument.presentationml.slideLayout+xml"/>
  <Override PartName="/ppt/slideLayouts/slideLayout36.xml" ContentType="application/vnd.openxmlformats-officedocument.presentationml.slideLayout+xml"/>
  <Override PartName="/ppt/slideLayouts/slideLayout58.xml" ContentType="application/vnd.openxmlformats-officedocument.presentationml.slideLayout+xml"/>
  <Override PartName="/ppt/slideLayouts/slideLayout15.xml" ContentType="application/vnd.openxmlformats-officedocument.presentationml.slideLayout+xml"/>
  <Override PartName="/ppt/slideLayouts/slideLayout37.xml" ContentType="application/vnd.openxmlformats-officedocument.presentationml.slideLayout+xml"/>
  <Override PartName="/ppt/slideLayouts/slideLayout59.xml" ContentType="application/vnd.openxmlformats-officedocument.presentationml.slideLayout+xml"/>
  <Override PartName="/ppt/slideLayouts/slideLayout16.xml" ContentType="application/vnd.openxmlformats-officedocument.presentationml.slideLayout+xml"/>
  <Override PartName="/ppt/slideLayouts/slideLayout38.xml" ContentType="application/vnd.openxmlformats-officedocument.presentationml.slideLayout+xml"/>
  <Override PartName="/ppt/slideLayouts/slideLayout17.xml" ContentType="application/vnd.openxmlformats-officedocument.presentationml.slideLayout+xml"/>
  <Override PartName="/ppt/slideLayouts/slideLayout39.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42.xml" ContentType="application/vnd.openxmlformats-officedocument.presentationml.slideLayout+xml"/>
  <Override PartName="/ppt/slideLayouts/slideLayout64.xml" ContentType="application/vnd.openxmlformats-officedocument.presentationml.slideLayout+xml"/>
  <Override PartName="/ppt/slideLayouts/slideLayout21.xml" ContentType="application/vnd.openxmlformats-officedocument.presentationml.slideLayout+xml"/>
  <Override PartName="/ppt/slideLayouts/slideLayout43.xml" ContentType="application/vnd.openxmlformats-officedocument.presentationml.slideLayout+xml"/>
  <Override PartName="/ppt/slideLayouts/slideLayout22.xml" ContentType="application/vnd.openxmlformats-officedocument.presentationml.slideLayout+xml"/>
  <Override PartName="/ppt/slideLayouts/slideLayout44.xml" ContentType="application/vnd.openxmlformats-officedocument.presentationml.slideLayout+xml"/>
  <Override PartName="/ppt/slideLayouts/slideLayout23.xml" ContentType="application/vnd.openxmlformats-officedocument.presentationml.slideLayout+xml"/>
  <Override PartName="/ppt/slideLayouts/slideLayout45.xml" ContentType="application/vnd.openxmlformats-officedocument.presentationml.slideLayout+xml"/>
  <Override PartName="/ppt/slideLayouts/slideLayout24.xml" ContentType="application/vnd.openxmlformats-officedocument.presentationml.slideLayout+xml"/>
  <Override PartName="/ppt/slideLayouts/slideLayout46.xml" ContentType="application/vnd.openxmlformats-officedocument.presentationml.slideLayout+xml"/>
  <Override PartName="/ppt/slideLayouts/slideLayout25.xml" ContentType="application/vnd.openxmlformats-officedocument.presentationml.slideLayout+xml"/>
  <Override PartName="/ppt/slideLayouts/slideLayout47.xml" ContentType="application/vnd.openxmlformats-officedocument.presentationml.slideLayout+xml"/>
  <Override PartName="/ppt/slideLayouts/slideLayout26.xml" ContentType="application/vnd.openxmlformats-officedocument.presentationml.slideLayout+xml"/>
  <Override PartName="/ppt/slideLayouts/slideLayout48.xml" ContentType="application/vnd.openxmlformats-officedocument.presentationml.slideLayout+xml"/>
  <Override PartName="/ppt/slideLayouts/slideLayout27.xml" ContentType="application/vnd.openxmlformats-officedocument.presentationml.slideLayout+xml"/>
  <Override PartName="/ppt/slideLayouts/slideLayout49.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40.xml" ContentType="application/vnd.openxmlformats-officedocument.presentationml.slideLayout+xml"/>
  <Override PartName="/ppt/slideLayouts/slideLayout62.xml" ContentType="application/vnd.openxmlformats-officedocument.presentationml.slideLayout+xml"/>
  <Override PartName="/ppt/slideLayouts/slideLayout41.xml" ContentType="application/vnd.openxmlformats-officedocument.presentationml.slideLayout+xml"/>
  <Override PartName="/ppt/slideLayouts/slideLayout63.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_rels/slideLayout50.xml.rels" ContentType="application/vnd.openxmlformats-package.relationships+xml"/>
  <Override PartName="/ppt/slideLayouts/_rels/slideLayout1.xml.rels" ContentType="application/vnd.openxmlformats-package.relationships+xml"/>
  <Override PartName="/ppt/slideLayouts/_rels/slideLayout51.xml.rels" ContentType="application/vnd.openxmlformats-package.relationships+xml"/>
  <Override PartName="/ppt/slideLayouts/_rels/slideLayout2.xml.rels" ContentType="application/vnd.openxmlformats-package.relationships+xml"/>
  <Override PartName="/ppt/slideLayouts/_rels/slideLayout52.xml.rels" ContentType="application/vnd.openxmlformats-package.relationships+xml"/>
  <Override PartName="/ppt/slideLayouts/_rels/slideLayout30.xml.rels" ContentType="application/vnd.openxmlformats-package.relationships+xml"/>
  <Override PartName="/ppt/slideLayouts/_rels/slideLayout3.xml.rels" ContentType="application/vnd.openxmlformats-package.relationships+xml"/>
  <Override PartName="/ppt/slideLayouts/_rels/slideLayout53.xml.rels" ContentType="application/vnd.openxmlformats-package.relationships+xml"/>
  <Override PartName="/ppt/slideLayouts/_rels/slideLayout31.xml.rels" ContentType="application/vnd.openxmlformats-package.relationships+xml"/>
  <Override PartName="/ppt/slideLayouts/_rels/slideLayout4.xml.rels" ContentType="application/vnd.openxmlformats-package.relationships+xml"/>
  <Override PartName="/ppt/slideLayouts/_rels/slideLayout54.xml.rels" ContentType="application/vnd.openxmlformats-package.relationships+xml"/>
  <Override PartName="/ppt/slideLayouts/_rels/slideLayout32.xml.rels" ContentType="application/vnd.openxmlformats-package.relationships+xml"/>
  <Override PartName="/ppt/slideLayouts/_rels/slideLayout10.xml.rels" ContentType="application/vnd.openxmlformats-package.relationships+xml"/>
  <Override PartName="/ppt/slideLayouts/_rels/slideLayout5.xml.rels" ContentType="application/vnd.openxmlformats-package.relationships+xml"/>
  <Override PartName="/ppt/slideLayouts/_rels/slideLayout55.xml.rels" ContentType="application/vnd.openxmlformats-package.relationships+xml"/>
  <Override PartName="/ppt/slideLayouts/_rels/slideLayout33.xml.rels" ContentType="application/vnd.openxmlformats-package.relationships+xml"/>
  <Override PartName="/ppt/slideLayouts/_rels/slideLayout11.xml.rels" ContentType="application/vnd.openxmlformats-package.relationships+xml"/>
  <Override PartName="/ppt/slideLayouts/_rels/slideLayout6.xml.rels" ContentType="application/vnd.openxmlformats-package.relationships+xml"/>
  <Override PartName="/ppt/slideLayouts/_rels/slideLayout56.xml.rels" ContentType="application/vnd.openxmlformats-package.relationships+xml"/>
  <Override PartName="/ppt/slideLayouts/_rels/slideLayout34.xml.rels" ContentType="application/vnd.openxmlformats-package.relationships+xml"/>
  <Override PartName="/ppt/slideLayouts/_rels/slideLayout12.xml.rels" ContentType="application/vnd.openxmlformats-package.relationships+xml"/>
  <Override PartName="/ppt/slideLayouts/_rels/slideLayout7.xml.rels" ContentType="application/vnd.openxmlformats-package.relationships+xml"/>
  <Override PartName="/ppt/slideLayouts/_rels/slideLayout57.xml.rels" ContentType="application/vnd.openxmlformats-package.relationships+xml"/>
  <Override PartName="/ppt/slideLayouts/_rels/slideLayout35.xml.rels" ContentType="application/vnd.openxmlformats-package.relationships+xml"/>
  <Override PartName="/ppt/slideLayouts/_rels/slideLayout13.xml.rels" ContentType="application/vnd.openxmlformats-package.relationships+xml"/>
  <Override PartName="/ppt/slideLayouts/_rels/slideLayout8.xml.rels" ContentType="application/vnd.openxmlformats-package.relationships+xml"/>
  <Override PartName="/ppt/slideLayouts/_rels/slideLayout58.xml.rels" ContentType="application/vnd.openxmlformats-package.relationships+xml"/>
  <Override PartName="/ppt/slideLayouts/_rels/slideLayout36.xml.rels" ContentType="application/vnd.openxmlformats-package.relationships+xml"/>
  <Override PartName="/ppt/slideLayouts/_rels/slideLayout14.xml.rels" ContentType="application/vnd.openxmlformats-package.relationships+xml"/>
  <Override PartName="/ppt/slideLayouts/_rels/slideLayout9.xml.rels" ContentType="application/vnd.openxmlformats-package.relationships+xml"/>
  <Override PartName="/ppt/slideLayouts/_rels/slideLayout59.xml.rels" ContentType="application/vnd.openxmlformats-package.relationships+xml"/>
  <Override PartName="/ppt/slideLayouts/_rels/slideLayout37.xml.rels" ContentType="application/vnd.openxmlformats-package.relationships+xml"/>
  <Override PartName="/ppt/slideLayouts/_rels/slideLayout15.xml.rels" ContentType="application/vnd.openxmlformats-package.relationships+xml"/>
  <Override PartName="/ppt/slideLayouts/_rels/slideLayout38.xml.rels" ContentType="application/vnd.openxmlformats-package.relationships+xml"/>
  <Override PartName="/ppt/slideLayouts/_rels/slideLayout16.xml.rels" ContentType="application/vnd.openxmlformats-package.relationships+xml"/>
  <Override PartName="/ppt/slideLayouts/_rels/slideLayout39.xml.rels" ContentType="application/vnd.openxmlformats-package.relationships+xml"/>
  <Override PartName="/ppt/slideLayouts/_rels/slideLayout17.xml.rels" ContentType="application/vnd.openxmlformats-package.relationships+xml"/>
  <Override PartName="/ppt/slideLayouts/_rels/slideLayout18.xml.rels" ContentType="application/vnd.openxmlformats-package.relationships+xml"/>
  <Override PartName="/ppt/slideLayouts/_rels/slideLayout19.xml.rels" ContentType="application/vnd.openxmlformats-package.relationships+xml"/>
  <Override PartName="/ppt/slideLayouts/_rels/slideLayout64.xml.rels" ContentType="application/vnd.openxmlformats-package.relationships+xml"/>
  <Override PartName="/ppt/slideLayouts/_rels/slideLayout42.xml.rels" ContentType="application/vnd.openxmlformats-package.relationships+xml"/>
  <Override PartName="/ppt/slideLayouts/_rels/slideLayout20.xml.rels" ContentType="application/vnd.openxmlformats-package.relationships+xml"/>
  <Override PartName="/ppt/slideLayouts/_rels/slideLayout43.xml.rels" ContentType="application/vnd.openxmlformats-package.relationships+xml"/>
  <Override PartName="/ppt/slideLayouts/_rels/slideLayout21.xml.rels" ContentType="application/vnd.openxmlformats-package.relationships+xml"/>
  <Override PartName="/ppt/slideLayouts/_rels/slideLayout44.xml.rels" ContentType="application/vnd.openxmlformats-package.relationships+xml"/>
  <Override PartName="/ppt/slideLayouts/_rels/slideLayout22.xml.rels" ContentType="application/vnd.openxmlformats-package.relationships+xml"/>
  <Override PartName="/ppt/slideLayouts/_rels/slideLayout45.xml.rels" ContentType="application/vnd.openxmlformats-package.relationships+xml"/>
  <Override PartName="/ppt/slideLayouts/_rels/slideLayout23.xml.rels" ContentType="application/vnd.openxmlformats-package.relationships+xml"/>
  <Override PartName="/ppt/slideLayouts/_rels/slideLayout46.xml.rels" ContentType="application/vnd.openxmlformats-package.relationships+xml"/>
  <Override PartName="/ppt/slideLayouts/_rels/slideLayout24.xml.rels" ContentType="application/vnd.openxmlformats-package.relationships+xml"/>
  <Override PartName="/ppt/slideLayouts/_rels/slideLayout47.xml.rels" ContentType="application/vnd.openxmlformats-package.relationships+xml"/>
  <Override PartName="/ppt/slideLayouts/_rels/slideLayout25.xml.rels" ContentType="application/vnd.openxmlformats-package.relationships+xml"/>
  <Override PartName="/ppt/slideLayouts/_rels/slideLayout48.xml.rels" ContentType="application/vnd.openxmlformats-package.relationships+xml"/>
  <Override PartName="/ppt/slideLayouts/_rels/slideLayout26.xml.rels" ContentType="application/vnd.openxmlformats-package.relationships+xml"/>
  <Override PartName="/ppt/slideLayouts/_rels/slideLayout49.xml.rels" ContentType="application/vnd.openxmlformats-package.relationships+xml"/>
  <Override PartName="/ppt/slideLayouts/_rels/slideLayout27.xml.rels" ContentType="application/vnd.openxmlformats-package.relationships+xml"/>
  <Override PartName="/ppt/slideLayouts/_rels/slideLayout28.xml.rels" ContentType="application/vnd.openxmlformats-package.relationships+xml"/>
  <Override PartName="/ppt/slideLayouts/_rels/slideLayout29.xml.rels" ContentType="application/vnd.openxmlformats-package.relationships+xml"/>
  <Override PartName="/ppt/slideLayouts/_rels/slideLayout62.xml.rels" ContentType="application/vnd.openxmlformats-package.relationships+xml"/>
  <Override PartName="/ppt/slideLayouts/_rels/slideLayout40.xml.rels" ContentType="application/vnd.openxmlformats-package.relationships+xml"/>
  <Override PartName="/ppt/slideLayouts/_rels/slideLayout63.xml.rels" ContentType="application/vnd.openxmlformats-package.relationships+xml"/>
  <Override PartName="/ppt/slideLayouts/_rels/slideLayout41.xml.rels" ContentType="application/vnd.openxmlformats-package.relationships+xml"/>
  <Override PartName="/ppt/slideLayouts/_rels/slideLayout60.xml.rels" ContentType="application/vnd.openxmlformats-package.relationships+xml"/>
  <Override PartName="/ppt/slideLayouts/_rels/slideLayout61.xml.rels" ContentType="application/vnd.openxmlformats-package.relationships+xml"/>
  <Override PartName="/ppt/slideLayouts/_rels/slideLayout65.xml.rels" ContentType="application/vnd.openxmlformats-package.relationships+xml"/>
  <Override PartName="/ppt/slideLayouts/_rels/slideLayout66.xml.rels" ContentType="application/vnd.openxmlformats-package.relationships+xml"/>
  <Override PartName="/ppt/slideLayouts/_rels/slideLayout67.xml.rels" ContentType="application/vnd.openxmlformats-package.relationships+xml"/>
  <Override PartName="/ppt/slideLayouts/_rels/slideLayout68.xml.rels" ContentType="application/vnd.openxmlformats-package.relationships+xml"/>
  <Override PartName="/ppt/slideLayouts/_rels/slideLayout69.xml.rels" ContentType="application/vnd.openxmlformats-package.relationships+xml"/>
  <Override PartName="/ppt/slideLayouts/_rels/slideLayout70.xml.rels" ContentType="application/vnd.openxmlformats-package.relationships+xml"/>
  <Override PartName="/ppt/slideLayouts/_rels/slideLayout71.xml.rels" ContentType="application/vnd.openxmlformats-package.relationships+xml"/>
  <Override PartName="/ppt/slideLayouts/_rels/slideLayout72.xml.rels" ContentType="application/vnd.openxmlformats-package.relationships+xml"/>
  <Override PartName="/ppt/slideLayouts/_rels/slideLayout73.xml.rels" ContentType="application/vnd.openxmlformats-package.relationships+xml"/>
  <Override PartName="/ppt/slideLayouts/_rels/slideLayout74.xml.rels" ContentType="application/vnd.openxmlformats-package.relationships+xml"/>
  <Override PartName="/ppt/slideLayouts/_rels/slideLayout75.xml.rels" ContentType="application/vnd.openxmlformats-package.relationships+xml"/>
  <Override PartName="/ppt/slideLayouts/_rels/slideLayout76.xml.rels" ContentType="application/vnd.openxmlformats-package.relationships+xml"/>
  <Override PartName="/ppt/slideLayouts/_rels/slideLayout77.xml.rels" ContentType="application/vnd.openxmlformats-package.relationships+xml"/>
  <Override PartName="/ppt/slideLayouts/_rels/slideLayout78.xml.rels" ContentType="application/vnd.openxmlformats-package.relationships+xml"/>
  <Override PartName="/ppt/slideLayouts/_rels/slideLayout79.xml.rels" ContentType="application/vnd.openxmlformats-package.relationships+xml"/>
  <Override PartName="/ppt/slideLayouts/_rels/slideLayout80.xml.rels" ContentType="application/vnd.openxmlformats-package.relationships+xml"/>
  <Override PartName="/ppt/slideLayouts/_rels/slideLayout81.xml.rels" ContentType="application/vnd.openxmlformats-package.relationships+xml"/>
  <Override PartName="/ppt/slideLayouts/_rels/slideLayout82.xml.rels" ContentType="application/vnd.openxmlformats-package.relationships+xml"/>
  <Override PartName="/ppt/slideLayouts/_rels/slideLayout83.xml.rels" ContentType="application/vnd.openxmlformats-package.relationships+xml"/>
  <Override PartName="/ppt/slideLayouts/_rels/slideLayout84.xml.rels" ContentType="application/vnd.openxmlformats-package.relationships+xml"/>
  <Override PartName="/ppt/notesMasters/notesMaster1.xml" ContentType="application/vnd.openxmlformats-officedocument.presentationml.notesMaster+xml"/>
  <Override PartName="/ppt/notesMasters/_rels/notesMaster1.xml.rels" ContentType="application/vnd.openxmlformats-package.relationships+xml"/>
  <Override PartName="/ppt/presProps.xml" ContentType="application/vnd.openxmlformats-officedocument.presentationml.presProp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32.xml" ContentType="application/vnd.openxmlformats-officedocument.presentationml.slide+xml"/>
  <Override PartName="/ppt/slides/slide11.xml" ContentType="application/vnd.openxmlformats-officedocument.presentationml.slide+xml"/>
  <Override PartName="/ppt/slides/slide33.xml" ContentType="application/vnd.openxmlformats-officedocument.presentationml.slide+xml"/>
  <Override PartName="/ppt/slides/slide12.xml" ContentType="application/vnd.openxmlformats-officedocument.presentationml.slide+xml"/>
  <Override PartName="/ppt/slides/slide34.xml" ContentType="application/vnd.openxmlformats-officedocument.presentationml.slide+xml"/>
  <Override PartName="/ppt/slides/slide13.xml" ContentType="application/vnd.openxmlformats-officedocument.presentationml.slide+xml"/>
  <Override PartName="/ppt/slides/slide35.xml" ContentType="application/vnd.openxmlformats-officedocument.presentationml.slide+xml"/>
  <Override PartName="/ppt/slides/slide14.xml" ContentType="application/vnd.openxmlformats-officedocument.presentationml.slide+xml"/>
  <Override PartName="/ppt/slides/slide36.xml" ContentType="application/vnd.openxmlformats-officedocument.presentationml.slide+xml"/>
  <Override PartName="/ppt/slides/slide15.xml" ContentType="application/vnd.openxmlformats-officedocument.presentationml.slide+xml"/>
  <Override PartName="/ppt/slides/slide37.xml" ContentType="application/vnd.openxmlformats-officedocument.presentationml.slide+xml"/>
  <Override PartName="/ppt/slides/slide16.xml" ContentType="application/vnd.openxmlformats-officedocument.presentationml.slide+xml"/>
  <Override PartName="/ppt/slides/slide38.xml" ContentType="application/vnd.openxmlformats-officedocument.presentationml.slide+xml"/>
  <Override PartName="/ppt/slides/slide17.xml" ContentType="application/vnd.openxmlformats-officedocument.presentationml.slide+xml"/>
  <Override PartName="/ppt/slides/slide39.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42.xml" ContentType="application/vnd.openxmlformats-officedocument.presentationml.slide+xml"/>
  <Override PartName="/ppt/slides/_rels/slide1.xml.rels" ContentType="application/vnd.openxmlformats-package.relationships+xml"/>
  <Override PartName="/ppt/slides/_rels/slide2.xml.rels" ContentType="application/vnd.openxmlformats-package.relationships+xml"/>
  <Override PartName="/ppt/slides/_rels/slide3.xml.rels" ContentType="application/vnd.openxmlformats-package.relationships+xml"/>
  <Override PartName="/ppt/slides/_rels/slide4.xml.rels" ContentType="application/vnd.openxmlformats-package.relationships+xml"/>
  <Override PartName="/ppt/slides/_rels/slide5.xml.rels" ContentType="application/vnd.openxmlformats-package.relationships+xml"/>
  <Override PartName="/ppt/slides/_rels/slide6.xml.rels" ContentType="application/vnd.openxmlformats-package.relationships+xml"/>
  <Override PartName="/ppt/slides/_rels/slide7.xml.rels" ContentType="application/vnd.openxmlformats-package.relationships+xml"/>
  <Override PartName="/ppt/slides/_rels/slide8.xml.rels" ContentType="application/vnd.openxmlformats-package.relationships+xml"/>
  <Override PartName="/ppt/slides/_rels/slide9.xml.rels" ContentType="application/vnd.openxmlformats-package.relationships+xml"/>
  <Override PartName="/ppt/slides/_rels/slide32.xml.rels" ContentType="application/vnd.openxmlformats-package.relationships+xml"/>
  <Override PartName="/ppt/slides/_rels/slide10.xml.rels" ContentType="application/vnd.openxmlformats-package.relationships+xml"/>
  <Override PartName="/ppt/slides/_rels/slide33.xml.rels" ContentType="application/vnd.openxmlformats-package.relationships+xml"/>
  <Override PartName="/ppt/slides/_rels/slide11.xml.rels" ContentType="application/vnd.openxmlformats-package.relationships+xml"/>
  <Override PartName="/ppt/slides/_rels/slide34.xml.rels" ContentType="application/vnd.openxmlformats-package.relationships+xml"/>
  <Override PartName="/ppt/slides/_rels/slide12.xml.rels" ContentType="application/vnd.openxmlformats-package.relationships+xml"/>
  <Override PartName="/ppt/slides/_rels/slide35.xml.rels" ContentType="application/vnd.openxmlformats-package.relationships+xml"/>
  <Override PartName="/ppt/slides/_rels/slide13.xml.rels" ContentType="application/vnd.openxmlformats-package.relationships+xml"/>
  <Override PartName="/ppt/slides/_rels/slide36.xml.rels" ContentType="application/vnd.openxmlformats-package.relationships+xml"/>
  <Override PartName="/ppt/slides/_rels/slide14.xml.rels" ContentType="application/vnd.openxmlformats-package.relationships+xml"/>
  <Override PartName="/ppt/slides/_rels/slide37.xml.rels" ContentType="application/vnd.openxmlformats-package.relationships+xml"/>
  <Override PartName="/ppt/slides/_rels/slide15.xml.rels" ContentType="application/vnd.openxmlformats-package.relationships+xml"/>
  <Override PartName="/ppt/slides/_rels/slide38.xml.rels" ContentType="application/vnd.openxmlformats-package.relationships+xml"/>
  <Override PartName="/ppt/slides/_rels/slide16.xml.rels" ContentType="application/vnd.openxmlformats-package.relationships+xml"/>
  <Override PartName="/ppt/slides/_rels/slide39.xml.rels" ContentType="application/vnd.openxmlformats-package.relationships+xml"/>
  <Override PartName="/ppt/slides/_rels/slide17.xml.rels" ContentType="application/vnd.openxmlformats-package.relationships+xml"/>
  <Override PartName="/ppt/slides/_rels/slide18.xml.rels" ContentType="application/vnd.openxmlformats-package.relationships+xml"/>
  <Override PartName="/ppt/slides/_rels/slide19.xml.rels" ContentType="application/vnd.openxmlformats-package.relationships+xml"/>
  <Override PartName="/ppt/slides/_rels/slide42.xml.rels" ContentType="application/vnd.openxmlformats-package.relationships+xml"/>
  <Override PartName="/ppt/slides/_rels/slide20.xml.rels" ContentType="application/vnd.openxmlformats-package.relationships+xml"/>
  <Override PartName="/ppt/slides/_rels/slide43.xml.rels" ContentType="application/vnd.openxmlformats-package.relationships+xml"/>
  <Override PartName="/ppt/slides/_rels/slide21.xml.rels" ContentType="application/vnd.openxmlformats-package.relationships+xml"/>
  <Override PartName="/ppt/slides/_rels/slide44.xml.rels" ContentType="application/vnd.openxmlformats-package.relationships+xml"/>
  <Override PartName="/ppt/slides/_rels/slide22.xml.rels" ContentType="application/vnd.openxmlformats-package.relationships+xml"/>
  <Override PartName="/ppt/slides/_rels/slide45.xml.rels" ContentType="application/vnd.openxmlformats-package.relationships+xml"/>
  <Override PartName="/ppt/slides/_rels/slide23.xml.rels" ContentType="application/vnd.openxmlformats-package.relationships+xml"/>
  <Override PartName="/ppt/slides/_rels/slide46.xml.rels" ContentType="application/vnd.openxmlformats-package.relationships+xml"/>
  <Override PartName="/ppt/slides/_rels/slide24.xml.rels" ContentType="application/vnd.openxmlformats-package.relationships+xml"/>
  <Override PartName="/ppt/slides/_rels/slide47.xml.rels" ContentType="application/vnd.openxmlformats-package.relationships+xml"/>
  <Override PartName="/ppt/slides/_rels/slide25.xml.rels" ContentType="application/vnd.openxmlformats-package.relationships+xml"/>
  <Override PartName="/ppt/slides/_rels/slide48.xml.rels" ContentType="application/vnd.openxmlformats-package.relationships+xml"/>
  <Override PartName="/ppt/slides/_rels/slide26.xml.rels" ContentType="application/vnd.openxmlformats-package.relationships+xml"/>
  <Override PartName="/ppt/slides/_rels/slide49.xml.rels" ContentType="application/vnd.openxmlformats-package.relationships+xml"/>
  <Override PartName="/ppt/slides/_rels/slide27.xml.rels" ContentType="application/vnd.openxmlformats-package.relationships+xml"/>
  <Override PartName="/ppt/slides/_rels/slide28.xml.rels" ContentType="application/vnd.openxmlformats-package.relationships+xml"/>
  <Override PartName="/ppt/slides/_rels/slide29.xml.rels" ContentType="application/vnd.openxmlformats-package.relationships+xml"/>
  <Override PartName="/ppt/slides/_rels/slide30.xml.rels" ContentType="application/vnd.openxmlformats-package.relationships+xml"/>
  <Override PartName="/ppt/slides/_rels/slide31.xml.rels" ContentType="application/vnd.openxmlformats-package.relationships+xml"/>
  <Override PartName="/ppt/slides/_rels/slide40.xml.rels" ContentType="application/vnd.openxmlformats-package.relationships+xml"/>
  <Override PartName="/ppt/slides/_rels/slide41.xml.rels" ContentType="application/vnd.openxmlformats-package.relationships+xml"/>
  <Override PartName="/ppt/slides/slide21.xml" ContentType="application/vnd.openxmlformats-officedocument.presentationml.slide+xml"/>
  <Override PartName="/ppt/slides/slide43.xml" ContentType="application/vnd.openxmlformats-officedocument.presentationml.slide+xml"/>
  <Override PartName="/ppt/slides/slide22.xml" ContentType="application/vnd.openxmlformats-officedocument.presentationml.slide+xml"/>
  <Override PartName="/ppt/slides/slide44.xml" ContentType="application/vnd.openxmlformats-officedocument.presentationml.slide+xml"/>
  <Override PartName="/ppt/slides/slide23.xml" ContentType="application/vnd.openxmlformats-officedocument.presentationml.slide+xml"/>
  <Override PartName="/ppt/slides/slide45.xml" ContentType="application/vnd.openxmlformats-officedocument.presentationml.slide+xml"/>
  <Override PartName="/ppt/slides/slide24.xml" ContentType="application/vnd.openxmlformats-officedocument.presentationml.slide+xml"/>
  <Override PartName="/ppt/slides/slide46.xml" ContentType="application/vnd.openxmlformats-officedocument.presentationml.slide+xml"/>
  <Override PartName="/ppt/slides/slide25.xml" ContentType="application/vnd.openxmlformats-officedocument.presentationml.slide+xml"/>
  <Override PartName="/ppt/slides/slide47.xml" ContentType="application/vnd.openxmlformats-officedocument.presentationml.slide+xml"/>
  <Override PartName="/ppt/slides/slide26.xml" ContentType="application/vnd.openxmlformats-officedocument.presentationml.slide+xml"/>
  <Override PartName="/ppt/slides/slide48.xml" ContentType="application/vnd.openxmlformats-officedocument.presentationml.slide+xml"/>
  <Override PartName="/ppt/slides/slide27.xml" ContentType="application/vnd.openxmlformats-officedocument.presentationml.slide+xml"/>
  <Override PartName="/ppt/slides/slide49.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media/image1.png" ContentType="image/png"/>
  <Override PartName="/ppt/media/image2.png" ContentType="image/png"/>
  <Override PartName="/ppt/media/image3.jpeg" ContentType="image/jpeg"/>
  <Override PartName="/ppt/media/image6.png" ContentType="image/png"/>
  <Override PartName="/ppt/media/image4.jpeg" ContentType="image/jpeg"/>
  <Override PartName="/ppt/media/image18.png" ContentType="image/png"/>
  <Override PartName="/ppt/media/image17.jpeg" ContentType="image/jpeg"/>
  <Override PartName="/ppt/media/image10.png" ContentType="image/png"/>
  <Override PartName="/ppt/media/image5.png" ContentType="image/png"/>
  <Override PartName="/ppt/media/image7.png" ContentType="image/png"/>
  <Override PartName="/ppt/media/image12.png" ContentType="image/png"/>
  <Override PartName="/ppt/media/image8.png" ContentType="image/png"/>
  <Override PartName="/ppt/media/image13.png" ContentType="image/png"/>
  <Override PartName="/ppt/media/image9.png" ContentType="image/png"/>
  <Override PartName="/ppt/media/image11.jpeg" ContentType="image/jpeg"/>
  <Override PartName="/ppt/media/image14.jpeg" ContentType="image/jpeg"/>
  <Override PartName="/ppt/media/image15.png" ContentType="image/png"/>
  <Override PartName="/ppt/media/image16.jpeg" ContentType="image/jpeg"/>
  <Override PartName="/ppt/media/image19.png" ContentType="image/png"/>
  <Override PartName="/ppt/media/image20.png" ContentType="image/png"/>
  <Override PartName="/ppt/media/image21.png" ContentType="image/png"/>
  <Override PartName="/ppt/_rels/presentation.xml.rels" ContentType="application/vnd.openxmlformats-package.relationships+xml"/>
  <Override PartName="/_rels/.rels" ContentType="application/vnd.openxmlformats-package.relationships+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custom-properties" Target="docProps/custom.xml"/><Relationship Id="rId4"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 id="2147483661" r:id="rId3"/>
    <p:sldMasterId id="2147483674" r:id="rId4"/>
    <p:sldMasterId id="2147483687" r:id="rId5"/>
    <p:sldMasterId id="2147483700" r:id="rId6"/>
    <p:sldMasterId id="2147483713" r:id="rId7"/>
    <p:sldMasterId id="2147483726" r:id="rId8"/>
  </p:sldMasterIdLst>
  <p:notesMasterIdLst>
    <p:notesMasterId r:id="rId9"/>
  </p:notesMasterIdLst>
  <p:sldIdLst>
    <p:sldId id="256" r:id="rId10"/>
    <p:sldId id="257" r:id="rId11"/>
    <p:sldId id="258" r:id="rId12"/>
    <p:sldId id="259" r:id="rId13"/>
    <p:sldId id="260" r:id="rId14"/>
    <p:sldId id="261" r:id="rId15"/>
    <p:sldId id="262" r:id="rId16"/>
    <p:sldId id="263" r:id="rId17"/>
    <p:sldId id="264" r:id="rId18"/>
    <p:sldId id="265" r:id="rId19"/>
    <p:sldId id="266" r:id="rId20"/>
    <p:sldId id="267" r:id="rId21"/>
    <p:sldId id="268" r:id="rId22"/>
    <p:sldId id="269" r:id="rId23"/>
    <p:sldId id="270" r:id="rId24"/>
    <p:sldId id="271" r:id="rId25"/>
    <p:sldId id="272" r:id="rId26"/>
    <p:sldId id="273" r:id="rId27"/>
    <p:sldId id="274" r:id="rId28"/>
    <p:sldId id="275" r:id="rId29"/>
    <p:sldId id="276" r:id="rId30"/>
    <p:sldId id="277" r:id="rId31"/>
    <p:sldId id="278" r:id="rId32"/>
    <p:sldId id="279" r:id="rId33"/>
    <p:sldId id="280" r:id="rId34"/>
    <p:sldId id="281" r:id="rId35"/>
    <p:sldId id="282" r:id="rId36"/>
    <p:sldId id="283" r:id="rId37"/>
    <p:sldId id="284" r:id="rId38"/>
    <p:sldId id="285" r:id="rId39"/>
    <p:sldId id="286" r:id="rId40"/>
    <p:sldId id="287" r:id="rId41"/>
    <p:sldId id="288" r:id="rId42"/>
    <p:sldId id="289" r:id="rId43"/>
    <p:sldId id="290" r:id="rId44"/>
    <p:sldId id="291" r:id="rId45"/>
    <p:sldId id="292" r:id="rId46"/>
    <p:sldId id="293" r:id="rId47"/>
    <p:sldId id="294" r:id="rId48"/>
    <p:sldId id="295" r:id="rId49"/>
    <p:sldId id="296" r:id="rId50"/>
    <p:sldId id="297" r:id="rId51"/>
    <p:sldId id="298" r:id="rId52"/>
    <p:sldId id="299" r:id="rId53"/>
    <p:sldId id="300" r:id="rId54"/>
    <p:sldId id="301" r:id="rId55"/>
    <p:sldId id="302" r:id="rId56"/>
    <p:sldId id="303" r:id="rId57"/>
    <p:sldId id="304" r:id="rId58"/>
  </p:sldIdLst>
  <p:sldSz cx="9144000" cy="5143500"/>
  <p:notesSz cx="6858000" cy="9144000"/>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ationPr>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Master" Target="slideMasters/slideMaster2.xml"/><Relationship Id="rId4" Type="http://schemas.openxmlformats.org/officeDocument/2006/relationships/slideMaster" Target="slideMasters/slideMaster3.xml"/><Relationship Id="rId5" Type="http://schemas.openxmlformats.org/officeDocument/2006/relationships/slideMaster" Target="slideMasters/slideMaster4.xml"/><Relationship Id="rId6" Type="http://schemas.openxmlformats.org/officeDocument/2006/relationships/slideMaster" Target="slideMasters/slideMaster5.xml"/><Relationship Id="rId7" Type="http://schemas.openxmlformats.org/officeDocument/2006/relationships/slideMaster" Target="slideMasters/slideMaster6.xml"/><Relationship Id="rId8" Type="http://schemas.openxmlformats.org/officeDocument/2006/relationships/slideMaster" Target="slideMasters/slideMaster7.xml"/><Relationship Id="rId9" Type="http://schemas.openxmlformats.org/officeDocument/2006/relationships/notesMaster" Target="notesMasters/notesMaster1.xml"/><Relationship Id="rId10" Type="http://schemas.openxmlformats.org/officeDocument/2006/relationships/slide" Target="slides/slide1.xml"/><Relationship Id="rId11" Type="http://schemas.openxmlformats.org/officeDocument/2006/relationships/slide" Target="slides/slide2.xml"/><Relationship Id="rId12" Type="http://schemas.openxmlformats.org/officeDocument/2006/relationships/slide" Target="slides/slide3.xml"/><Relationship Id="rId13" Type="http://schemas.openxmlformats.org/officeDocument/2006/relationships/slide" Target="slides/slide4.xml"/><Relationship Id="rId14" Type="http://schemas.openxmlformats.org/officeDocument/2006/relationships/slide" Target="slides/slide5.xml"/><Relationship Id="rId15" Type="http://schemas.openxmlformats.org/officeDocument/2006/relationships/slide" Target="slides/slide6.xml"/><Relationship Id="rId16" Type="http://schemas.openxmlformats.org/officeDocument/2006/relationships/slide" Target="slides/slide7.xml"/><Relationship Id="rId17" Type="http://schemas.openxmlformats.org/officeDocument/2006/relationships/slide" Target="slides/slide8.xml"/><Relationship Id="rId18" Type="http://schemas.openxmlformats.org/officeDocument/2006/relationships/slide" Target="slides/slide9.xml"/><Relationship Id="rId19" Type="http://schemas.openxmlformats.org/officeDocument/2006/relationships/slide" Target="slides/slide10.xml"/><Relationship Id="rId20" Type="http://schemas.openxmlformats.org/officeDocument/2006/relationships/slide" Target="slides/slide11.xml"/><Relationship Id="rId21" Type="http://schemas.openxmlformats.org/officeDocument/2006/relationships/slide" Target="slides/slide12.xml"/><Relationship Id="rId22" Type="http://schemas.openxmlformats.org/officeDocument/2006/relationships/slide" Target="slides/slide13.xml"/><Relationship Id="rId23" Type="http://schemas.openxmlformats.org/officeDocument/2006/relationships/slide" Target="slides/slide14.xml"/><Relationship Id="rId24" Type="http://schemas.openxmlformats.org/officeDocument/2006/relationships/slide" Target="slides/slide15.xml"/><Relationship Id="rId25" Type="http://schemas.openxmlformats.org/officeDocument/2006/relationships/slide" Target="slides/slide16.xml"/><Relationship Id="rId26" Type="http://schemas.openxmlformats.org/officeDocument/2006/relationships/slide" Target="slides/slide17.xml"/><Relationship Id="rId27" Type="http://schemas.openxmlformats.org/officeDocument/2006/relationships/slide" Target="slides/slide18.xml"/><Relationship Id="rId28" Type="http://schemas.openxmlformats.org/officeDocument/2006/relationships/slide" Target="slides/slide19.xml"/><Relationship Id="rId29" Type="http://schemas.openxmlformats.org/officeDocument/2006/relationships/slide" Target="slides/slide20.xml"/><Relationship Id="rId30" Type="http://schemas.openxmlformats.org/officeDocument/2006/relationships/slide" Target="slides/slide21.xml"/><Relationship Id="rId31" Type="http://schemas.openxmlformats.org/officeDocument/2006/relationships/slide" Target="slides/slide22.xml"/><Relationship Id="rId32" Type="http://schemas.openxmlformats.org/officeDocument/2006/relationships/slide" Target="slides/slide23.xml"/><Relationship Id="rId33" Type="http://schemas.openxmlformats.org/officeDocument/2006/relationships/slide" Target="slides/slide24.xml"/><Relationship Id="rId34" Type="http://schemas.openxmlformats.org/officeDocument/2006/relationships/slide" Target="slides/slide25.xml"/><Relationship Id="rId35" Type="http://schemas.openxmlformats.org/officeDocument/2006/relationships/slide" Target="slides/slide26.xml"/><Relationship Id="rId36" Type="http://schemas.openxmlformats.org/officeDocument/2006/relationships/slide" Target="slides/slide27.xml"/><Relationship Id="rId37" Type="http://schemas.openxmlformats.org/officeDocument/2006/relationships/slide" Target="slides/slide28.xml"/><Relationship Id="rId38" Type="http://schemas.openxmlformats.org/officeDocument/2006/relationships/slide" Target="slides/slide29.xml"/><Relationship Id="rId39" Type="http://schemas.openxmlformats.org/officeDocument/2006/relationships/slide" Target="slides/slide30.xml"/><Relationship Id="rId40" Type="http://schemas.openxmlformats.org/officeDocument/2006/relationships/slide" Target="slides/slide31.xml"/><Relationship Id="rId41" Type="http://schemas.openxmlformats.org/officeDocument/2006/relationships/slide" Target="slides/slide32.xml"/><Relationship Id="rId42" Type="http://schemas.openxmlformats.org/officeDocument/2006/relationships/slide" Target="slides/slide33.xml"/><Relationship Id="rId43" Type="http://schemas.openxmlformats.org/officeDocument/2006/relationships/slide" Target="slides/slide34.xml"/><Relationship Id="rId44" Type="http://schemas.openxmlformats.org/officeDocument/2006/relationships/slide" Target="slides/slide35.xml"/><Relationship Id="rId45" Type="http://schemas.openxmlformats.org/officeDocument/2006/relationships/slide" Target="slides/slide36.xml"/><Relationship Id="rId46" Type="http://schemas.openxmlformats.org/officeDocument/2006/relationships/slide" Target="slides/slide37.xml"/><Relationship Id="rId47" Type="http://schemas.openxmlformats.org/officeDocument/2006/relationships/slide" Target="slides/slide38.xml"/><Relationship Id="rId48" Type="http://schemas.openxmlformats.org/officeDocument/2006/relationships/slide" Target="slides/slide39.xml"/><Relationship Id="rId49" Type="http://schemas.openxmlformats.org/officeDocument/2006/relationships/slide" Target="slides/slide40.xml"/><Relationship Id="rId50" Type="http://schemas.openxmlformats.org/officeDocument/2006/relationships/slide" Target="slides/slide41.xml"/><Relationship Id="rId51" Type="http://schemas.openxmlformats.org/officeDocument/2006/relationships/slide" Target="slides/slide42.xml"/><Relationship Id="rId52" Type="http://schemas.openxmlformats.org/officeDocument/2006/relationships/slide" Target="slides/slide43.xml"/><Relationship Id="rId53" Type="http://schemas.openxmlformats.org/officeDocument/2006/relationships/slide" Target="slides/slide44.xml"/><Relationship Id="rId54" Type="http://schemas.openxmlformats.org/officeDocument/2006/relationships/slide" Target="slides/slide45.xml"/><Relationship Id="rId55" Type="http://schemas.openxmlformats.org/officeDocument/2006/relationships/slide" Target="slides/slide46.xml"/><Relationship Id="rId56" Type="http://schemas.openxmlformats.org/officeDocument/2006/relationships/slide" Target="slides/slide47.xml"/><Relationship Id="rId57" Type="http://schemas.openxmlformats.org/officeDocument/2006/relationships/slide" Target="slides/slide48.xml"/><Relationship Id="rId58" Type="http://schemas.openxmlformats.org/officeDocument/2006/relationships/slide" Target="slides/slide49.xml"/><Relationship Id="rId59" Type="http://schemas.openxmlformats.org/officeDocument/2006/relationships/presProps" Target="presProps.xml"/>
</Relationships>
</file>

<file path=ppt/notesMasters/_rels/notesMaster1.xml.rels><?xml version="1.0" encoding="UTF-8"?>
<Relationships xmlns="http://schemas.openxmlformats.org/package/2006/relationships"><Relationship Id="rId1" Type="http://schemas.openxmlformats.org/officeDocument/2006/relationships/theme" Target="../theme/theme8.xml"/>
</Relationships>
</file>

<file path=ppt/notesMasters/notesMaster1.xml><?xml version="1.0" encoding="utf-8"?>
<p:notes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35" name="PlaceHolder 1"/>
          <p:cNvSpPr>
            <a:spLocks noGrp="1"/>
          </p:cNvSpPr>
          <p:nvPr>
            <p:ph type="sldImg"/>
          </p:nvPr>
        </p:nvSpPr>
        <p:spPr>
          <a:xfrm>
            <a:off x="216000" y="812520"/>
            <a:ext cx="7127280" cy="4008960"/>
          </a:xfrm>
          <a:prstGeom prst="rect">
            <a:avLst/>
          </a:prstGeom>
          <a:noFill/>
          <a:ln w="0">
            <a:noFill/>
          </a:ln>
        </p:spPr>
        <p:txBody>
          <a:bodyPr lIns="0" rIns="0" tIns="0" bIns="0" anchor="ctr">
            <a:noAutofit/>
          </a:bodyPr>
          <a:p>
            <a:pPr algn="ctr"/>
            <a:r>
              <a:rPr b="0" lang="pt-BR" sz="4400" spc="-1" strike="noStrike">
                <a:solidFill>
                  <a:srgbClr val="000000"/>
                </a:solidFill>
                <a:latin typeface="Arial"/>
              </a:rPr>
              <a:t>Clique para mover o slide</a:t>
            </a:r>
            <a:endParaRPr b="0" lang="pt-BR" sz="4400" spc="-1" strike="noStrike">
              <a:solidFill>
                <a:srgbClr val="000000"/>
              </a:solidFill>
              <a:latin typeface="Arial"/>
            </a:endParaRPr>
          </a:p>
        </p:txBody>
      </p:sp>
      <p:sp>
        <p:nvSpPr>
          <p:cNvPr id="536" name="PlaceHolder 2"/>
          <p:cNvSpPr>
            <a:spLocks noGrp="1"/>
          </p:cNvSpPr>
          <p:nvPr>
            <p:ph type="body"/>
          </p:nvPr>
        </p:nvSpPr>
        <p:spPr>
          <a:xfrm>
            <a:off x="756000" y="5078520"/>
            <a:ext cx="6047640" cy="4811040"/>
          </a:xfrm>
          <a:prstGeom prst="rect">
            <a:avLst/>
          </a:prstGeom>
          <a:noFill/>
          <a:ln w="0">
            <a:noFill/>
          </a:ln>
        </p:spPr>
        <p:txBody>
          <a:bodyPr lIns="0" rIns="0" tIns="0" bIns="0" anchor="t">
            <a:noAutofit/>
          </a:bodyPr>
          <a:p>
            <a:pPr marL="216000" indent="0">
              <a:buNone/>
            </a:pPr>
            <a:r>
              <a:rPr b="0" lang="pt-BR" sz="2000" spc="-1" strike="noStrike">
                <a:solidFill>
                  <a:srgbClr val="000000"/>
                </a:solidFill>
                <a:latin typeface="Arial"/>
              </a:rPr>
              <a:t>Clique para editar o formato de notas</a:t>
            </a:r>
            <a:endParaRPr b="0" lang="pt-BR" sz="2000" spc="-1" strike="noStrike">
              <a:solidFill>
                <a:srgbClr val="000000"/>
              </a:solidFill>
              <a:latin typeface="Arial"/>
            </a:endParaRPr>
          </a:p>
        </p:txBody>
      </p:sp>
      <p:sp>
        <p:nvSpPr>
          <p:cNvPr id="537" name="PlaceHolder 3"/>
          <p:cNvSpPr>
            <a:spLocks noGrp="1"/>
          </p:cNvSpPr>
          <p:nvPr>
            <p:ph type="hdr"/>
          </p:nvPr>
        </p:nvSpPr>
        <p:spPr>
          <a:xfrm>
            <a:off x="0" y="0"/>
            <a:ext cx="3280680" cy="534240"/>
          </a:xfrm>
          <a:prstGeom prst="rect">
            <a:avLst/>
          </a:prstGeom>
          <a:noFill/>
          <a:ln w="0">
            <a:noFill/>
          </a:ln>
        </p:spPr>
        <p:txBody>
          <a:bodyPr lIns="0" rIns="0" tIns="0" bIns="0" anchor="t">
            <a:noAutofit/>
          </a:bodyPr>
          <a:p>
            <a:pPr indent="0">
              <a:buNone/>
            </a:pPr>
            <a:r>
              <a:rPr b="0" lang="pt-BR" sz="1400" spc="-1" strike="noStrike">
                <a:solidFill>
                  <a:srgbClr val="000000"/>
                </a:solidFill>
                <a:latin typeface="Times New Roman"/>
              </a:rPr>
              <a:t>&lt;cabeçalho&gt;</a:t>
            </a:r>
            <a:endParaRPr b="0" lang="pt-BR" sz="1400" spc="-1" strike="noStrike">
              <a:solidFill>
                <a:srgbClr val="000000"/>
              </a:solidFill>
              <a:latin typeface="Times New Roman"/>
            </a:endParaRPr>
          </a:p>
        </p:txBody>
      </p:sp>
      <p:sp>
        <p:nvSpPr>
          <p:cNvPr id="538" name="PlaceHolder 4"/>
          <p:cNvSpPr>
            <a:spLocks noGrp="1"/>
          </p:cNvSpPr>
          <p:nvPr>
            <p:ph type="dt" idx="1"/>
          </p:nvPr>
        </p:nvSpPr>
        <p:spPr>
          <a:xfrm>
            <a:off x="4278960" y="0"/>
            <a:ext cx="3280680" cy="534240"/>
          </a:xfrm>
          <a:prstGeom prst="rect">
            <a:avLst/>
          </a:prstGeom>
          <a:noFill/>
          <a:ln w="0">
            <a:noFill/>
          </a:ln>
        </p:spPr>
        <p:txBody>
          <a:bodyPr lIns="0" rIns="0" tIns="0" bIns="0" anchor="t">
            <a:noAutofit/>
          </a:bodyPr>
          <a:lstStyle>
            <a:lvl1pPr indent="0" algn="r">
              <a:buNone/>
              <a:defRPr b="0" lang="pt-BR" sz="1400" spc="-1" strike="noStrike">
                <a:solidFill>
                  <a:srgbClr val="000000"/>
                </a:solidFill>
                <a:latin typeface="Times New Roman"/>
              </a:defRPr>
            </a:lvl1pPr>
          </a:lstStyle>
          <a:p>
            <a:pPr indent="0" algn="r">
              <a:buNone/>
            </a:pPr>
            <a:r>
              <a:rPr b="0" lang="pt-BR" sz="1400" spc="-1" strike="noStrike">
                <a:solidFill>
                  <a:srgbClr val="000000"/>
                </a:solidFill>
                <a:latin typeface="Times New Roman"/>
              </a:rPr>
              <a:t>&lt;data/hora&gt;</a:t>
            </a:r>
            <a:endParaRPr b="0" lang="pt-BR" sz="1400" spc="-1" strike="noStrike">
              <a:solidFill>
                <a:srgbClr val="000000"/>
              </a:solidFill>
              <a:latin typeface="Times New Roman"/>
            </a:endParaRPr>
          </a:p>
        </p:txBody>
      </p:sp>
      <p:sp>
        <p:nvSpPr>
          <p:cNvPr id="539" name="PlaceHolder 5"/>
          <p:cNvSpPr>
            <a:spLocks noGrp="1"/>
          </p:cNvSpPr>
          <p:nvPr>
            <p:ph type="ftr" idx="2"/>
          </p:nvPr>
        </p:nvSpPr>
        <p:spPr>
          <a:xfrm>
            <a:off x="0" y="10157400"/>
            <a:ext cx="3280680" cy="534240"/>
          </a:xfrm>
          <a:prstGeom prst="rect">
            <a:avLst/>
          </a:prstGeom>
          <a:noFill/>
          <a:ln w="0">
            <a:noFill/>
          </a:ln>
        </p:spPr>
        <p:txBody>
          <a:bodyPr lIns="0" rIns="0" tIns="0" bIns="0" anchor="b">
            <a:noAutofit/>
          </a:bodyPr>
          <a:lstStyle>
            <a:lvl1pPr indent="0">
              <a:buNone/>
              <a:defRPr b="0" lang="pt-BR" sz="1400" spc="-1" strike="noStrike">
                <a:solidFill>
                  <a:srgbClr val="000000"/>
                </a:solidFill>
                <a:latin typeface="Times New Roman"/>
              </a:defRPr>
            </a:lvl1pPr>
          </a:lstStyle>
          <a:p>
            <a:pPr indent="0">
              <a:buNone/>
            </a:pPr>
            <a:r>
              <a:rPr b="0" lang="pt-BR" sz="1400" spc="-1" strike="noStrike">
                <a:solidFill>
                  <a:srgbClr val="000000"/>
                </a:solidFill>
                <a:latin typeface="Times New Roman"/>
              </a:rPr>
              <a:t>&lt;rodapé&gt;</a:t>
            </a:r>
            <a:endParaRPr b="0" lang="pt-BR" sz="1400" spc="-1" strike="noStrike">
              <a:solidFill>
                <a:srgbClr val="000000"/>
              </a:solidFill>
              <a:latin typeface="Times New Roman"/>
            </a:endParaRPr>
          </a:p>
        </p:txBody>
      </p:sp>
      <p:sp>
        <p:nvSpPr>
          <p:cNvPr id="540" name="PlaceHolder 6"/>
          <p:cNvSpPr>
            <a:spLocks noGrp="1"/>
          </p:cNvSpPr>
          <p:nvPr>
            <p:ph type="sldNum" idx="3"/>
          </p:nvPr>
        </p:nvSpPr>
        <p:spPr>
          <a:xfrm>
            <a:off x="4278960" y="10157400"/>
            <a:ext cx="3280680" cy="534240"/>
          </a:xfrm>
          <a:prstGeom prst="rect">
            <a:avLst/>
          </a:prstGeom>
          <a:noFill/>
          <a:ln w="0">
            <a:noFill/>
          </a:ln>
        </p:spPr>
        <p:txBody>
          <a:bodyPr lIns="0" rIns="0" tIns="0" bIns="0" anchor="b">
            <a:noAutofit/>
          </a:bodyPr>
          <a:lstStyle>
            <a:lvl1pPr indent="0" algn="r">
              <a:buNone/>
              <a:defRPr b="0" lang="pt-BR" sz="1400" spc="-1" strike="noStrike">
                <a:solidFill>
                  <a:srgbClr val="000000"/>
                </a:solidFill>
                <a:latin typeface="Times New Roman"/>
              </a:defRPr>
            </a:lvl1pPr>
          </a:lstStyle>
          <a:p>
            <a:pPr indent="0" algn="r">
              <a:buNone/>
            </a:pPr>
            <a:fld id="{A977FA89-AA21-43C2-8D48-5E5BC93BE8A8}" type="slidenum">
              <a:rPr b="0" lang="pt-BR" sz="1400" spc="-1" strike="noStrike">
                <a:solidFill>
                  <a:srgbClr val="000000"/>
                </a:solidFill>
                <a:latin typeface="Times New Roman"/>
              </a:rPr>
              <a:t>&lt;número&gt;</a:t>
            </a:fld>
            <a:endParaRPr b="0" lang="pt-BR" sz="1400" spc="-1" strike="noStrike">
              <a:solidFill>
                <a:srgbClr val="000000"/>
              </a:solidFill>
              <a:latin typeface="Times New Roman"/>
            </a:endParaRPr>
          </a:p>
        </p:txBody>
      </p:sp>
    </p:spTree>
  </p:cSld>
  <p:clrMap bg1="lt1" bg2="lt2" tx1="dk1" tx2="dk2" accent1="accent1" accent2="accent2" accent3="accent3" accent4="accent4" accent5="accent5" accent6="accent6" hlink="hlink" folHlink="folHlink"/>
</p:notesMaster>
</file>

<file path=ppt/notesSlides/_rels/notesSlide10.xml.rels><?xml version="1.0" encoding="UTF-8"?>
<Relationships xmlns="http://schemas.openxmlformats.org/package/2006/relationships"><Relationship Id="rId1" Type="http://schemas.openxmlformats.org/officeDocument/2006/relationships/slide" Target="../slides/slide10.xml"/><Relationship Id="rId2" Type="http://schemas.openxmlformats.org/officeDocument/2006/relationships/notesMaster" Target="../notesMasters/notesMaster1.xml"/>
</Relationships>
</file>

<file path=ppt/notesSlides/_rels/notesSlide11.xml.rels><?xml version="1.0" encoding="UTF-8"?>
<Relationships xmlns="http://schemas.openxmlformats.org/package/2006/relationships"><Relationship Id="rId1" Type="http://schemas.openxmlformats.org/officeDocument/2006/relationships/slide" Target="../slides/slide11.xml"/><Relationship Id="rId2" Type="http://schemas.openxmlformats.org/officeDocument/2006/relationships/notesMaster" Target="../notesMasters/notesMaster1.xml"/>
</Relationships>
</file>

<file path=ppt/notesSlides/_rels/notesSlide12.xml.rels><?xml version="1.0" encoding="UTF-8"?>
<Relationships xmlns="http://schemas.openxmlformats.org/package/2006/relationships"><Relationship Id="rId1" Type="http://schemas.openxmlformats.org/officeDocument/2006/relationships/slide" Target="../slides/slide12.xml"/><Relationship Id="rId2" Type="http://schemas.openxmlformats.org/officeDocument/2006/relationships/notesMaster" Target="../notesMasters/notesMaster1.xml"/>
</Relationships>
</file>

<file path=ppt/notesSlides/_rels/notesSlide13.xml.rels><?xml version="1.0" encoding="UTF-8"?>
<Relationships xmlns="http://schemas.openxmlformats.org/package/2006/relationships"><Relationship Id="rId1" Type="http://schemas.openxmlformats.org/officeDocument/2006/relationships/slide" Target="../slides/slide13.xml"/><Relationship Id="rId2" Type="http://schemas.openxmlformats.org/officeDocument/2006/relationships/notesMaster" Target="../notesMasters/notesMaster1.xml"/>
</Relationships>
</file>

<file path=ppt/notesSlides/_rels/notesSlide14.xml.rels><?xml version="1.0" encoding="UTF-8"?>
<Relationships xmlns="http://schemas.openxmlformats.org/package/2006/relationships"><Relationship Id="rId1" Type="http://schemas.openxmlformats.org/officeDocument/2006/relationships/slide" Target="../slides/slide14.xml"/><Relationship Id="rId2" Type="http://schemas.openxmlformats.org/officeDocument/2006/relationships/notesMaster" Target="../notesMasters/notesMaster1.xml"/>
</Relationships>
</file>

<file path=ppt/notesSlides/_rels/notesSlide15.xml.rels><?xml version="1.0" encoding="UTF-8"?>
<Relationships xmlns="http://schemas.openxmlformats.org/package/2006/relationships"><Relationship Id="rId1" Type="http://schemas.openxmlformats.org/officeDocument/2006/relationships/slide" Target="../slides/slide15.xml"/><Relationship Id="rId2" Type="http://schemas.openxmlformats.org/officeDocument/2006/relationships/notesMaster" Target="../notesMasters/notesMaster1.xml"/>
</Relationships>
</file>

<file path=ppt/notesSlides/_rels/notesSlide16.xml.rels><?xml version="1.0" encoding="UTF-8"?>
<Relationships xmlns="http://schemas.openxmlformats.org/package/2006/relationships"><Relationship Id="rId1" Type="http://schemas.openxmlformats.org/officeDocument/2006/relationships/slide" Target="../slides/slide16.xml"/><Relationship Id="rId2" Type="http://schemas.openxmlformats.org/officeDocument/2006/relationships/notesMaster" Target="../notesMasters/notesMaster1.xml"/>
</Relationships>
</file>

<file path=ppt/notesSlides/_rels/notesSlide2.xml.rels><?xml version="1.0" encoding="UTF-8"?>
<Relationships xmlns="http://schemas.openxmlformats.org/package/2006/relationships"><Relationship Id="rId1" Type="http://schemas.openxmlformats.org/officeDocument/2006/relationships/slide" Target="../slides/slide2.xml"/><Relationship Id="rId2" Type="http://schemas.openxmlformats.org/officeDocument/2006/relationships/notesMaster" Target="../notesMasters/notesMaster1.xml"/>
</Relationships>
</file>

<file path=ppt/notesSlides/_rels/notesSlide22.xml.rels><?xml version="1.0" encoding="UTF-8"?>
<Relationships xmlns="http://schemas.openxmlformats.org/package/2006/relationships"><Relationship Id="rId1" Type="http://schemas.openxmlformats.org/officeDocument/2006/relationships/slide" Target="../slides/slide22.xml"/><Relationship Id="rId2" Type="http://schemas.openxmlformats.org/officeDocument/2006/relationships/notesMaster" Target="../notesMasters/notesMaster1.xml"/>
</Relationships>
</file>

<file path=ppt/notesSlides/_rels/notesSlide26.xml.rels><?xml version="1.0" encoding="UTF-8"?>
<Relationships xmlns="http://schemas.openxmlformats.org/package/2006/relationships"><Relationship Id="rId1" Type="http://schemas.openxmlformats.org/officeDocument/2006/relationships/slide" Target="../slides/slide26.xml"/><Relationship Id="rId2" Type="http://schemas.openxmlformats.org/officeDocument/2006/relationships/notesMaster" Target="../notesMasters/notesMaster1.xml"/>
</Relationships>
</file>

<file path=ppt/notesSlides/_rels/notesSlide3.xml.rels><?xml version="1.0" encoding="UTF-8"?>
<Relationships xmlns="http://schemas.openxmlformats.org/package/2006/relationships"><Relationship Id="rId1" Type="http://schemas.openxmlformats.org/officeDocument/2006/relationships/slide" Target="../slides/slide3.xml"/><Relationship Id="rId2" Type="http://schemas.openxmlformats.org/officeDocument/2006/relationships/notesMaster" Target="../notesMasters/notesMaster1.xml"/>
</Relationships>
</file>

<file path=ppt/notesSlides/_rels/notesSlide39.xml.rels><?xml version="1.0" encoding="UTF-8"?>
<Relationships xmlns="http://schemas.openxmlformats.org/package/2006/relationships"><Relationship Id="rId1" Type="http://schemas.openxmlformats.org/officeDocument/2006/relationships/slide" Target="../slides/slide39.xml"/><Relationship Id="rId2" Type="http://schemas.openxmlformats.org/officeDocument/2006/relationships/notesMaster" Target="../notesMasters/notesMaster1.xml"/>
</Relationships>
</file>

<file path=ppt/notesSlides/_rels/notesSlide4.xml.rels><?xml version="1.0" encoding="UTF-8"?>
<Relationships xmlns="http://schemas.openxmlformats.org/package/2006/relationships"><Relationship Id="rId1" Type="http://schemas.openxmlformats.org/officeDocument/2006/relationships/slide" Target="../slides/slide4.xml"/><Relationship Id="rId2" Type="http://schemas.openxmlformats.org/officeDocument/2006/relationships/notesMaster" Target="../notesMasters/notesMaster1.xml"/>
</Relationships>
</file>

<file path=ppt/notesSlides/_rels/notesSlide42.xml.rels><?xml version="1.0" encoding="UTF-8"?>
<Relationships xmlns="http://schemas.openxmlformats.org/package/2006/relationships"><Relationship Id="rId1" Type="http://schemas.openxmlformats.org/officeDocument/2006/relationships/slide" Target="../slides/slide42.xml"/><Relationship Id="rId2" Type="http://schemas.openxmlformats.org/officeDocument/2006/relationships/notesMaster" Target="../notesMasters/notesMaster1.xml"/>
</Relationships>
</file>

<file path=ppt/notesSlides/_rels/notesSlide43.xml.rels><?xml version="1.0" encoding="UTF-8"?>
<Relationships xmlns="http://schemas.openxmlformats.org/package/2006/relationships"><Relationship Id="rId1" Type="http://schemas.openxmlformats.org/officeDocument/2006/relationships/slide" Target="../slides/slide43.xml"/><Relationship Id="rId2" Type="http://schemas.openxmlformats.org/officeDocument/2006/relationships/notesMaster" Target="../notesMasters/notesMaster1.xml"/>
</Relationships>
</file>

<file path=ppt/notesSlides/_rels/notesSlide44.xml.rels><?xml version="1.0" encoding="UTF-8"?>
<Relationships xmlns="http://schemas.openxmlformats.org/package/2006/relationships"><Relationship Id="rId1" Type="http://schemas.openxmlformats.org/officeDocument/2006/relationships/slide" Target="../slides/slide44.xml"/><Relationship Id="rId2" Type="http://schemas.openxmlformats.org/officeDocument/2006/relationships/notesMaster" Target="../notesMasters/notesMaster1.xml"/>
</Relationships>
</file>

<file path=ppt/notesSlides/_rels/notesSlide45.xml.rels><?xml version="1.0" encoding="UTF-8"?>
<Relationships xmlns="http://schemas.openxmlformats.org/package/2006/relationships"><Relationship Id="rId1" Type="http://schemas.openxmlformats.org/officeDocument/2006/relationships/slide" Target="../slides/slide45.xml"/><Relationship Id="rId2" Type="http://schemas.openxmlformats.org/officeDocument/2006/relationships/notesMaster" Target="../notesMasters/notesMaster1.xml"/>
</Relationships>
</file>

<file path=ppt/notesSlides/_rels/notesSlide46.xml.rels><?xml version="1.0" encoding="UTF-8"?>
<Relationships xmlns="http://schemas.openxmlformats.org/package/2006/relationships"><Relationship Id="rId1" Type="http://schemas.openxmlformats.org/officeDocument/2006/relationships/slide" Target="../slides/slide46.xml"/><Relationship Id="rId2" Type="http://schemas.openxmlformats.org/officeDocument/2006/relationships/notesMaster" Target="../notesMasters/notesMaster1.xml"/>
</Relationships>
</file>

<file path=ppt/notesSlides/_rels/notesSlide47.xml.rels><?xml version="1.0" encoding="UTF-8"?>
<Relationships xmlns="http://schemas.openxmlformats.org/package/2006/relationships"><Relationship Id="rId1" Type="http://schemas.openxmlformats.org/officeDocument/2006/relationships/slide" Target="../slides/slide47.xml"/><Relationship Id="rId2" Type="http://schemas.openxmlformats.org/officeDocument/2006/relationships/notesMaster" Target="../notesMasters/notesMaster1.xml"/>
</Relationships>
</file>

<file path=ppt/notesSlides/_rels/notesSlide48.xml.rels><?xml version="1.0" encoding="UTF-8"?>
<Relationships xmlns="http://schemas.openxmlformats.org/package/2006/relationships"><Relationship Id="rId1" Type="http://schemas.openxmlformats.org/officeDocument/2006/relationships/slide" Target="../slides/slide48.xml"/><Relationship Id="rId2" Type="http://schemas.openxmlformats.org/officeDocument/2006/relationships/notesMaster" Target="../notesMasters/notesMaster1.xml"/>
</Relationships>
</file>

<file path=ppt/notesSlides/_rels/notesSlide49.xml.rels><?xml version="1.0" encoding="UTF-8"?>
<Relationships xmlns="http://schemas.openxmlformats.org/package/2006/relationships"><Relationship Id="rId1" Type="http://schemas.openxmlformats.org/officeDocument/2006/relationships/slide" Target="../slides/slide49.xml"/><Relationship Id="rId2" Type="http://schemas.openxmlformats.org/officeDocument/2006/relationships/notesMaster" Target="../notesMasters/notesMaster1.xml"/>
</Relationships>
</file>

<file path=ppt/notesSlides/_rels/notesSlide5.xml.rels><?xml version="1.0" encoding="UTF-8"?>
<Relationships xmlns="http://schemas.openxmlformats.org/package/2006/relationships"><Relationship Id="rId1" Type="http://schemas.openxmlformats.org/officeDocument/2006/relationships/hyperlink" Target="http://www.unityandstruggle.org/2019/03/new-tools-needed-community-organizing/" TargetMode="External"/><Relationship Id="rId2" Type="http://schemas.openxmlformats.org/officeDocument/2006/relationships/slide" Target="../slides/slide5.xml"/><Relationship Id="rId3" Type="http://schemas.openxmlformats.org/officeDocument/2006/relationships/notesMaster" Target="../notesMasters/notesMaster1.xml"/>
</Relationships>
</file>

<file path=ppt/notesSlides/_rels/notesSlide6.xml.rels><?xml version="1.0" encoding="UTF-8"?>
<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
</Relationships>
</file>

<file path=ppt/notesSlides/_rels/notesSlide7.xml.rels><?xml version="1.0" encoding="UTF-8"?>
<Relationships xmlns="http://schemas.openxmlformats.org/package/2006/relationships"><Relationship Id="rId1" Type="http://schemas.openxmlformats.org/officeDocument/2006/relationships/slide" Target="../slides/slide7.xml"/><Relationship Id="rId2" Type="http://schemas.openxmlformats.org/officeDocument/2006/relationships/notesMaster" Target="../notesMasters/notesMaster1.xml"/>
</Relationships>
</file>

<file path=ppt/notesSlides/_rels/notesSlide8.xml.rels><?xml version="1.0" encoding="UTF-8"?>
<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
</Relationships>
</file>

<file path=ppt/notesSlides/_rels/notesSlide9.xml.rels><?xml version="1.0" encoding="UTF-8"?>
<Relationships xmlns="http://schemas.openxmlformats.org/package/2006/relationships"><Relationship Id="rId1" Type="http://schemas.openxmlformats.org/officeDocument/2006/relationships/slide" Target="../slides/slide9.xml"/><Relationship Id="rId2" Type="http://schemas.openxmlformats.org/officeDocument/2006/relationships/notesMaster" Target="../notesMasters/notesMaster1.xml"/>
</Relationships>
</file>

<file path=ppt/notesSlides/notesSlide10.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82" name="PlaceHolder 1"/>
          <p:cNvSpPr>
            <a:spLocks noGrp="1"/>
          </p:cNvSpPr>
          <p:nvPr>
            <p:ph type="sldImg"/>
          </p:nvPr>
        </p:nvSpPr>
        <p:spPr>
          <a:xfrm>
            <a:off x="381240" y="685800"/>
            <a:ext cx="6094440" cy="3427560"/>
          </a:xfrm>
          <a:prstGeom prst="rect">
            <a:avLst/>
          </a:prstGeom>
          <a:ln w="0">
            <a:noFill/>
          </a:ln>
        </p:spPr>
      </p:sp>
      <p:sp>
        <p:nvSpPr>
          <p:cNvPr id="683" name="PlaceHolder 2"/>
          <p:cNvSpPr>
            <a:spLocks noGrp="1"/>
          </p:cNvSpPr>
          <p:nvPr>
            <p:ph type="body"/>
          </p:nvPr>
        </p:nvSpPr>
        <p:spPr>
          <a:xfrm>
            <a:off x="685800" y="4343400"/>
            <a:ext cx="5484960" cy="4113360"/>
          </a:xfrm>
          <a:prstGeom prst="rect">
            <a:avLst/>
          </a:prstGeom>
          <a:noFill/>
          <a:ln w="0">
            <a:noFill/>
          </a:ln>
        </p:spPr>
        <p:txBody>
          <a:bodyPr lIns="0" rIns="0" tIns="91440" bIns="91440" anchor="t">
            <a:noAutofit/>
          </a:bodyPr>
          <a:p>
            <a:pPr marL="216000" indent="0">
              <a:lnSpc>
                <a:spcPct val="100000"/>
              </a:lnSpc>
              <a:buNone/>
              <a:tabLst>
                <a:tab algn="l" pos="0"/>
              </a:tabLst>
            </a:pPr>
            <a:r>
              <a:rPr b="1" lang="pt-BR" sz="1100" spc="-1" strike="noStrike">
                <a:solidFill>
                  <a:schemeClr val="dk1"/>
                </a:solidFill>
                <a:latin typeface="Arial"/>
              </a:rPr>
              <a:t>(SLIDE 10)  </a:t>
            </a:r>
            <a:endParaRPr b="0" lang="pt-BR" sz="1100" spc="-1" strike="noStrike">
              <a:solidFill>
                <a:srgbClr val="000000"/>
              </a:solidFill>
              <a:latin typeface="Arial"/>
            </a:endParaRPr>
          </a:p>
          <a:p>
            <a:pPr marL="457200" indent="-298440">
              <a:lnSpc>
                <a:spcPct val="100000"/>
              </a:lnSpc>
              <a:buClr>
                <a:srgbClr val="000000"/>
              </a:buClr>
              <a:buFont typeface="OpenSymbol"/>
              <a:buAutoNum type="arabicPeriod"/>
              <a:tabLst>
                <a:tab algn="l" pos="0"/>
              </a:tabLst>
            </a:pPr>
            <a:r>
              <a:rPr b="0" lang="pt-BR" sz="1100" spc="-1" strike="noStrike">
                <a:solidFill>
                  <a:schemeClr val="dk1"/>
                </a:solidFill>
                <a:latin typeface="Arial"/>
              </a:rPr>
              <a:t>What do we need </a:t>
            </a:r>
            <a:endParaRPr b="0" lang="pt-BR" sz="1100" spc="-1" strike="noStrike">
              <a:solidFill>
                <a:srgbClr val="000000"/>
              </a:solidFill>
              <a:latin typeface="Arial"/>
            </a:endParaRPr>
          </a:p>
          <a:p>
            <a:pPr lvl="1" marL="914400" indent="-298440">
              <a:lnSpc>
                <a:spcPct val="100000"/>
              </a:lnSpc>
              <a:buClr>
                <a:srgbClr val="000000"/>
              </a:buClr>
              <a:buFont typeface="OpenSymbol"/>
              <a:buAutoNum type="alphaLcPeriod"/>
              <a:tabLst>
                <a:tab algn="l" pos="0"/>
              </a:tabLst>
            </a:pPr>
            <a:r>
              <a:rPr b="0" lang="pt-BR" sz="1100" spc="-1" strike="noStrike">
                <a:solidFill>
                  <a:schemeClr val="dk1"/>
                </a:solidFill>
                <a:latin typeface="Arial"/>
              </a:rPr>
              <a:t>Individual strategic thinking skills: goals, strategy, tactics, reflection, etc.</a:t>
            </a:r>
            <a:endParaRPr b="0" lang="pt-BR" sz="1100" spc="-1" strike="noStrike">
              <a:solidFill>
                <a:srgbClr val="000000"/>
              </a:solidFill>
              <a:latin typeface="Arial"/>
            </a:endParaRPr>
          </a:p>
          <a:p>
            <a:pPr lvl="1" marL="914400" indent="-298440">
              <a:lnSpc>
                <a:spcPct val="100000"/>
              </a:lnSpc>
              <a:buClr>
                <a:srgbClr val="000000"/>
              </a:buClr>
              <a:buFont typeface="OpenSymbol"/>
              <a:buAutoNum type="alphaLcPeriod"/>
              <a:tabLst>
                <a:tab algn="l" pos="0"/>
              </a:tabLst>
            </a:pPr>
            <a:r>
              <a:rPr b="0" lang="pt-BR" sz="1100" spc="-1" strike="noStrike">
                <a:solidFill>
                  <a:schemeClr val="dk1"/>
                </a:solidFill>
                <a:latin typeface="Arial"/>
              </a:rPr>
              <a:t>Social skills: talking politics, empathizing and caring for each other, inspiring others, and most importantly helping others develop these skills</a:t>
            </a:r>
            <a:endParaRPr b="0" lang="pt-BR" sz="1100" spc="-1" strike="noStrike">
              <a:solidFill>
                <a:srgbClr val="000000"/>
              </a:solidFill>
              <a:latin typeface="Arial"/>
            </a:endParaRPr>
          </a:p>
          <a:p>
            <a:pPr lvl="1" marL="914400" indent="-298440">
              <a:lnSpc>
                <a:spcPct val="100000"/>
              </a:lnSpc>
              <a:buClr>
                <a:srgbClr val="000000"/>
              </a:buClr>
              <a:buFont typeface="OpenSymbol"/>
              <a:buAutoNum type="alphaLcPeriod"/>
              <a:tabLst>
                <a:tab algn="l" pos="0"/>
              </a:tabLst>
            </a:pPr>
            <a:r>
              <a:rPr b="0" lang="pt-BR" sz="1100" spc="-1" strike="noStrike">
                <a:solidFill>
                  <a:schemeClr val="dk1"/>
                </a:solidFill>
                <a:latin typeface="Arial"/>
              </a:rPr>
              <a:t>Group skills: making decisions collectively, thinking strategically together, dealing with conflict and disagreement, reflecting together, etc. </a:t>
            </a:r>
            <a:endParaRPr b="0" lang="pt-BR" sz="1100" spc="-1" strike="noStrike">
              <a:solidFill>
                <a:srgbClr val="000000"/>
              </a:solidFill>
              <a:latin typeface="Arial"/>
            </a:endParaRPr>
          </a:p>
          <a:p>
            <a:pPr lvl="1" marL="914400" indent="-298440">
              <a:lnSpc>
                <a:spcPct val="100000"/>
              </a:lnSpc>
              <a:buClr>
                <a:srgbClr val="000000"/>
              </a:buClr>
              <a:buFont typeface="OpenSymbol"/>
              <a:buAutoNum type="alphaLcPeriod"/>
              <a:tabLst>
                <a:tab algn="l" pos="0"/>
              </a:tabLst>
            </a:pPr>
            <a:r>
              <a:rPr b="0" lang="pt-BR" sz="1100" spc="-1" strike="noStrike">
                <a:solidFill>
                  <a:schemeClr val="dk1"/>
                </a:solidFill>
                <a:latin typeface="Arial"/>
              </a:rPr>
              <a:t>Theoretical development: learning from historical wins and losses, studying models of organizing and theories of how we transform our world. </a:t>
            </a:r>
            <a:endParaRPr b="0" lang="pt-BR" sz="1100" spc="-1" strike="noStrike">
              <a:solidFill>
                <a:srgbClr val="000000"/>
              </a:solidFill>
              <a:latin typeface="Arial"/>
            </a:endParaRPr>
          </a:p>
          <a:p>
            <a:pPr lvl="1" marL="914400" indent="-298440">
              <a:lnSpc>
                <a:spcPct val="100000"/>
              </a:lnSpc>
              <a:buClr>
                <a:srgbClr val="000000"/>
              </a:buClr>
              <a:buFont typeface="OpenSymbol"/>
              <a:buAutoNum type="alphaLcPeriod"/>
              <a:tabLst>
                <a:tab algn="l" pos="0"/>
              </a:tabLst>
            </a:pPr>
            <a:r>
              <a:rPr b="0" lang="pt-BR" sz="1100" spc="-1" strike="noStrike">
                <a:solidFill>
                  <a:schemeClr val="dk1"/>
                </a:solidFill>
                <a:latin typeface="Arial"/>
              </a:rPr>
              <a:t>Link to list of leadership qualities we came up with during quarterly (link)</a:t>
            </a:r>
            <a:endParaRPr b="0" lang="pt-BR" sz="1100" spc="-1" strike="noStrike">
              <a:solidFill>
                <a:srgbClr val="000000"/>
              </a:solidFill>
              <a:latin typeface="Arial"/>
            </a:endParaRPr>
          </a:p>
        </p:txBody>
      </p:sp>
    </p:spTree>
  </p:cSld>
</p:notes>
</file>

<file path=ppt/notesSlides/notesSlide1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84" name="PlaceHolder 1"/>
          <p:cNvSpPr>
            <a:spLocks noGrp="1"/>
          </p:cNvSpPr>
          <p:nvPr>
            <p:ph type="sldImg"/>
          </p:nvPr>
        </p:nvSpPr>
        <p:spPr>
          <a:xfrm>
            <a:off x="381240" y="685800"/>
            <a:ext cx="6094440" cy="3427560"/>
          </a:xfrm>
          <a:prstGeom prst="rect">
            <a:avLst/>
          </a:prstGeom>
          <a:ln w="0">
            <a:noFill/>
          </a:ln>
        </p:spPr>
      </p:sp>
      <p:sp>
        <p:nvSpPr>
          <p:cNvPr id="685" name="PlaceHolder 2"/>
          <p:cNvSpPr>
            <a:spLocks noGrp="1"/>
          </p:cNvSpPr>
          <p:nvPr>
            <p:ph type="body"/>
          </p:nvPr>
        </p:nvSpPr>
        <p:spPr>
          <a:xfrm>
            <a:off x="685800" y="4343400"/>
            <a:ext cx="5484960" cy="4113360"/>
          </a:xfrm>
          <a:prstGeom prst="rect">
            <a:avLst/>
          </a:prstGeom>
          <a:noFill/>
          <a:ln w="0">
            <a:noFill/>
          </a:ln>
        </p:spPr>
        <p:txBody>
          <a:bodyPr lIns="0" rIns="0" tIns="91440" bIns="91440" anchor="t">
            <a:noAutofit/>
          </a:bodyPr>
          <a:p>
            <a:pPr marL="216000" indent="0">
              <a:lnSpc>
                <a:spcPct val="100000"/>
              </a:lnSpc>
              <a:buNone/>
              <a:tabLst>
                <a:tab algn="l" pos="0"/>
              </a:tabLst>
            </a:pPr>
            <a:r>
              <a:rPr b="1" lang="pt-BR" sz="1100" spc="-1" strike="noStrike">
                <a:solidFill>
                  <a:schemeClr val="dk1"/>
                </a:solidFill>
                <a:latin typeface="Arial"/>
              </a:rPr>
              <a:t>(SLIDE 13)</a:t>
            </a:r>
            <a:r>
              <a:rPr b="0" lang="pt-BR" sz="1100" spc="-1" strike="noStrike">
                <a:solidFill>
                  <a:schemeClr val="dk1"/>
                </a:solidFill>
                <a:latin typeface="Arial"/>
              </a:rPr>
              <a:t> Intro:</a:t>
            </a:r>
            <a:endParaRPr b="0" lang="pt-BR" sz="1100" spc="-1" strike="noStrike">
              <a:solidFill>
                <a:srgbClr val="000000"/>
              </a:solidFill>
              <a:latin typeface="Arial"/>
            </a:endParaRPr>
          </a:p>
          <a:p>
            <a:pPr marL="457200" indent="-298440">
              <a:lnSpc>
                <a:spcPct val="100000"/>
              </a:lnSpc>
              <a:buClr>
                <a:srgbClr val="000000"/>
              </a:buClr>
              <a:buFont typeface="OpenSymbol"/>
              <a:buAutoNum type="arabicPeriod"/>
              <a:tabLst>
                <a:tab algn="l" pos="0"/>
              </a:tabLst>
            </a:pPr>
            <a:r>
              <a:rPr b="0" lang="pt-BR" sz="1100" spc="-1" strike="noStrike">
                <a:solidFill>
                  <a:schemeClr val="dk1"/>
                </a:solidFill>
                <a:latin typeface="Arial"/>
              </a:rPr>
              <a:t>Let's say you do a one-off action around some issue. But the issue isn't resolved. It crops up again. So you do more actions. Pretty soon, you're meeting other people who care about the issue. You start asking how to get more people involved, and what a good outcome would be.</a:t>
            </a:r>
            <a:endParaRPr b="0" lang="pt-BR" sz="1100" spc="-1" strike="noStrike">
              <a:solidFill>
                <a:srgbClr val="000000"/>
              </a:solidFill>
              <a:latin typeface="Arial"/>
            </a:endParaRPr>
          </a:p>
          <a:p>
            <a:pPr marL="457200" indent="-298440">
              <a:lnSpc>
                <a:spcPct val="100000"/>
              </a:lnSpc>
              <a:buClr>
                <a:srgbClr val="000000"/>
              </a:buClr>
              <a:buFont typeface="OpenSymbol"/>
              <a:buAutoNum type="arabicPeriod"/>
              <a:tabLst>
                <a:tab algn="l" pos="0"/>
              </a:tabLst>
            </a:pPr>
            <a:r>
              <a:rPr b="0" lang="pt-BR" sz="1100" spc="-1" strike="noStrike">
                <a:solidFill>
                  <a:schemeClr val="dk1"/>
                </a:solidFill>
                <a:latin typeface="Arial"/>
              </a:rPr>
              <a:t>That means you're in a "campaign": an extended struggle with the ruling class over some aspect of class existence that sucks, and that people are willing to fight over. As organizers, we help communities develop, wage, and win campaigns to strengthen our autonomy and weaken capitalist rule. </a:t>
            </a:r>
            <a:endParaRPr b="0" lang="pt-BR" sz="1100" spc="-1" strike="noStrike">
              <a:solidFill>
                <a:srgbClr val="000000"/>
              </a:solidFill>
              <a:latin typeface="Arial"/>
            </a:endParaRPr>
          </a:p>
          <a:p>
            <a:pPr marL="457200" indent="-298440">
              <a:lnSpc>
                <a:spcPct val="100000"/>
              </a:lnSpc>
              <a:buClr>
                <a:srgbClr val="000000"/>
              </a:buClr>
              <a:buFont typeface="OpenSymbol"/>
              <a:buAutoNum type="arabicPeriod"/>
              <a:tabLst>
                <a:tab algn="l" pos="0"/>
              </a:tabLst>
            </a:pPr>
            <a:r>
              <a:rPr b="0" lang="pt-BR" sz="1100" spc="-1" strike="noStrike">
                <a:solidFill>
                  <a:schemeClr val="dk1"/>
                </a:solidFill>
                <a:latin typeface="Arial"/>
              </a:rPr>
              <a:t>We are covering several aspects of planning campaigns: the Terrain, Goals, Strategy, Tactics, &amp; Benchmarks </a:t>
            </a:r>
            <a:endParaRPr b="0" lang="pt-BR" sz="1100" spc="-1" strike="noStrike">
              <a:solidFill>
                <a:srgbClr val="000000"/>
              </a:solidFill>
              <a:latin typeface="Arial"/>
            </a:endParaRPr>
          </a:p>
        </p:txBody>
      </p:sp>
    </p:spTree>
  </p:cSld>
</p:notes>
</file>

<file path=ppt/notesSlides/notesSlide1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86" name="PlaceHolder 1"/>
          <p:cNvSpPr>
            <a:spLocks noGrp="1"/>
          </p:cNvSpPr>
          <p:nvPr>
            <p:ph type="sldImg"/>
          </p:nvPr>
        </p:nvSpPr>
        <p:spPr>
          <a:xfrm>
            <a:off x="381240" y="685800"/>
            <a:ext cx="6094440" cy="3427560"/>
          </a:xfrm>
          <a:prstGeom prst="rect">
            <a:avLst/>
          </a:prstGeom>
          <a:ln w="0">
            <a:noFill/>
          </a:ln>
        </p:spPr>
      </p:sp>
      <p:sp>
        <p:nvSpPr>
          <p:cNvPr id="687" name="PlaceHolder 2"/>
          <p:cNvSpPr>
            <a:spLocks noGrp="1"/>
          </p:cNvSpPr>
          <p:nvPr>
            <p:ph type="body"/>
          </p:nvPr>
        </p:nvSpPr>
        <p:spPr>
          <a:xfrm>
            <a:off x="685800" y="4343400"/>
            <a:ext cx="5484960" cy="4113360"/>
          </a:xfrm>
          <a:prstGeom prst="rect">
            <a:avLst/>
          </a:prstGeom>
          <a:noFill/>
          <a:ln w="0">
            <a:noFill/>
          </a:ln>
        </p:spPr>
        <p:txBody>
          <a:bodyPr lIns="0" rIns="0" tIns="91440" bIns="91440" anchor="t">
            <a:noAutofit/>
          </a:bodyPr>
          <a:p>
            <a:pPr marL="216000" indent="0">
              <a:lnSpc>
                <a:spcPct val="100000"/>
              </a:lnSpc>
              <a:buNone/>
              <a:tabLst>
                <a:tab algn="l" pos="0"/>
              </a:tabLst>
            </a:pPr>
            <a:r>
              <a:rPr b="1" lang="pt-BR" sz="1100" spc="-1" strike="noStrike">
                <a:solidFill>
                  <a:schemeClr val="dk1"/>
                </a:solidFill>
                <a:latin typeface="Arial"/>
              </a:rPr>
              <a:t>(SLIDE 15) </a:t>
            </a:r>
            <a:r>
              <a:rPr b="0" lang="pt-BR" sz="1100" spc="-1" strike="noStrike">
                <a:solidFill>
                  <a:schemeClr val="dk1"/>
                </a:solidFill>
                <a:latin typeface="Arial"/>
              </a:rPr>
              <a:t>Terrain</a:t>
            </a:r>
            <a:r>
              <a:rPr b="1" lang="pt-BR" sz="1100" spc="-1" strike="noStrike">
                <a:solidFill>
                  <a:schemeClr val="dk1"/>
                </a:solidFill>
                <a:latin typeface="Arial"/>
              </a:rPr>
              <a:t>:</a:t>
            </a:r>
            <a:r>
              <a:rPr b="0" lang="pt-BR" sz="1100" spc="-1" strike="noStrike">
                <a:solidFill>
                  <a:schemeClr val="dk1"/>
                </a:solidFill>
                <a:latin typeface="Arial"/>
              </a:rPr>
              <a:t> </a:t>
            </a:r>
            <a:endParaRPr b="0" lang="pt-BR" sz="1100" spc="-1" strike="noStrike">
              <a:solidFill>
                <a:srgbClr val="000000"/>
              </a:solidFill>
              <a:latin typeface="Arial"/>
            </a:endParaRPr>
          </a:p>
          <a:p>
            <a:pPr marL="457200" indent="-298440">
              <a:lnSpc>
                <a:spcPct val="100000"/>
              </a:lnSpc>
              <a:buClr>
                <a:srgbClr val="000000"/>
              </a:buClr>
              <a:buFont typeface="OpenSymbol"/>
              <a:buAutoNum type="arabicPeriod"/>
              <a:tabLst>
                <a:tab algn="l" pos="0"/>
              </a:tabLst>
            </a:pPr>
            <a:r>
              <a:rPr b="0" lang="pt-BR" sz="1100" spc="-1" strike="noStrike">
                <a:solidFill>
                  <a:schemeClr val="dk1"/>
                </a:solidFill>
                <a:latin typeface="Arial"/>
              </a:rPr>
              <a:t>The first thing you have to do when a campaign starts is assess the "terrain." Your campaign takes place in a particular territory (a neighborhood, workplace, housing portfolio etc). It's trying to engage working class people to change that reality -- people with common patterns of work, school, home, and family, with shared histories of oppression and resistance. </a:t>
            </a:r>
            <a:endParaRPr b="0" lang="pt-BR" sz="1100" spc="-1" strike="noStrike">
              <a:solidFill>
                <a:srgbClr val="000000"/>
              </a:solidFill>
              <a:latin typeface="Arial"/>
            </a:endParaRPr>
          </a:p>
          <a:p>
            <a:pPr marL="457200" indent="-298440">
              <a:lnSpc>
                <a:spcPct val="100000"/>
              </a:lnSpc>
              <a:buClr>
                <a:srgbClr val="000000"/>
              </a:buClr>
              <a:buFont typeface="OpenSymbol"/>
              <a:buAutoNum type="arabicPeriod"/>
              <a:tabLst>
                <a:tab algn="l" pos="0"/>
              </a:tabLst>
            </a:pPr>
            <a:r>
              <a:rPr b="0" lang="pt-BR" sz="1100" spc="-1" strike="noStrike">
                <a:solidFill>
                  <a:schemeClr val="dk1"/>
                </a:solidFill>
                <a:latin typeface="Arial"/>
              </a:rPr>
              <a:t>What information is useful when we begin organizing? What do we need to know about the people and the place? Who are all the players to consider? What do we need to know about ourselves? How can we find that out? </a:t>
            </a:r>
            <a:endParaRPr b="0" lang="pt-BR" sz="1100" spc="-1" strike="noStrike">
              <a:solidFill>
                <a:srgbClr val="000000"/>
              </a:solidFill>
              <a:latin typeface="Arial"/>
            </a:endParaRPr>
          </a:p>
          <a:p>
            <a:pPr marL="457200" indent="-298440">
              <a:lnSpc>
                <a:spcPct val="100000"/>
              </a:lnSpc>
              <a:buClr>
                <a:srgbClr val="000000"/>
              </a:buClr>
              <a:buFont typeface="OpenSymbol"/>
              <a:buAutoNum type="arabicPeriod"/>
              <a:tabLst>
                <a:tab algn="l" pos="0"/>
              </a:tabLst>
            </a:pPr>
            <a:r>
              <a:rPr b="0" lang="pt-BR" sz="1100" spc="-1" strike="noStrike">
                <a:solidFill>
                  <a:schemeClr val="dk1"/>
                </a:solidFill>
                <a:highlight>
                  <a:srgbClr val="00ff00"/>
                </a:highlight>
                <a:latin typeface="Arial"/>
              </a:rPr>
              <a:t>Open Question 4: Brainstorm on the board together. What do we know; what do we need to know?</a:t>
            </a:r>
            <a:endParaRPr b="0" lang="pt-BR" sz="1100" spc="-1" strike="noStrike">
              <a:solidFill>
                <a:srgbClr val="000000"/>
              </a:solidFill>
              <a:latin typeface="Arial"/>
            </a:endParaRPr>
          </a:p>
          <a:p>
            <a:pPr marL="457200" indent="-298440">
              <a:lnSpc>
                <a:spcPct val="100000"/>
              </a:lnSpc>
              <a:buClr>
                <a:srgbClr val="000000"/>
              </a:buClr>
              <a:buFont typeface="OpenSymbol"/>
              <a:buAutoNum type="arabicPeriod"/>
              <a:tabLst>
                <a:tab algn="l" pos="0"/>
              </a:tabLst>
            </a:pPr>
            <a:r>
              <a:rPr b="0" lang="pt-BR" sz="1100" spc="-1" strike="noStrike">
                <a:solidFill>
                  <a:schemeClr val="dk1"/>
                </a:solidFill>
                <a:latin typeface="Arial"/>
              </a:rPr>
              <a:t>Backpocket:</a:t>
            </a:r>
            <a:endParaRPr b="0" lang="pt-BR" sz="1100" spc="-1" strike="noStrike">
              <a:solidFill>
                <a:srgbClr val="000000"/>
              </a:solidFill>
              <a:latin typeface="Arial"/>
            </a:endParaRPr>
          </a:p>
          <a:p>
            <a:pPr lvl="1" marL="914400" indent="-298440">
              <a:lnSpc>
                <a:spcPct val="100000"/>
              </a:lnSpc>
              <a:buClr>
                <a:srgbClr val="000000"/>
              </a:buClr>
              <a:buFont typeface="OpenSymbol"/>
              <a:buAutoNum type="alphaLcPeriod"/>
              <a:tabLst>
                <a:tab algn="l" pos="0"/>
              </a:tabLst>
            </a:pPr>
            <a:r>
              <a:rPr b="0" lang="pt-BR" sz="1100" spc="-1" strike="noStrike">
                <a:solidFill>
                  <a:schemeClr val="dk1"/>
                </a:solidFill>
                <a:latin typeface="Arial"/>
              </a:rPr>
              <a:t>MST's </a:t>
            </a:r>
            <a:r>
              <a:rPr b="0" i="1" lang="pt-BR" sz="1100" spc="-1" strike="noStrike">
                <a:solidFill>
                  <a:schemeClr val="dk1"/>
                </a:solidFill>
                <a:latin typeface="Arial"/>
              </a:rPr>
              <a:t>Method of Work and Popular Organization</a:t>
            </a:r>
            <a:r>
              <a:rPr b="0" lang="pt-BR" sz="1100" spc="-1" strike="noStrike">
                <a:solidFill>
                  <a:schemeClr val="dk1"/>
                </a:solidFill>
                <a:latin typeface="Arial"/>
              </a:rPr>
              <a:t> manual says we must study things like "the situation of exploitation and misery in which the masses live; problems they confront...history of developed struggles and their results; forces that dominate and control the masses (of the right and left); what is their... predominant culture, symbols and beliefs, sentiments; taboos; pastimes; degree of literacy; geographic concentration; and possibility of articulation and amplification through the movement."</a:t>
            </a:r>
            <a:endParaRPr b="0" lang="pt-BR" sz="1100" spc="-1" strike="noStrike">
              <a:solidFill>
                <a:srgbClr val="000000"/>
              </a:solidFill>
              <a:latin typeface="Arial"/>
            </a:endParaRPr>
          </a:p>
          <a:p>
            <a:pPr lvl="1" marL="914400" indent="-298440">
              <a:lnSpc>
                <a:spcPct val="100000"/>
              </a:lnSpc>
              <a:buClr>
                <a:srgbClr val="000000"/>
              </a:buClr>
              <a:buFont typeface="OpenSymbol"/>
              <a:buAutoNum type="alphaLcPeriod"/>
              <a:tabLst>
                <a:tab algn="l" pos="0"/>
              </a:tabLst>
            </a:pPr>
            <a:r>
              <a:rPr b="0" lang="pt-BR" sz="1100" spc="-1" strike="noStrike">
                <a:solidFill>
                  <a:schemeClr val="dk1"/>
                </a:solidFill>
                <a:latin typeface="Arial"/>
              </a:rPr>
              <a:t>How do people relate to each other? What organic infrastructures or networks exist already?</a:t>
            </a:r>
            <a:endParaRPr b="0" lang="pt-BR" sz="1100" spc="-1" strike="noStrike">
              <a:solidFill>
                <a:srgbClr val="000000"/>
              </a:solidFill>
              <a:latin typeface="Arial"/>
            </a:endParaRPr>
          </a:p>
          <a:p>
            <a:pPr lvl="1" marL="914400" indent="-298440">
              <a:lnSpc>
                <a:spcPct val="100000"/>
              </a:lnSpc>
              <a:buClr>
                <a:srgbClr val="000000"/>
              </a:buClr>
              <a:buFont typeface="OpenSymbol"/>
              <a:buAutoNum type="alphaLcPeriod"/>
              <a:tabLst>
                <a:tab algn="l" pos="0"/>
              </a:tabLst>
            </a:pPr>
            <a:r>
              <a:rPr b="0" lang="pt-BR" sz="1100" spc="-1" strike="noStrike">
                <a:solidFill>
                  <a:schemeClr val="dk1"/>
                </a:solidFill>
                <a:latin typeface="Arial"/>
              </a:rPr>
              <a:t>How have people either adapted to or resisted their conditions?</a:t>
            </a:r>
            <a:endParaRPr b="0" lang="pt-BR" sz="1100" spc="-1" strike="noStrike">
              <a:solidFill>
                <a:srgbClr val="000000"/>
              </a:solidFill>
              <a:latin typeface="Arial"/>
            </a:endParaRPr>
          </a:p>
          <a:p>
            <a:pPr lvl="1" marL="914400" indent="-298440">
              <a:lnSpc>
                <a:spcPct val="100000"/>
              </a:lnSpc>
              <a:buClr>
                <a:srgbClr val="000000"/>
              </a:buClr>
              <a:buFont typeface="OpenSymbol"/>
              <a:buAutoNum type="alphaLcPeriod"/>
              <a:tabLst>
                <a:tab algn="l" pos="0"/>
              </a:tabLst>
            </a:pPr>
            <a:r>
              <a:rPr b="0" lang="pt-BR" sz="1100" spc="-1" strike="noStrike">
                <a:solidFill>
                  <a:schemeClr val="dk1"/>
                </a:solidFill>
                <a:latin typeface="Arial"/>
              </a:rPr>
              <a:t>What are the identities and social statuses of people affected?</a:t>
            </a:r>
            <a:endParaRPr b="0" lang="pt-BR" sz="1100" spc="-1" strike="noStrike">
              <a:solidFill>
                <a:srgbClr val="000000"/>
              </a:solidFill>
              <a:latin typeface="Arial"/>
            </a:endParaRPr>
          </a:p>
          <a:p>
            <a:pPr lvl="1" marL="914400" indent="-298440">
              <a:lnSpc>
                <a:spcPct val="100000"/>
              </a:lnSpc>
              <a:buClr>
                <a:srgbClr val="000000"/>
              </a:buClr>
              <a:buFont typeface="OpenSymbol"/>
              <a:buAutoNum type="alphaLcPeriod"/>
              <a:tabLst>
                <a:tab algn="l" pos="0"/>
              </a:tabLst>
            </a:pPr>
            <a:r>
              <a:rPr b="0" lang="pt-BR" sz="1100" spc="-1" strike="noStrike">
                <a:solidFill>
                  <a:schemeClr val="dk1"/>
                </a:solidFill>
                <a:latin typeface="Arial"/>
              </a:rPr>
              <a:t>Who are the enemies and potential allies in the struggle?</a:t>
            </a:r>
            <a:endParaRPr b="0" lang="pt-BR" sz="1100" spc="-1" strike="noStrike">
              <a:solidFill>
                <a:srgbClr val="000000"/>
              </a:solidFill>
              <a:latin typeface="Arial"/>
            </a:endParaRPr>
          </a:p>
          <a:p>
            <a:pPr lvl="1" marL="914400" indent="-298440">
              <a:lnSpc>
                <a:spcPct val="100000"/>
              </a:lnSpc>
              <a:buClr>
                <a:srgbClr val="000000"/>
              </a:buClr>
              <a:buFont typeface="OpenSymbol"/>
              <a:buAutoNum type="alphaLcPeriod"/>
              <a:tabLst>
                <a:tab algn="l" pos="0"/>
              </a:tabLst>
            </a:pPr>
            <a:r>
              <a:rPr b="0" lang="pt-BR" sz="1100" spc="-1" strike="noStrike">
                <a:solidFill>
                  <a:schemeClr val="dk1"/>
                </a:solidFill>
                <a:latin typeface="Arial"/>
              </a:rPr>
              <a:t>What’s the history of struggle in the area?</a:t>
            </a:r>
            <a:endParaRPr b="0" lang="pt-BR" sz="1100" spc="-1" strike="noStrike">
              <a:solidFill>
                <a:srgbClr val="000000"/>
              </a:solidFill>
              <a:latin typeface="Arial"/>
            </a:endParaRPr>
          </a:p>
          <a:p>
            <a:pPr lvl="1" marL="914400" indent="-298440">
              <a:lnSpc>
                <a:spcPct val="100000"/>
              </a:lnSpc>
              <a:buClr>
                <a:srgbClr val="000000"/>
              </a:buClr>
              <a:buFont typeface="OpenSymbol"/>
              <a:buAutoNum type="alphaLcPeriod"/>
              <a:tabLst>
                <a:tab algn="l" pos="0"/>
              </a:tabLst>
            </a:pPr>
            <a:r>
              <a:rPr b="0" lang="pt-BR" sz="1100" spc="-1" strike="noStrike">
                <a:solidFill>
                  <a:schemeClr val="dk1"/>
                </a:solidFill>
                <a:latin typeface="Arial"/>
              </a:rPr>
              <a:t>How do people understand their oppression?</a:t>
            </a:r>
            <a:endParaRPr b="0" lang="pt-BR" sz="1100" spc="-1" strike="noStrike">
              <a:solidFill>
                <a:srgbClr val="000000"/>
              </a:solidFill>
              <a:latin typeface="Arial"/>
            </a:endParaRPr>
          </a:p>
          <a:p>
            <a:pPr lvl="1" marL="914400" indent="-298440">
              <a:lnSpc>
                <a:spcPct val="100000"/>
              </a:lnSpc>
              <a:buClr>
                <a:srgbClr val="000000"/>
              </a:buClr>
              <a:buFont typeface="OpenSymbol"/>
              <a:buAutoNum type="alphaLcPeriod"/>
              <a:tabLst>
                <a:tab algn="l" pos="0"/>
              </a:tabLst>
            </a:pPr>
            <a:r>
              <a:rPr b="0" lang="pt-BR" sz="1100" spc="-1" strike="noStrike">
                <a:solidFill>
                  <a:schemeClr val="dk1"/>
                </a:solidFill>
                <a:latin typeface="Arial"/>
              </a:rPr>
              <a:t>What ideas do people have right now about how to fight back?</a:t>
            </a:r>
            <a:endParaRPr b="0" lang="pt-BR" sz="1100" spc="-1" strike="noStrike">
              <a:solidFill>
                <a:srgbClr val="000000"/>
              </a:solidFill>
              <a:latin typeface="Arial"/>
            </a:endParaRPr>
          </a:p>
          <a:p>
            <a:pPr lvl="1" marL="914400" indent="-298440">
              <a:lnSpc>
                <a:spcPct val="100000"/>
              </a:lnSpc>
              <a:buClr>
                <a:srgbClr val="000000"/>
              </a:buClr>
              <a:buFont typeface="OpenSymbol"/>
              <a:buAutoNum type="alphaLcPeriod"/>
              <a:tabLst>
                <a:tab algn="l" pos="0"/>
              </a:tabLst>
            </a:pPr>
            <a:r>
              <a:rPr b="0" lang="pt-BR" sz="1100" spc="-1" strike="noStrike">
                <a:solidFill>
                  <a:schemeClr val="dk1"/>
                </a:solidFill>
                <a:latin typeface="Arial"/>
              </a:rPr>
              <a:t>What kind of repression might we face?</a:t>
            </a:r>
            <a:endParaRPr b="0" lang="pt-BR" sz="1100" spc="-1" strike="noStrike">
              <a:solidFill>
                <a:srgbClr val="000000"/>
              </a:solidFill>
              <a:latin typeface="Arial"/>
            </a:endParaRPr>
          </a:p>
        </p:txBody>
      </p:sp>
    </p:spTree>
  </p:cSld>
</p:notes>
</file>

<file path=ppt/notesSlides/notesSlide1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88" name="PlaceHolder 1"/>
          <p:cNvSpPr>
            <a:spLocks noGrp="1"/>
          </p:cNvSpPr>
          <p:nvPr>
            <p:ph type="sldImg"/>
          </p:nvPr>
        </p:nvSpPr>
        <p:spPr>
          <a:xfrm>
            <a:off x="381240" y="685800"/>
            <a:ext cx="6094440" cy="3427560"/>
          </a:xfrm>
          <a:prstGeom prst="rect">
            <a:avLst/>
          </a:prstGeom>
          <a:ln w="0">
            <a:noFill/>
          </a:ln>
        </p:spPr>
      </p:sp>
      <p:sp>
        <p:nvSpPr>
          <p:cNvPr id="689" name="PlaceHolder 2"/>
          <p:cNvSpPr>
            <a:spLocks noGrp="1"/>
          </p:cNvSpPr>
          <p:nvPr>
            <p:ph type="body"/>
          </p:nvPr>
        </p:nvSpPr>
        <p:spPr>
          <a:xfrm>
            <a:off x="685800" y="4343400"/>
            <a:ext cx="5484960" cy="4113360"/>
          </a:xfrm>
          <a:prstGeom prst="rect">
            <a:avLst/>
          </a:prstGeom>
          <a:noFill/>
          <a:ln w="0">
            <a:noFill/>
          </a:ln>
        </p:spPr>
        <p:txBody>
          <a:bodyPr lIns="0" rIns="0" tIns="91440" bIns="91440" anchor="t">
            <a:noAutofit/>
          </a:bodyPr>
          <a:p>
            <a:pPr marL="216000" indent="0">
              <a:lnSpc>
                <a:spcPct val="100000"/>
              </a:lnSpc>
              <a:buNone/>
              <a:tabLst>
                <a:tab algn="l" pos="0"/>
              </a:tabLst>
            </a:pPr>
            <a:r>
              <a:rPr b="1" lang="pt-BR" sz="1100" spc="-1" strike="noStrike">
                <a:solidFill>
                  <a:schemeClr val="dk1"/>
                </a:solidFill>
                <a:latin typeface="Arial"/>
              </a:rPr>
              <a:t>(SLIDE 17) </a:t>
            </a:r>
            <a:r>
              <a:rPr b="0" lang="pt-BR" sz="1100" spc="-1" strike="noStrike">
                <a:solidFill>
                  <a:schemeClr val="dk1"/>
                </a:solidFill>
                <a:latin typeface="Arial"/>
              </a:rPr>
              <a:t>Goals</a:t>
            </a:r>
            <a:endParaRPr b="0" lang="pt-BR" sz="1100" spc="-1" strike="noStrike">
              <a:solidFill>
                <a:srgbClr val="000000"/>
              </a:solidFill>
              <a:latin typeface="Arial"/>
            </a:endParaRPr>
          </a:p>
          <a:p>
            <a:pPr marL="457200" indent="-298440">
              <a:lnSpc>
                <a:spcPct val="100000"/>
              </a:lnSpc>
              <a:buClr>
                <a:srgbClr val="000000"/>
              </a:buClr>
              <a:buFont typeface="OpenSymbol"/>
              <a:buAutoNum type="arabicPeriod"/>
              <a:tabLst>
                <a:tab algn="l" pos="0"/>
              </a:tabLst>
            </a:pPr>
            <a:r>
              <a:rPr b="0" lang="pt-BR" sz="1100" spc="-1" strike="noStrike">
                <a:solidFill>
                  <a:schemeClr val="dk1"/>
                </a:solidFill>
                <a:latin typeface="Arial"/>
              </a:rPr>
              <a:t>We’re going to go through goals, strategy and tactics next. It’s important to note that these things are fluid, often overlapping, and not linear. Afterwards, we’ll break into smaller groups where you’ll all identify goals, strategy and tactics for your organizing. </a:t>
            </a:r>
            <a:endParaRPr b="0" lang="pt-BR" sz="1100" spc="-1" strike="noStrike">
              <a:solidFill>
                <a:srgbClr val="000000"/>
              </a:solidFill>
              <a:latin typeface="Arial"/>
            </a:endParaRPr>
          </a:p>
          <a:p>
            <a:pPr marL="457200" indent="-298440">
              <a:lnSpc>
                <a:spcPct val="100000"/>
              </a:lnSpc>
              <a:buClr>
                <a:srgbClr val="000000"/>
              </a:buClr>
              <a:buFont typeface="OpenSymbol"/>
              <a:buAutoNum type="arabicPeriod"/>
              <a:tabLst>
                <a:tab algn="l" pos="0"/>
              </a:tabLst>
            </a:pPr>
            <a:r>
              <a:rPr b="0" lang="pt-BR" sz="1100" spc="-1" strike="noStrike">
                <a:solidFill>
                  <a:schemeClr val="dk1"/>
                </a:solidFill>
                <a:latin typeface="Arial"/>
              </a:rPr>
              <a:t>Definition: WHAT you hope to achieve</a:t>
            </a:r>
            <a:endParaRPr b="0" lang="pt-BR" sz="1100" spc="-1" strike="noStrike">
              <a:solidFill>
                <a:srgbClr val="000000"/>
              </a:solidFill>
              <a:latin typeface="Arial"/>
            </a:endParaRPr>
          </a:p>
          <a:p>
            <a:pPr marL="457200" indent="-298440">
              <a:lnSpc>
                <a:spcPct val="100000"/>
              </a:lnSpc>
              <a:buClr>
                <a:srgbClr val="000000"/>
              </a:buClr>
              <a:buFont typeface="OpenSymbol"/>
              <a:buAutoNum type="arabicPeriod"/>
              <a:tabLst>
                <a:tab algn="l" pos="0"/>
              </a:tabLst>
            </a:pPr>
            <a:r>
              <a:rPr b="0" lang="pt-BR" sz="1150" spc="-1" strike="noStrike">
                <a:solidFill>
                  <a:schemeClr val="dk1"/>
                </a:solidFill>
                <a:latin typeface="Arial"/>
              </a:rPr>
              <a:t>In the rezoning fight: the goal was to stop proposed Southern Blvd rezoning. Other goals came into focus along the way, because we felt the need for positive goals as well -- not just stop the ruling class from doing something, but take the initiative and impose something we want. I'll get into that more. </a:t>
            </a:r>
            <a:endParaRPr b="0" lang="pt-BR" sz="1150" spc="-1" strike="noStrike">
              <a:solidFill>
                <a:srgbClr val="000000"/>
              </a:solidFill>
              <a:latin typeface="Arial"/>
            </a:endParaRPr>
          </a:p>
          <a:p>
            <a:pPr marL="457200" indent="-298440">
              <a:lnSpc>
                <a:spcPct val="100000"/>
              </a:lnSpc>
              <a:buClr>
                <a:srgbClr val="000000"/>
              </a:buClr>
              <a:buFont typeface="OpenSymbol"/>
              <a:buAutoNum type="arabicPeriod"/>
              <a:tabLst>
                <a:tab algn="l" pos="0"/>
              </a:tabLst>
            </a:pPr>
            <a:r>
              <a:rPr b="0" lang="pt-BR" sz="1100" spc="-1" strike="noStrike">
                <a:solidFill>
                  <a:schemeClr val="dk1"/>
                </a:solidFill>
                <a:latin typeface="Arial"/>
              </a:rPr>
              <a:t>Guiding questions:</a:t>
            </a:r>
            <a:endParaRPr b="0" lang="pt-BR" sz="1100" spc="-1" strike="noStrike">
              <a:solidFill>
                <a:srgbClr val="000000"/>
              </a:solidFill>
              <a:latin typeface="Arial"/>
            </a:endParaRPr>
          </a:p>
          <a:p>
            <a:pPr lvl="1" marL="914400" indent="-298440">
              <a:lnSpc>
                <a:spcPct val="100000"/>
              </a:lnSpc>
              <a:buClr>
                <a:srgbClr val="000000"/>
              </a:buClr>
              <a:buFont typeface="OpenSymbol"/>
              <a:buAutoNum type="alphaLcPeriod"/>
              <a:tabLst>
                <a:tab algn="l" pos="0"/>
              </a:tabLst>
            </a:pPr>
            <a:r>
              <a:rPr b="0" lang="pt-BR" sz="1100" spc="-1" strike="noStrike">
                <a:solidFill>
                  <a:schemeClr val="dk1"/>
                </a:solidFill>
                <a:latin typeface="Arial"/>
              </a:rPr>
              <a:t>If this goal is achieved, how will it divide political and economic elites?</a:t>
            </a:r>
            <a:endParaRPr b="0" lang="pt-BR" sz="1100" spc="-1" strike="noStrike">
              <a:solidFill>
                <a:srgbClr val="000000"/>
              </a:solidFill>
              <a:latin typeface="Arial"/>
            </a:endParaRPr>
          </a:p>
          <a:p>
            <a:pPr lvl="1" marL="914400" indent="-298440">
              <a:lnSpc>
                <a:spcPct val="100000"/>
              </a:lnSpc>
              <a:buClr>
                <a:srgbClr val="000000"/>
              </a:buClr>
              <a:buFont typeface="OpenSymbol"/>
              <a:buAutoNum type="alphaLcPeriod"/>
              <a:tabLst>
                <a:tab algn="l" pos="0"/>
              </a:tabLst>
            </a:pPr>
            <a:r>
              <a:rPr b="0" lang="pt-BR" sz="1100" spc="-1" strike="noStrike">
                <a:solidFill>
                  <a:schemeClr val="dk1"/>
                </a:solidFill>
                <a:latin typeface="Arial"/>
              </a:rPr>
              <a:t>How will this build autonomous power among our class, our people?</a:t>
            </a:r>
            <a:endParaRPr b="0" lang="pt-BR" sz="1100" spc="-1" strike="noStrike">
              <a:solidFill>
                <a:srgbClr val="000000"/>
              </a:solidFill>
              <a:latin typeface="Arial"/>
            </a:endParaRPr>
          </a:p>
          <a:p>
            <a:pPr lvl="1" marL="914400" indent="-298440">
              <a:lnSpc>
                <a:spcPct val="100000"/>
              </a:lnSpc>
              <a:buClr>
                <a:srgbClr val="000000"/>
              </a:buClr>
              <a:buFont typeface="OpenSymbol"/>
              <a:buAutoNum type="alphaLcPeriod"/>
              <a:tabLst>
                <a:tab algn="l" pos="0"/>
              </a:tabLst>
            </a:pPr>
            <a:r>
              <a:rPr b="0" lang="pt-BR" sz="1100" spc="-1" strike="noStrike">
                <a:solidFill>
                  <a:schemeClr val="dk1"/>
                </a:solidFill>
                <a:latin typeface="Arial"/>
              </a:rPr>
              <a:t>If we accomplish our goals, will the new situation be favorable or easily used against us? We want an end-state where it's easier for us to live and fight, and harder for them to rule. </a:t>
            </a:r>
            <a:endParaRPr b="0" lang="pt-BR" sz="1100" spc="-1" strike="noStrike">
              <a:solidFill>
                <a:srgbClr val="000000"/>
              </a:solidFill>
              <a:latin typeface="Arial"/>
            </a:endParaRPr>
          </a:p>
        </p:txBody>
      </p:sp>
    </p:spTree>
  </p:cSld>
</p:notes>
</file>

<file path=ppt/notesSlides/notesSlide1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90" name="PlaceHolder 1"/>
          <p:cNvSpPr>
            <a:spLocks noGrp="1"/>
          </p:cNvSpPr>
          <p:nvPr>
            <p:ph type="sldImg"/>
          </p:nvPr>
        </p:nvSpPr>
        <p:spPr>
          <a:xfrm>
            <a:off x="381240" y="685800"/>
            <a:ext cx="6094440" cy="3427560"/>
          </a:xfrm>
          <a:prstGeom prst="rect">
            <a:avLst/>
          </a:prstGeom>
          <a:ln w="0">
            <a:noFill/>
          </a:ln>
        </p:spPr>
      </p:sp>
      <p:sp>
        <p:nvSpPr>
          <p:cNvPr id="691" name="PlaceHolder 2"/>
          <p:cNvSpPr>
            <a:spLocks noGrp="1"/>
          </p:cNvSpPr>
          <p:nvPr>
            <p:ph type="body"/>
          </p:nvPr>
        </p:nvSpPr>
        <p:spPr>
          <a:xfrm>
            <a:off x="685800" y="4343400"/>
            <a:ext cx="5484960" cy="4113360"/>
          </a:xfrm>
          <a:prstGeom prst="rect">
            <a:avLst/>
          </a:prstGeom>
          <a:noFill/>
          <a:ln w="0">
            <a:noFill/>
          </a:ln>
        </p:spPr>
        <p:txBody>
          <a:bodyPr lIns="0" rIns="0" tIns="91440" bIns="91440" anchor="t">
            <a:noAutofit/>
          </a:bodyPr>
          <a:p>
            <a:pPr marL="457200" indent="-298440">
              <a:lnSpc>
                <a:spcPct val="115000"/>
              </a:lnSpc>
              <a:spcBef>
                <a:spcPts val="1199"/>
              </a:spcBef>
              <a:buClr>
                <a:srgbClr val="000000"/>
              </a:buClr>
              <a:buFont typeface="OpenSymbol"/>
              <a:buAutoNum type="arabicPeriod"/>
            </a:pPr>
            <a:r>
              <a:rPr b="1" lang="pt-BR" sz="1100" spc="-1" strike="noStrike">
                <a:solidFill>
                  <a:schemeClr val="dk1"/>
                </a:solidFill>
                <a:latin typeface="Arial"/>
              </a:rPr>
              <a:t>(SLIDE 18) </a:t>
            </a:r>
            <a:r>
              <a:rPr b="0" lang="pt-BR" sz="1100" spc="-1" strike="noStrike">
                <a:solidFill>
                  <a:schemeClr val="dk1"/>
                </a:solidFill>
                <a:latin typeface="Arial"/>
              </a:rPr>
              <a:t>Strategy</a:t>
            </a:r>
            <a:endParaRPr b="0" lang="pt-BR" sz="1100" spc="-1" strike="noStrike">
              <a:solidFill>
                <a:srgbClr val="000000"/>
              </a:solidFill>
              <a:latin typeface="Arial"/>
            </a:endParaRPr>
          </a:p>
          <a:p>
            <a:pPr lvl="1" marL="914400" indent="-298440">
              <a:lnSpc>
                <a:spcPct val="115000"/>
              </a:lnSpc>
              <a:buClr>
                <a:srgbClr val="000000"/>
              </a:buClr>
              <a:buFont typeface="OpenSymbol"/>
              <a:buAutoNum type="arabicPeriod"/>
            </a:pPr>
            <a:r>
              <a:rPr b="0" lang="pt-BR" sz="1100" spc="-1" strike="noStrike">
                <a:solidFill>
                  <a:schemeClr val="dk1"/>
                </a:solidFill>
                <a:latin typeface="Arial"/>
              </a:rPr>
              <a:t>Definition: HOW you plan to achieve your goals. You should be able to describe this in a few sentences, like telling "the story of how we won." It should involve how you expect your actions to affect the situation, and how you expect your enemies to respond. </a:t>
            </a:r>
            <a:endParaRPr b="0" lang="pt-BR" sz="1100" spc="-1" strike="noStrike">
              <a:solidFill>
                <a:srgbClr val="000000"/>
              </a:solidFill>
              <a:latin typeface="Arial"/>
            </a:endParaRPr>
          </a:p>
          <a:p>
            <a:pPr lvl="1" marL="914400" indent="-298440">
              <a:lnSpc>
                <a:spcPct val="115000"/>
              </a:lnSpc>
              <a:buClr>
                <a:srgbClr val="000000"/>
              </a:buClr>
              <a:buFont typeface="OpenSymbol"/>
              <a:buAutoNum type="arabicPeriod"/>
            </a:pPr>
            <a:r>
              <a:rPr b="0" lang="pt-BR" sz="1150" spc="-1" strike="noStrike">
                <a:solidFill>
                  <a:schemeClr val="dk1"/>
                </a:solidFill>
                <a:latin typeface="Arial"/>
              </a:rPr>
              <a:t>In the rezoning fight: we saw many protests focused on official votes (like this community board meeting in El Barrio), even trying to block them from happening. But these almost always got voted through anyway. Consensus had already been forged around the proposals among city councilmembers and with key constituencies in the boroughs -- like churches and nonprofits, whose interests got sprinkled in the proposals through backdoor negotiations. Our strategy had to be: somehow challenge the legitimacy of the process and bust up this consensus before it congealed. I'll describe how we did that.  </a:t>
            </a:r>
            <a:endParaRPr b="0" lang="pt-BR" sz="1150" spc="-1" strike="noStrike">
              <a:solidFill>
                <a:srgbClr val="000000"/>
              </a:solidFill>
              <a:latin typeface="Arial"/>
            </a:endParaRPr>
          </a:p>
          <a:p>
            <a:pPr lvl="1" marL="914400" indent="-298440">
              <a:lnSpc>
                <a:spcPct val="115000"/>
              </a:lnSpc>
              <a:buClr>
                <a:srgbClr val="000000"/>
              </a:buClr>
              <a:buFont typeface="OpenSymbol"/>
              <a:buAutoNum type="arabicPeriod"/>
            </a:pPr>
            <a:r>
              <a:rPr b="0" lang="pt-BR" sz="1100" spc="-1" strike="noStrike">
                <a:solidFill>
                  <a:schemeClr val="dk1"/>
                </a:solidFill>
                <a:latin typeface="Arial"/>
              </a:rPr>
              <a:t>Guiding questions </a:t>
            </a:r>
            <a:endParaRPr b="0" lang="pt-BR" sz="1100" spc="-1" strike="noStrike">
              <a:solidFill>
                <a:srgbClr val="000000"/>
              </a:solidFill>
              <a:latin typeface="Arial"/>
            </a:endParaRPr>
          </a:p>
          <a:p>
            <a:pPr lvl="2" marL="1371600" indent="-298440">
              <a:lnSpc>
                <a:spcPct val="115000"/>
              </a:lnSpc>
              <a:buClr>
                <a:srgbClr val="000000"/>
              </a:buClr>
              <a:buFont typeface="OpenSymbol"/>
              <a:buAutoNum type="arabicPeriod"/>
            </a:pPr>
            <a:r>
              <a:rPr b="0" lang="pt-BR" sz="1100" spc="-1" strike="noStrike">
                <a:solidFill>
                  <a:schemeClr val="dk1"/>
                </a:solidFill>
                <a:latin typeface="Arial"/>
              </a:rPr>
              <a:t>How does our strategy align with our goals?</a:t>
            </a:r>
            <a:endParaRPr b="0" lang="pt-BR" sz="1100" spc="-1" strike="noStrike">
              <a:solidFill>
                <a:srgbClr val="000000"/>
              </a:solidFill>
              <a:latin typeface="Arial"/>
            </a:endParaRPr>
          </a:p>
          <a:p>
            <a:pPr lvl="2" marL="1371600" indent="-298440">
              <a:lnSpc>
                <a:spcPct val="115000"/>
              </a:lnSpc>
              <a:buClr>
                <a:srgbClr val="000000"/>
              </a:buClr>
              <a:buFont typeface="OpenSymbol"/>
              <a:buAutoNum type="arabicPeriod"/>
            </a:pPr>
            <a:r>
              <a:rPr b="0" lang="pt-BR" sz="1100" spc="-1" strike="noStrike">
                <a:solidFill>
                  <a:schemeClr val="dk1"/>
                </a:solidFill>
                <a:latin typeface="Arial"/>
              </a:rPr>
              <a:t>Does it facilitate the self-activity of everyday people?</a:t>
            </a:r>
            <a:endParaRPr b="0" lang="pt-BR" sz="1100" spc="-1" strike="noStrike">
              <a:solidFill>
                <a:srgbClr val="000000"/>
              </a:solidFill>
              <a:latin typeface="Arial"/>
            </a:endParaRPr>
          </a:p>
          <a:p>
            <a:pPr lvl="2" marL="1371600" indent="-298440">
              <a:lnSpc>
                <a:spcPct val="115000"/>
              </a:lnSpc>
              <a:buClr>
                <a:srgbClr val="000000"/>
              </a:buClr>
              <a:buFont typeface="OpenSymbol"/>
              <a:buAutoNum type="arabicPeriod"/>
            </a:pPr>
            <a:r>
              <a:rPr b="0" lang="pt-BR" sz="1100" spc="-1" strike="noStrike">
                <a:solidFill>
                  <a:schemeClr val="dk1"/>
                </a:solidFill>
                <a:latin typeface="Arial"/>
              </a:rPr>
              <a:t>Does it work through confrontation with the ruling class?</a:t>
            </a:r>
            <a:endParaRPr b="0" lang="pt-BR" sz="1100" spc="-1" strike="noStrike">
              <a:solidFill>
                <a:srgbClr val="000000"/>
              </a:solidFill>
              <a:latin typeface="Arial"/>
            </a:endParaRPr>
          </a:p>
          <a:p>
            <a:pPr lvl="2" marL="1371600" indent="-298440">
              <a:lnSpc>
                <a:spcPct val="115000"/>
              </a:lnSpc>
              <a:buClr>
                <a:srgbClr val="000000"/>
              </a:buClr>
              <a:buFont typeface="OpenSymbol"/>
              <a:buAutoNum type="arabicPeriod"/>
            </a:pPr>
            <a:r>
              <a:rPr b="0" lang="pt-BR" sz="1100" spc="-1" strike="noStrike">
                <a:solidFill>
                  <a:schemeClr val="dk1"/>
                </a:solidFill>
                <a:latin typeface="Arial"/>
              </a:rPr>
              <a:t>Another Q to consider: how can we build consensus around this strategy in the broader movement of which we are part?</a:t>
            </a:r>
            <a:endParaRPr b="0" lang="pt-BR" sz="1100" spc="-1" strike="noStrike">
              <a:solidFill>
                <a:srgbClr val="000000"/>
              </a:solidFill>
              <a:latin typeface="Arial"/>
            </a:endParaRPr>
          </a:p>
        </p:txBody>
      </p:sp>
    </p:spTree>
  </p:cSld>
</p:notes>
</file>

<file path=ppt/notesSlides/notesSlide15.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92" name="PlaceHolder 1"/>
          <p:cNvSpPr>
            <a:spLocks noGrp="1"/>
          </p:cNvSpPr>
          <p:nvPr>
            <p:ph type="sldImg"/>
          </p:nvPr>
        </p:nvSpPr>
        <p:spPr>
          <a:xfrm>
            <a:off x="381240" y="685800"/>
            <a:ext cx="6094440" cy="3427560"/>
          </a:xfrm>
          <a:prstGeom prst="rect">
            <a:avLst/>
          </a:prstGeom>
          <a:ln w="0">
            <a:noFill/>
          </a:ln>
        </p:spPr>
      </p:sp>
      <p:sp>
        <p:nvSpPr>
          <p:cNvPr id="693" name="PlaceHolder 2"/>
          <p:cNvSpPr>
            <a:spLocks noGrp="1"/>
          </p:cNvSpPr>
          <p:nvPr>
            <p:ph type="body"/>
          </p:nvPr>
        </p:nvSpPr>
        <p:spPr>
          <a:xfrm>
            <a:off x="685800" y="4343400"/>
            <a:ext cx="5484960" cy="4113360"/>
          </a:xfrm>
          <a:prstGeom prst="rect">
            <a:avLst/>
          </a:prstGeom>
          <a:noFill/>
          <a:ln w="0">
            <a:noFill/>
          </a:ln>
        </p:spPr>
        <p:txBody>
          <a:bodyPr lIns="0" rIns="0" tIns="91440" bIns="91440" anchor="t">
            <a:noAutofit/>
          </a:bodyPr>
          <a:p>
            <a:pPr marL="457200" indent="-298440">
              <a:lnSpc>
                <a:spcPct val="115000"/>
              </a:lnSpc>
              <a:spcBef>
                <a:spcPts val="1199"/>
              </a:spcBef>
              <a:buClr>
                <a:srgbClr val="000000"/>
              </a:buClr>
              <a:buFont typeface="OpenSymbol"/>
              <a:buAutoNum type="arabicPeriod"/>
            </a:pPr>
            <a:r>
              <a:rPr b="1" lang="pt-BR" sz="1100" spc="-1" strike="noStrike">
                <a:solidFill>
                  <a:schemeClr val="dk1"/>
                </a:solidFill>
                <a:latin typeface="Arial"/>
              </a:rPr>
              <a:t>(SLIDE 19)</a:t>
            </a:r>
            <a:r>
              <a:rPr b="0" lang="pt-BR" sz="1100" spc="-1" strike="noStrike">
                <a:solidFill>
                  <a:schemeClr val="dk1"/>
                </a:solidFill>
                <a:latin typeface="Arial"/>
              </a:rPr>
              <a:t> Tactics </a:t>
            </a:r>
            <a:endParaRPr b="0" lang="pt-BR" sz="1100" spc="-1" strike="noStrike">
              <a:solidFill>
                <a:srgbClr val="000000"/>
              </a:solidFill>
              <a:latin typeface="Arial"/>
            </a:endParaRPr>
          </a:p>
          <a:p>
            <a:pPr lvl="1" marL="914400" indent="-298440">
              <a:lnSpc>
                <a:spcPct val="115000"/>
              </a:lnSpc>
              <a:buClr>
                <a:srgbClr val="000000"/>
              </a:buClr>
              <a:buFont typeface="OpenSymbol"/>
              <a:buAutoNum type="arabicPeriod"/>
            </a:pPr>
            <a:r>
              <a:rPr b="0" lang="pt-BR" sz="1100" spc="-1" strike="noStrike">
                <a:solidFill>
                  <a:schemeClr val="dk1"/>
                </a:solidFill>
                <a:latin typeface="Arial"/>
              </a:rPr>
              <a:t>Definition: The nuts and bolts to get there. Tacticians are artists, coming up with creative ways to impact different audiences and convey the meaning of the struggle. </a:t>
            </a:r>
            <a:endParaRPr b="0" lang="pt-BR" sz="1100" spc="-1" strike="noStrike">
              <a:solidFill>
                <a:srgbClr val="000000"/>
              </a:solidFill>
              <a:latin typeface="Arial"/>
            </a:endParaRPr>
          </a:p>
          <a:p>
            <a:pPr lvl="1" marL="914400" indent="-298440">
              <a:lnSpc>
                <a:spcPct val="115000"/>
              </a:lnSpc>
              <a:buClr>
                <a:srgbClr val="000000"/>
              </a:buClr>
              <a:buFont typeface="OpenSymbol"/>
              <a:buAutoNum type="arabicPeriod"/>
            </a:pPr>
            <a:r>
              <a:rPr b="0" lang="pt-BR" sz="1150" spc="-1" strike="noStrike">
                <a:solidFill>
                  <a:schemeClr val="dk1"/>
                </a:solidFill>
                <a:latin typeface="Arial"/>
              </a:rPr>
              <a:t>The rezoning fight: involved many tactics, like info sessions with Bronx punks and build tradespeople, and picketing "listening sessions". Some people did property damage to new developments, like defacing this developer billboard. What you tend to find is that people bring incredible tactical creativity, while the strategy remains implicit or fuzzy. I try to "yes/and" others' tactics, drawing out their strategic implications. </a:t>
            </a:r>
            <a:endParaRPr b="0" lang="pt-BR" sz="1150" spc="-1" strike="noStrike">
              <a:solidFill>
                <a:srgbClr val="000000"/>
              </a:solidFill>
              <a:latin typeface="Arial"/>
            </a:endParaRPr>
          </a:p>
          <a:p>
            <a:pPr lvl="1" marL="914400" indent="-298440">
              <a:lnSpc>
                <a:spcPct val="115000"/>
              </a:lnSpc>
              <a:buClr>
                <a:srgbClr val="000000"/>
              </a:buClr>
              <a:buFont typeface="OpenSymbol"/>
              <a:buAutoNum type="arabicPeriod"/>
            </a:pPr>
            <a:r>
              <a:rPr b="0" lang="pt-BR" sz="1100" spc="-1" strike="noStrike">
                <a:solidFill>
                  <a:schemeClr val="dk1"/>
                </a:solidFill>
                <a:latin typeface="Arial"/>
              </a:rPr>
              <a:t>Guiding Questions - Invite participants to share back their reflections </a:t>
            </a:r>
            <a:endParaRPr b="0" lang="pt-BR" sz="1100" spc="-1" strike="noStrike">
              <a:solidFill>
                <a:srgbClr val="000000"/>
              </a:solidFill>
              <a:latin typeface="Arial"/>
            </a:endParaRPr>
          </a:p>
          <a:p>
            <a:pPr lvl="2" marL="1371600" indent="-298440">
              <a:lnSpc>
                <a:spcPct val="115000"/>
              </a:lnSpc>
              <a:buClr>
                <a:srgbClr val="000000"/>
              </a:buClr>
              <a:buFont typeface="OpenSymbol"/>
              <a:buAutoNum type="arabicPeriod"/>
            </a:pPr>
            <a:r>
              <a:rPr b="0" lang="pt-BR" sz="1100" spc="-1" strike="noStrike">
                <a:solidFill>
                  <a:schemeClr val="dk1"/>
                </a:solidFill>
                <a:latin typeface="Arial"/>
              </a:rPr>
              <a:t>How do our tactics align with our goals and strategy?</a:t>
            </a:r>
            <a:endParaRPr b="0" lang="pt-BR" sz="1100" spc="-1" strike="noStrike">
              <a:solidFill>
                <a:srgbClr val="000000"/>
              </a:solidFill>
              <a:latin typeface="Arial"/>
            </a:endParaRPr>
          </a:p>
          <a:p>
            <a:pPr lvl="2" marL="1371600" indent="-298440">
              <a:lnSpc>
                <a:spcPct val="115000"/>
              </a:lnSpc>
              <a:buClr>
                <a:srgbClr val="000000"/>
              </a:buClr>
              <a:buFont typeface="OpenSymbol"/>
              <a:buAutoNum type="arabicPeriod"/>
            </a:pPr>
            <a:r>
              <a:rPr b="0" lang="pt-BR" sz="1100" spc="-1" strike="noStrike">
                <a:solidFill>
                  <a:schemeClr val="dk1"/>
                </a:solidFill>
                <a:latin typeface="Arial"/>
              </a:rPr>
              <a:t>Can we pull this off with our current capacity?</a:t>
            </a:r>
            <a:endParaRPr b="0" lang="pt-BR" sz="1100" spc="-1" strike="noStrike">
              <a:solidFill>
                <a:srgbClr val="000000"/>
              </a:solidFill>
              <a:latin typeface="Arial"/>
            </a:endParaRPr>
          </a:p>
          <a:p>
            <a:pPr lvl="2" marL="1371600" indent="-298440">
              <a:lnSpc>
                <a:spcPct val="115000"/>
              </a:lnSpc>
              <a:buClr>
                <a:srgbClr val="000000"/>
              </a:buClr>
              <a:buFont typeface="OpenSymbol"/>
              <a:buAutoNum type="arabicPeriod"/>
            </a:pPr>
            <a:r>
              <a:rPr b="0" lang="pt-BR" sz="1100" spc="-1" strike="noStrike">
                <a:solidFill>
                  <a:schemeClr val="dk1"/>
                </a:solidFill>
                <a:latin typeface="Arial"/>
              </a:rPr>
              <a:t>Does this tactic facilitate participation or limit it?</a:t>
            </a:r>
            <a:endParaRPr b="0" lang="pt-BR" sz="1100" spc="-1" strike="noStrike">
              <a:solidFill>
                <a:srgbClr val="000000"/>
              </a:solidFill>
              <a:latin typeface="Arial"/>
            </a:endParaRPr>
          </a:p>
        </p:txBody>
      </p:sp>
    </p:spTree>
  </p:cSld>
</p:notes>
</file>

<file path=ppt/notesSlides/notesSlide16.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94" name="PlaceHolder 1"/>
          <p:cNvSpPr>
            <a:spLocks noGrp="1"/>
          </p:cNvSpPr>
          <p:nvPr>
            <p:ph type="sldImg"/>
          </p:nvPr>
        </p:nvSpPr>
        <p:spPr>
          <a:xfrm>
            <a:off x="381240" y="685800"/>
            <a:ext cx="6094440" cy="3427560"/>
          </a:xfrm>
          <a:prstGeom prst="rect">
            <a:avLst/>
          </a:prstGeom>
          <a:ln w="0">
            <a:noFill/>
          </a:ln>
        </p:spPr>
      </p:sp>
      <p:sp>
        <p:nvSpPr>
          <p:cNvPr id="695" name="PlaceHolder 2"/>
          <p:cNvSpPr>
            <a:spLocks noGrp="1"/>
          </p:cNvSpPr>
          <p:nvPr>
            <p:ph type="body"/>
          </p:nvPr>
        </p:nvSpPr>
        <p:spPr>
          <a:xfrm>
            <a:off x="685800" y="4343400"/>
            <a:ext cx="5484960" cy="4113360"/>
          </a:xfrm>
          <a:prstGeom prst="rect">
            <a:avLst/>
          </a:prstGeom>
          <a:noFill/>
          <a:ln w="0">
            <a:noFill/>
          </a:ln>
        </p:spPr>
        <p:txBody>
          <a:bodyPr lIns="0" rIns="0" tIns="91440" bIns="91440" anchor="t">
            <a:noAutofit/>
          </a:bodyPr>
          <a:p>
            <a:pPr marL="457200" indent="-298440">
              <a:lnSpc>
                <a:spcPct val="115000"/>
              </a:lnSpc>
              <a:spcBef>
                <a:spcPts val="1199"/>
              </a:spcBef>
              <a:buClr>
                <a:srgbClr val="000000"/>
              </a:buClr>
              <a:buFont typeface="OpenSymbol"/>
              <a:buAutoNum type="arabicPeriod"/>
            </a:pPr>
            <a:r>
              <a:rPr b="1" lang="pt-BR" sz="1100" spc="-1" strike="noStrike">
                <a:solidFill>
                  <a:schemeClr val="dk1"/>
                </a:solidFill>
                <a:latin typeface="Arial"/>
              </a:rPr>
              <a:t>(SLIDE 20)</a:t>
            </a:r>
            <a:r>
              <a:rPr b="0" lang="pt-BR" sz="1100" spc="-1" strike="noStrike">
                <a:solidFill>
                  <a:schemeClr val="dk1"/>
                </a:solidFill>
                <a:latin typeface="Arial"/>
              </a:rPr>
              <a:t> Benchmarks </a:t>
            </a:r>
            <a:endParaRPr b="0" lang="pt-BR" sz="1100" spc="-1" strike="noStrike">
              <a:solidFill>
                <a:srgbClr val="000000"/>
              </a:solidFill>
              <a:latin typeface="Arial"/>
            </a:endParaRPr>
          </a:p>
          <a:p>
            <a:pPr lvl="1" marL="914400" indent="-298440">
              <a:lnSpc>
                <a:spcPct val="115000"/>
              </a:lnSpc>
              <a:buClr>
                <a:srgbClr val="000000"/>
              </a:buClr>
              <a:buFont typeface="OpenSymbol"/>
              <a:buAutoNum type="arabicPeriod"/>
            </a:pPr>
            <a:r>
              <a:rPr b="0" lang="pt-BR" sz="1100" spc="-1" strike="noStrike">
                <a:solidFill>
                  <a:schemeClr val="dk1"/>
                </a:solidFill>
                <a:latin typeface="Arial"/>
              </a:rPr>
              <a:t>Definition: How we know if we’re on our way. </a:t>
            </a:r>
            <a:endParaRPr b="0" lang="pt-BR" sz="1100" spc="-1" strike="noStrike">
              <a:solidFill>
                <a:srgbClr val="000000"/>
              </a:solidFill>
              <a:latin typeface="Arial"/>
            </a:endParaRPr>
          </a:p>
          <a:p>
            <a:pPr lvl="1" marL="914400" indent="-298440">
              <a:lnSpc>
                <a:spcPct val="115000"/>
              </a:lnSpc>
              <a:buClr>
                <a:srgbClr val="000000"/>
              </a:buClr>
              <a:buFont typeface="OpenSymbol"/>
              <a:buAutoNum type="arabicPeriod"/>
            </a:pPr>
            <a:r>
              <a:rPr b="0" lang="pt-BR" sz="1150" spc="-1" strike="noStrike">
                <a:solidFill>
                  <a:schemeClr val="dk1"/>
                </a:solidFill>
                <a:latin typeface="Arial"/>
              </a:rPr>
              <a:t>Example: </a:t>
            </a:r>
            <a:endParaRPr b="0" lang="pt-BR" sz="1150" spc="-1" strike="noStrike">
              <a:solidFill>
                <a:srgbClr val="000000"/>
              </a:solidFill>
              <a:latin typeface="Arial"/>
            </a:endParaRPr>
          </a:p>
          <a:p>
            <a:pPr lvl="2" marL="1371600" indent="-298440">
              <a:lnSpc>
                <a:spcPct val="115000"/>
              </a:lnSpc>
              <a:buClr>
                <a:srgbClr val="000000"/>
              </a:buClr>
              <a:buFont typeface="OpenSymbol"/>
              <a:buAutoNum type="arabicPeriod"/>
            </a:pPr>
            <a:r>
              <a:rPr b="0" lang="pt-BR" sz="1150" spc="-1" strike="noStrike">
                <a:solidFill>
                  <a:schemeClr val="dk1"/>
                </a:solidFill>
                <a:latin typeface="Arial"/>
              </a:rPr>
              <a:t>Quantitative: In the rezoning fight, we wanted to steadily increase attendance at our protests and decrease attendance at city-sponsored listening sessions. </a:t>
            </a:r>
            <a:endParaRPr b="0" lang="pt-BR" sz="1150" spc="-1" strike="noStrike">
              <a:solidFill>
                <a:srgbClr val="000000"/>
              </a:solidFill>
              <a:latin typeface="Arial"/>
            </a:endParaRPr>
          </a:p>
          <a:p>
            <a:pPr lvl="2" marL="1371600" indent="-298440">
              <a:lnSpc>
                <a:spcPct val="115000"/>
              </a:lnSpc>
              <a:buClr>
                <a:srgbClr val="000000"/>
              </a:buClr>
              <a:buFont typeface="OpenSymbol"/>
              <a:buAutoNum type="arabicPeriod"/>
            </a:pPr>
            <a:r>
              <a:rPr b="0" lang="pt-BR" sz="1150" spc="-1" strike="noStrike">
                <a:solidFill>
                  <a:schemeClr val="dk1"/>
                </a:solidFill>
                <a:latin typeface="Arial"/>
              </a:rPr>
              <a:t>Qualitative: In the rezoning fight, we wanted people to connect gentrification with developers and the Democratic political machine in the Bronx. </a:t>
            </a:r>
            <a:endParaRPr b="0" lang="pt-BR" sz="1150" spc="-1" strike="noStrike">
              <a:solidFill>
                <a:srgbClr val="000000"/>
              </a:solidFill>
              <a:latin typeface="Arial"/>
            </a:endParaRPr>
          </a:p>
          <a:p>
            <a:pPr lvl="1" marL="914400" indent="-298440">
              <a:lnSpc>
                <a:spcPct val="115000"/>
              </a:lnSpc>
              <a:buClr>
                <a:srgbClr val="000000"/>
              </a:buClr>
              <a:buFont typeface="OpenSymbol"/>
              <a:buAutoNum type="arabicPeriod"/>
            </a:pPr>
            <a:r>
              <a:rPr b="0" lang="pt-BR" sz="1100" spc="-1" strike="noStrike">
                <a:solidFill>
                  <a:schemeClr val="dk1"/>
                </a:solidFill>
                <a:latin typeface="Arial"/>
              </a:rPr>
              <a:t>Guiding Questions</a:t>
            </a:r>
            <a:endParaRPr b="0" lang="pt-BR" sz="1100" spc="-1" strike="noStrike">
              <a:solidFill>
                <a:srgbClr val="000000"/>
              </a:solidFill>
              <a:latin typeface="Arial"/>
            </a:endParaRPr>
          </a:p>
          <a:p>
            <a:pPr lvl="2" marL="1371600" indent="-298440">
              <a:lnSpc>
                <a:spcPct val="115000"/>
              </a:lnSpc>
              <a:buClr>
                <a:srgbClr val="000000"/>
              </a:buClr>
              <a:buFont typeface="OpenSymbol"/>
              <a:buAutoNum type="arabicPeriod"/>
            </a:pPr>
            <a:r>
              <a:rPr b="0" lang="pt-BR" sz="1100" spc="-1" strike="noStrike">
                <a:solidFill>
                  <a:schemeClr val="dk1"/>
                </a:solidFill>
                <a:latin typeface="Arial"/>
              </a:rPr>
              <a:t>Is this measurable? / How do we measure it?</a:t>
            </a:r>
            <a:endParaRPr b="0" lang="pt-BR" sz="1100" spc="-1" strike="noStrike">
              <a:solidFill>
                <a:srgbClr val="000000"/>
              </a:solidFill>
              <a:latin typeface="Arial"/>
            </a:endParaRPr>
          </a:p>
          <a:p>
            <a:pPr lvl="2" marL="1371600" indent="-298440">
              <a:lnSpc>
                <a:spcPct val="115000"/>
              </a:lnSpc>
              <a:buClr>
                <a:srgbClr val="000000"/>
              </a:buClr>
              <a:buFont typeface="OpenSymbol"/>
              <a:buAutoNum type="arabicPeriod"/>
            </a:pPr>
            <a:r>
              <a:rPr b="0" lang="pt-BR" sz="1100" spc="-1" strike="noStrike">
                <a:solidFill>
                  <a:schemeClr val="dk1"/>
                </a:solidFill>
                <a:latin typeface="Arial"/>
              </a:rPr>
              <a:t>What steps are needed to make sure we hit our benchmark?</a:t>
            </a:r>
            <a:endParaRPr b="0" lang="pt-BR" sz="1100" spc="-1" strike="noStrike">
              <a:solidFill>
                <a:srgbClr val="000000"/>
              </a:solidFill>
              <a:latin typeface="Arial"/>
            </a:endParaRPr>
          </a:p>
          <a:p>
            <a:pPr lvl="2" marL="1371600" indent="-298440">
              <a:lnSpc>
                <a:spcPct val="115000"/>
              </a:lnSpc>
              <a:buClr>
                <a:srgbClr val="000000"/>
              </a:buClr>
              <a:buFont typeface="OpenSymbol"/>
              <a:buAutoNum type="arabicPeriod"/>
            </a:pPr>
            <a:r>
              <a:rPr b="0" lang="pt-BR" sz="1100" spc="-1" strike="noStrike">
                <a:solidFill>
                  <a:schemeClr val="dk1"/>
                </a:solidFill>
                <a:latin typeface="Arial"/>
              </a:rPr>
              <a:t>What will we do if we don’t hit our benchmark?</a:t>
            </a:r>
            <a:endParaRPr b="0" lang="pt-BR" sz="1100" spc="-1" strike="noStrike">
              <a:solidFill>
                <a:srgbClr val="000000"/>
              </a:solidFill>
              <a:latin typeface="Arial"/>
            </a:endParaRPr>
          </a:p>
          <a:p>
            <a:pPr lvl="2" marL="1371600" indent="-298440">
              <a:lnSpc>
                <a:spcPct val="115000"/>
              </a:lnSpc>
              <a:buClr>
                <a:srgbClr val="000000"/>
              </a:buClr>
              <a:buFont typeface="OpenSymbol"/>
              <a:buAutoNum type="arabicPeriod"/>
            </a:pPr>
            <a:r>
              <a:rPr b="0" lang="pt-BR" sz="1100" spc="-1" strike="noStrike">
                <a:solidFill>
                  <a:schemeClr val="dk1"/>
                </a:solidFill>
                <a:latin typeface="Arial"/>
              </a:rPr>
              <a:t>Can be used to test our power. </a:t>
            </a:r>
            <a:endParaRPr b="0" lang="pt-BR" sz="1100" spc="-1" strike="noStrike">
              <a:solidFill>
                <a:srgbClr val="000000"/>
              </a:solidFill>
              <a:latin typeface="Arial"/>
            </a:endParaRPr>
          </a:p>
          <a:p>
            <a:pPr lvl="1" marL="914400" indent="-298440">
              <a:lnSpc>
                <a:spcPct val="115000"/>
              </a:lnSpc>
              <a:buClr>
                <a:srgbClr val="000000"/>
              </a:buClr>
              <a:buFont typeface="OpenSymbol"/>
              <a:buAutoNum type="arabicPeriod"/>
            </a:pPr>
            <a:r>
              <a:rPr b="0" lang="pt-BR" sz="1100" spc="-1" strike="noStrike">
                <a:solidFill>
                  <a:schemeClr val="dk1"/>
                </a:solidFill>
                <a:latin typeface="Arial"/>
              </a:rPr>
              <a:t>Reminder: Goals, strategy and tactics are fluid, shifting and overlapping. Not linear. You almost never set a goal in a vacuum and then plan out fixed strategy and tactics. Instead, you're constantly experimenting with new tactics and redefining your goal and how to get there, and they're all influencing each other. </a:t>
            </a:r>
            <a:endParaRPr b="0" lang="pt-BR" sz="1100" spc="-1" strike="noStrike">
              <a:solidFill>
                <a:srgbClr val="000000"/>
              </a:solidFill>
              <a:latin typeface="Arial"/>
            </a:endParaRPr>
          </a:p>
          <a:p>
            <a:pPr lvl="1" marL="914400" indent="-298440">
              <a:lnSpc>
                <a:spcPct val="115000"/>
              </a:lnSpc>
              <a:buClr>
                <a:srgbClr val="000000"/>
              </a:buClr>
              <a:buFont typeface="OpenSymbol"/>
              <a:buAutoNum type="arabicPeriod"/>
            </a:pPr>
            <a:r>
              <a:rPr b="0" lang="pt-BR" sz="1100" spc="-1" strike="noStrike">
                <a:solidFill>
                  <a:schemeClr val="dk1"/>
                </a:solidFill>
                <a:latin typeface="Arial"/>
              </a:rPr>
              <a:t>Segway into example and table: now we're going to break down how these elements came together in the rezoning campaign I mentioned</a:t>
            </a:r>
            <a:endParaRPr b="0" lang="pt-BR" sz="1100" spc="-1" strike="noStrike">
              <a:solidFill>
                <a:srgbClr val="000000"/>
              </a:solidFill>
              <a:latin typeface="Arial"/>
            </a:endParaRPr>
          </a:p>
        </p:txBody>
      </p:sp>
    </p:spTree>
  </p:cSld>
</p:notes>
</file>

<file path=ppt/notesSlides/notesSlide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66" name="PlaceHolder 1"/>
          <p:cNvSpPr>
            <a:spLocks noGrp="1"/>
          </p:cNvSpPr>
          <p:nvPr>
            <p:ph type="sldImg"/>
          </p:nvPr>
        </p:nvSpPr>
        <p:spPr>
          <a:xfrm>
            <a:off x="381240" y="685800"/>
            <a:ext cx="6094440" cy="3427560"/>
          </a:xfrm>
          <a:prstGeom prst="rect">
            <a:avLst/>
          </a:prstGeom>
          <a:ln w="0">
            <a:noFill/>
          </a:ln>
        </p:spPr>
      </p:sp>
      <p:sp>
        <p:nvSpPr>
          <p:cNvPr id="667" name="PlaceHolder 2"/>
          <p:cNvSpPr>
            <a:spLocks noGrp="1"/>
          </p:cNvSpPr>
          <p:nvPr>
            <p:ph type="body"/>
          </p:nvPr>
        </p:nvSpPr>
        <p:spPr>
          <a:xfrm>
            <a:off x="685800" y="4343400"/>
            <a:ext cx="5484960" cy="4113360"/>
          </a:xfrm>
          <a:prstGeom prst="rect">
            <a:avLst/>
          </a:prstGeom>
          <a:noFill/>
          <a:ln w="0">
            <a:noFill/>
          </a:ln>
        </p:spPr>
        <p:txBody>
          <a:bodyPr lIns="0" rIns="0" tIns="91440" bIns="91440" anchor="t">
            <a:noAutofit/>
          </a:bodyPr>
          <a:p>
            <a:pPr marL="216000" indent="0">
              <a:lnSpc>
                <a:spcPct val="100000"/>
              </a:lnSpc>
              <a:buNone/>
              <a:tabLst>
                <a:tab algn="l" pos="0"/>
              </a:tabLst>
            </a:pPr>
            <a:r>
              <a:rPr b="1" lang="pt-BR" sz="1100" spc="-1" strike="noStrike">
                <a:solidFill>
                  <a:schemeClr val="dk1"/>
                </a:solidFill>
                <a:latin typeface="Arial"/>
              </a:rPr>
              <a:t>(SLIDE 2)</a:t>
            </a:r>
            <a:r>
              <a:rPr b="0" lang="pt-BR" sz="1100" spc="-1" strike="noStrike">
                <a:solidFill>
                  <a:schemeClr val="dk1"/>
                </a:solidFill>
                <a:latin typeface="Arial"/>
              </a:rPr>
              <a:t> Welcome to the autonomous organizing training!</a:t>
            </a:r>
            <a:endParaRPr b="0" lang="pt-BR" sz="1100" spc="-1" strike="noStrike">
              <a:solidFill>
                <a:srgbClr val="000000"/>
              </a:solidFill>
              <a:latin typeface="Arial"/>
            </a:endParaRPr>
          </a:p>
          <a:p>
            <a:pPr marL="457200" indent="-298440">
              <a:lnSpc>
                <a:spcPct val="100000"/>
              </a:lnSpc>
              <a:buClr>
                <a:srgbClr val="000000"/>
              </a:buClr>
              <a:buFont typeface="OpenSymbol"/>
              <a:buAutoNum type="arabicPeriod"/>
              <a:tabLst>
                <a:tab algn="l" pos="0"/>
              </a:tabLst>
            </a:pPr>
            <a:r>
              <a:rPr b="1" lang="pt-BR" sz="1100" spc="-1" strike="noStrike">
                <a:solidFill>
                  <a:schemeClr val="dk1"/>
                </a:solidFill>
                <a:latin typeface="Arial"/>
              </a:rPr>
              <a:t>Facilitators introduce themselves</a:t>
            </a:r>
            <a:endParaRPr b="0" lang="pt-BR" sz="1100" spc="-1" strike="noStrike">
              <a:solidFill>
                <a:srgbClr val="000000"/>
              </a:solidFill>
              <a:latin typeface="Arial"/>
            </a:endParaRPr>
          </a:p>
          <a:p>
            <a:pPr marL="457200" indent="-298440">
              <a:lnSpc>
                <a:spcPct val="100000"/>
              </a:lnSpc>
              <a:buClr>
                <a:srgbClr val="000000"/>
              </a:buClr>
              <a:buFont typeface="OpenSymbol"/>
              <a:buAutoNum type="arabicPeriod"/>
              <a:tabLst>
                <a:tab algn="l" pos="0"/>
              </a:tabLst>
            </a:pPr>
            <a:r>
              <a:rPr b="1" lang="pt-BR" sz="1100" spc="-1" strike="noStrike">
                <a:solidFill>
                  <a:schemeClr val="dk1"/>
                </a:solidFill>
                <a:latin typeface="Arial"/>
              </a:rPr>
              <a:t>Introduce the workshop </a:t>
            </a:r>
            <a:endParaRPr b="0" lang="pt-BR" sz="1100" spc="-1" strike="noStrike">
              <a:solidFill>
                <a:srgbClr val="000000"/>
              </a:solidFill>
              <a:latin typeface="Arial"/>
            </a:endParaRPr>
          </a:p>
          <a:p>
            <a:pPr lvl="1" marL="914400" indent="-298440">
              <a:lnSpc>
                <a:spcPct val="100000"/>
              </a:lnSpc>
              <a:buClr>
                <a:srgbClr val="000000"/>
              </a:buClr>
              <a:buFont typeface="OpenSymbol"/>
              <a:buAutoNum type="alphaLcPeriod"/>
              <a:tabLst>
                <a:tab algn="l" pos="0"/>
              </a:tabLst>
            </a:pPr>
            <a:r>
              <a:rPr b="0" lang="pt-BR" sz="1100" spc="-1" strike="noStrike">
                <a:solidFill>
                  <a:schemeClr val="dk1"/>
                </a:solidFill>
                <a:latin typeface="Arial"/>
              </a:rPr>
              <a:t>As revolutionaries, we help movements become more powerful, self-aware and self-determined. We do more than armchair commentary on movements, or just showing up to events as individuals. We work collectively to help movements grow through "organizing." But what does this look like in practice?​​​</a:t>
            </a:r>
            <a:endParaRPr b="0" lang="pt-BR" sz="1100" spc="-1" strike="noStrike">
              <a:solidFill>
                <a:srgbClr val="000000"/>
              </a:solidFill>
              <a:latin typeface="Arial"/>
            </a:endParaRPr>
          </a:p>
          <a:p>
            <a:pPr lvl="1" marL="914400" indent="-298440">
              <a:lnSpc>
                <a:spcPct val="100000"/>
              </a:lnSpc>
              <a:buClr>
                <a:srgbClr val="000000"/>
              </a:buClr>
              <a:buFont typeface="OpenSymbol"/>
              <a:buAutoNum type="alphaLcPeriod"/>
              <a:tabLst>
                <a:tab algn="l" pos="0"/>
              </a:tabLst>
            </a:pPr>
            <a:r>
              <a:rPr b="0" lang="pt-BR" sz="1100" spc="-1" strike="noStrike">
                <a:solidFill>
                  <a:schemeClr val="dk1"/>
                </a:solidFill>
                <a:latin typeface="Arial"/>
              </a:rPr>
              <a:t>We often find ourselves in struggles where people lack a shared organizing model. Folks get involved through different routes and carry bits of what they've learned (from nonprofits, punk subcultures, churches...) </a:t>
            </a:r>
            <a:endParaRPr b="0" lang="pt-BR" sz="1100" spc="-1" strike="noStrike">
              <a:solidFill>
                <a:srgbClr val="000000"/>
              </a:solidFill>
              <a:latin typeface="Arial"/>
            </a:endParaRPr>
          </a:p>
          <a:p>
            <a:pPr lvl="1" marL="914400" indent="-298440">
              <a:lnSpc>
                <a:spcPct val="100000"/>
              </a:lnSpc>
              <a:buClr>
                <a:srgbClr val="000000"/>
              </a:buClr>
              <a:buFont typeface="OpenSymbol"/>
              <a:buAutoNum type="alphaLcPeriod"/>
              <a:tabLst>
                <a:tab algn="l" pos="0"/>
              </a:tabLst>
            </a:pPr>
            <a:r>
              <a:rPr b="0" lang="pt-BR" sz="1100" spc="-1" strike="noStrike">
                <a:solidFill>
                  <a:schemeClr val="dk1"/>
                </a:solidFill>
                <a:latin typeface="Arial"/>
              </a:rPr>
              <a:t>We built this workshop to provide a shared foundation. It's oriented toward people who are already trying to organize (what we call the "intermediate layer" as opposed to the mass layer.) It works best if you have some experience, you're burned out on activism, you want to get more serious about strategy and building long-term. </a:t>
            </a:r>
            <a:endParaRPr b="0" lang="pt-BR" sz="1100" spc="-1" strike="noStrike">
              <a:solidFill>
                <a:srgbClr val="000000"/>
              </a:solidFill>
              <a:latin typeface="Arial"/>
            </a:endParaRPr>
          </a:p>
          <a:p>
            <a:pPr lvl="1" marL="914400" indent="-298440">
              <a:lnSpc>
                <a:spcPct val="100000"/>
              </a:lnSpc>
              <a:buClr>
                <a:srgbClr val="000000"/>
              </a:buClr>
              <a:buFont typeface="OpenSymbol"/>
              <a:buAutoNum type="alphaLcPeriod"/>
              <a:tabLst>
                <a:tab algn="l" pos="0"/>
              </a:tabLst>
            </a:pPr>
            <a:r>
              <a:rPr b="0" lang="pt-BR" sz="1100" spc="-1" strike="noStrike">
                <a:solidFill>
                  <a:schemeClr val="dk1"/>
                </a:solidFill>
                <a:latin typeface="Arial"/>
              </a:rPr>
              <a:t>We have lots of other organizing tools that we've drawn on over time and adapted to our politics. We can keep sharing and developing those as we work together. And you all are free to use this workshop, to share it with others, whatever. </a:t>
            </a:r>
            <a:endParaRPr b="0" lang="pt-BR" sz="1100" spc="-1" strike="noStrike">
              <a:solidFill>
                <a:srgbClr val="000000"/>
              </a:solidFill>
              <a:latin typeface="Arial"/>
            </a:endParaRPr>
          </a:p>
          <a:p>
            <a:pPr marL="457200" indent="-298440">
              <a:lnSpc>
                <a:spcPct val="100000"/>
              </a:lnSpc>
              <a:buClr>
                <a:srgbClr val="000000"/>
              </a:buClr>
              <a:buFont typeface="OpenSymbol"/>
              <a:buAutoNum type="arabicPeriod"/>
              <a:tabLst>
                <a:tab algn="l" pos="0"/>
              </a:tabLst>
            </a:pPr>
            <a:r>
              <a:rPr b="1" lang="pt-BR" sz="1100" spc="-1" strike="noStrike">
                <a:solidFill>
                  <a:schemeClr val="dk1"/>
                </a:solidFill>
                <a:latin typeface="Arial"/>
              </a:rPr>
              <a:t>Participants Introduce themselves</a:t>
            </a:r>
            <a:endParaRPr b="0" lang="pt-BR" sz="1100" spc="-1" strike="noStrike">
              <a:solidFill>
                <a:srgbClr val="000000"/>
              </a:solidFill>
              <a:latin typeface="Arial"/>
            </a:endParaRPr>
          </a:p>
        </p:txBody>
      </p:sp>
    </p:spTree>
  </p:cSld>
</p:notes>
</file>

<file path=ppt/notesSlides/notesSlide2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96" name="PlaceHolder 1"/>
          <p:cNvSpPr>
            <a:spLocks noGrp="1"/>
          </p:cNvSpPr>
          <p:nvPr>
            <p:ph type="sldImg"/>
          </p:nvPr>
        </p:nvSpPr>
        <p:spPr>
          <a:xfrm>
            <a:off x="381240" y="685800"/>
            <a:ext cx="6094440" cy="3427560"/>
          </a:xfrm>
          <a:prstGeom prst="rect">
            <a:avLst/>
          </a:prstGeom>
          <a:ln w="0">
            <a:noFill/>
          </a:ln>
        </p:spPr>
      </p:sp>
      <p:sp>
        <p:nvSpPr>
          <p:cNvPr id="697" name="PlaceHolder 2"/>
          <p:cNvSpPr>
            <a:spLocks noGrp="1"/>
          </p:cNvSpPr>
          <p:nvPr>
            <p:ph type="body"/>
          </p:nvPr>
        </p:nvSpPr>
        <p:spPr>
          <a:xfrm>
            <a:off x="685800" y="4343400"/>
            <a:ext cx="5484960" cy="4113360"/>
          </a:xfrm>
          <a:prstGeom prst="rect">
            <a:avLst/>
          </a:prstGeom>
          <a:noFill/>
          <a:ln w="0">
            <a:noFill/>
          </a:ln>
        </p:spPr>
        <p:txBody>
          <a:bodyPr lIns="0" rIns="0" tIns="91440" bIns="91440" anchor="t">
            <a:noAutofit/>
          </a:bodyPr>
          <a:p>
            <a:pPr marL="216000" indent="0">
              <a:lnSpc>
                <a:spcPct val="100000"/>
              </a:lnSpc>
              <a:buNone/>
              <a:tabLst>
                <a:tab algn="l" pos="0"/>
              </a:tabLst>
            </a:pPr>
            <a:r>
              <a:rPr b="1" lang="pt-BR" sz="1100" spc="-1" strike="noStrike">
                <a:solidFill>
                  <a:schemeClr val="dk1"/>
                </a:solidFill>
                <a:latin typeface="Arial"/>
              </a:rPr>
              <a:t>(SLIDE 26) </a:t>
            </a:r>
            <a:r>
              <a:rPr b="0" lang="pt-BR" sz="1100" spc="-1" strike="noStrike">
                <a:solidFill>
                  <a:schemeClr val="dk1"/>
                </a:solidFill>
                <a:latin typeface="Arial"/>
              </a:rPr>
              <a:t>Breakout activity</a:t>
            </a:r>
            <a:endParaRPr b="0" lang="pt-BR" sz="1100" spc="-1" strike="noStrike">
              <a:solidFill>
                <a:srgbClr val="000000"/>
              </a:solidFill>
              <a:latin typeface="Arial"/>
            </a:endParaRPr>
          </a:p>
          <a:p>
            <a:pPr marL="596880" indent="-298440">
              <a:lnSpc>
                <a:spcPct val="100000"/>
              </a:lnSpc>
              <a:buClr>
                <a:srgbClr val="222222"/>
              </a:buClr>
              <a:buFont typeface="OpenSymbol"/>
              <a:buAutoNum type="arabicPeriod"/>
              <a:tabLst>
                <a:tab algn="l" pos="0"/>
              </a:tabLst>
            </a:pPr>
            <a:r>
              <a:rPr b="0" lang="pt-BR" sz="1100" spc="-1" strike="noStrike">
                <a:solidFill>
                  <a:schemeClr val="dk1"/>
                </a:solidFill>
                <a:latin typeface="Arial"/>
              </a:rPr>
              <a:t>Now let’s do a breakout where </a:t>
            </a:r>
            <a:r>
              <a:rPr b="0" i="1" lang="pt-BR" sz="1100" spc="-1" strike="noStrike">
                <a:solidFill>
                  <a:schemeClr val="dk1"/>
                </a:solidFill>
                <a:latin typeface="Arial"/>
              </a:rPr>
              <a:t>you</a:t>
            </a:r>
            <a:r>
              <a:rPr b="0" lang="pt-BR" sz="1100" spc="-1" strike="noStrike">
                <a:solidFill>
                  <a:schemeClr val="dk1"/>
                </a:solidFill>
                <a:latin typeface="Arial"/>
              </a:rPr>
              <a:t> build a table of goals, strategy, and tactics for a campaign that you know </a:t>
            </a:r>
            <a:endParaRPr b="0" lang="pt-BR" sz="1100" spc="-1" strike="noStrike">
              <a:solidFill>
                <a:srgbClr val="000000"/>
              </a:solidFill>
              <a:latin typeface="Arial"/>
            </a:endParaRPr>
          </a:p>
          <a:p>
            <a:pPr marL="596880" indent="-298440">
              <a:lnSpc>
                <a:spcPct val="100000"/>
              </a:lnSpc>
              <a:buClr>
                <a:srgbClr val="222222"/>
              </a:buClr>
              <a:buFont typeface="OpenSymbol"/>
              <a:buAutoNum type="arabicPeriod"/>
              <a:tabLst>
                <a:tab algn="l" pos="0"/>
              </a:tabLst>
            </a:pPr>
            <a:r>
              <a:rPr b="0" lang="pt-BR" sz="1100" spc="-1" strike="noStrike">
                <a:solidFill>
                  <a:schemeClr val="dk1"/>
                </a:solidFill>
                <a:latin typeface="Arial"/>
              </a:rPr>
              <a:t>We will breakout into groups based on shared campaigns we’ve participated in together</a:t>
            </a:r>
            <a:endParaRPr b="0" lang="pt-BR" sz="1100" spc="-1" strike="noStrike">
              <a:solidFill>
                <a:srgbClr val="000000"/>
              </a:solidFill>
              <a:latin typeface="Arial"/>
            </a:endParaRPr>
          </a:p>
          <a:p>
            <a:pPr marL="596880" indent="-298440">
              <a:lnSpc>
                <a:spcPct val="100000"/>
              </a:lnSpc>
              <a:buClr>
                <a:srgbClr val="000000"/>
              </a:buClr>
              <a:buFont typeface="OpenSymbol"/>
              <a:buAutoNum type="arabicPeriod"/>
              <a:tabLst>
                <a:tab algn="l" pos="0"/>
              </a:tabLst>
            </a:pPr>
            <a:r>
              <a:rPr b="0" lang="pt-BR" sz="1100" spc="-1" strike="noStrike">
                <a:solidFill>
                  <a:schemeClr val="dk1"/>
                </a:solidFill>
                <a:latin typeface="Arial"/>
              </a:rPr>
              <a:t>Pick someone to share back from the group. We will reconvene in 15 minutes</a:t>
            </a:r>
            <a:endParaRPr b="0" lang="pt-BR" sz="1100" spc="-1" strike="noStrike">
              <a:solidFill>
                <a:srgbClr val="000000"/>
              </a:solidFill>
              <a:latin typeface="Arial"/>
            </a:endParaRPr>
          </a:p>
          <a:p>
            <a:pPr indent="0">
              <a:lnSpc>
                <a:spcPct val="100000"/>
              </a:lnSpc>
              <a:buNone/>
              <a:tabLst>
                <a:tab algn="l" pos="0"/>
              </a:tabLst>
            </a:pPr>
            <a:endParaRPr b="0" lang="pt-BR" sz="1100" spc="-1" strike="noStrike">
              <a:solidFill>
                <a:srgbClr val="000000"/>
              </a:solidFill>
              <a:latin typeface="Arial"/>
            </a:endParaRPr>
          </a:p>
        </p:txBody>
      </p:sp>
    </p:spTree>
  </p:cSld>
</p:notes>
</file>

<file path=ppt/notesSlides/notesSlide26.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98" name="PlaceHolder 1"/>
          <p:cNvSpPr>
            <a:spLocks noGrp="1"/>
          </p:cNvSpPr>
          <p:nvPr>
            <p:ph type="sldImg"/>
          </p:nvPr>
        </p:nvSpPr>
        <p:spPr>
          <a:xfrm>
            <a:off x="381240" y="685800"/>
            <a:ext cx="6094440" cy="3427560"/>
          </a:xfrm>
          <a:prstGeom prst="rect">
            <a:avLst/>
          </a:prstGeom>
          <a:ln w="0">
            <a:noFill/>
          </a:ln>
        </p:spPr>
      </p:sp>
      <p:sp>
        <p:nvSpPr>
          <p:cNvPr id="699" name="PlaceHolder 2"/>
          <p:cNvSpPr>
            <a:spLocks noGrp="1"/>
          </p:cNvSpPr>
          <p:nvPr>
            <p:ph type="body"/>
          </p:nvPr>
        </p:nvSpPr>
        <p:spPr>
          <a:xfrm>
            <a:off x="685800" y="4343400"/>
            <a:ext cx="5484960" cy="4113360"/>
          </a:xfrm>
          <a:prstGeom prst="rect">
            <a:avLst/>
          </a:prstGeom>
          <a:noFill/>
          <a:ln w="0">
            <a:noFill/>
          </a:ln>
        </p:spPr>
        <p:txBody>
          <a:bodyPr lIns="0" rIns="0" tIns="91440" bIns="91440" anchor="t">
            <a:noAutofit/>
          </a:bodyPr>
          <a:p>
            <a:pPr marL="216000" indent="0">
              <a:lnSpc>
                <a:spcPct val="100000"/>
              </a:lnSpc>
              <a:buNone/>
              <a:tabLst>
                <a:tab algn="l" pos="0"/>
              </a:tabLst>
            </a:pPr>
            <a:r>
              <a:rPr b="0" lang="pt-BR" sz="1100" spc="-1" strike="noStrike">
                <a:solidFill>
                  <a:srgbClr val="000000"/>
                </a:solidFill>
                <a:latin typeface="Arial"/>
              </a:rPr>
              <a:t>If we agree that ppl’s minds change primarily through action, then...</a:t>
            </a:r>
            <a:endParaRPr b="0" lang="pt-BR" sz="1100" spc="-1" strike="noStrike">
              <a:solidFill>
                <a:srgbClr val="000000"/>
              </a:solidFill>
              <a:latin typeface="Arial"/>
            </a:endParaRPr>
          </a:p>
        </p:txBody>
      </p:sp>
    </p:spTree>
  </p:cSld>
</p:notes>
</file>

<file path=ppt/notesSlides/notesSlide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68" name="PlaceHolder 1"/>
          <p:cNvSpPr>
            <a:spLocks noGrp="1"/>
          </p:cNvSpPr>
          <p:nvPr>
            <p:ph type="sldImg"/>
          </p:nvPr>
        </p:nvSpPr>
        <p:spPr>
          <a:xfrm>
            <a:off x="381240" y="685800"/>
            <a:ext cx="6094440" cy="3427560"/>
          </a:xfrm>
          <a:prstGeom prst="rect">
            <a:avLst/>
          </a:prstGeom>
          <a:ln w="0">
            <a:noFill/>
          </a:ln>
        </p:spPr>
      </p:sp>
      <p:sp>
        <p:nvSpPr>
          <p:cNvPr id="669" name="PlaceHolder 2"/>
          <p:cNvSpPr>
            <a:spLocks noGrp="1"/>
          </p:cNvSpPr>
          <p:nvPr>
            <p:ph type="body"/>
          </p:nvPr>
        </p:nvSpPr>
        <p:spPr>
          <a:xfrm>
            <a:off x="685800" y="4343400"/>
            <a:ext cx="5484960" cy="4113360"/>
          </a:xfrm>
          <a:prstGeom prst="rect">
            <a:avLst/>
          </a:prstGeom>
          <a:noFill/>
          <a:ln w="0">
            <a:noFill/>
          </a:ln>
        </p:spPr>
        <p:txBody>
          <a:bodyPr lIns="0" rIns="0" tIns="91440" bIns="91440" anchor="t">
            <a:noAutofit/>
          </a:bodyPr>
          <a:p>
            <a:pPr marL="216000" indent="0">
              <a:lnSpc>
                <a:spcPct val="100000"/>
              </a:lnSpc>
              <a:buNone/>
              <a:tabLst>
                <a:tab algn="l" pos="0"/>
              </a:tabLst>
            </a:pPr>
            <a:r>
              <a:rPr b="1" lang="pt-BR" sz="1100" spc="-1" strike="noStrike">
                <a:solidFill>
                  <a:srgbClr val="000000"/>
                </a:solidFill>
                <a:latin typeface="Arial"/>
              </a:rPr>
              <a:t>(SLIDE 3) </a:t>
            </a:r>
            <a:r>
              <a:rPr b="0" lang="pt-BR" sz="1100" spc="-1" strike="noStrike">
                <a:solidFill>
                  <a:srgbClr val="000000"/>
                </a:solidFill>
                <a:latin typeface="Arial"/>
              </a:rPr>
              <a:t>Schedule</a:t>
            </a:r>
            <a:endParaRPr b="0" lang="pt-BR" sz="1100" spc="-1" strike="noStrike">
              <a:solidFill>
                <a:srgbClr val="000000"/>
              </a:solidFill>
              <a:latin typeface="Arial"/>
            </a:endParaRPr>
          </a:p>
          <a:p>
            <a:pPr marL="457200" indent="-298440">
              <a:lnSpc>
                <a:spcPct val="100000"/>
              </a:lnSpc>
              <a:buClr>
                <a:srgbClr val="000000"/>
              </a:buClr>
              <a:buFont typeface="OpenSymbol"/>
              <a:buAutoNum type="arabicPeriod"/>
              <a:tabLst>
                <a:tab algn="l" pos="0"/>
              </a:tabLst>
            </a:pPr>
            <a:r>
              <a:rPr b="1" lang="pt-BR" sz="1100" spc="-1" strike="noStrike">
                <a:solidFill>
                  <a:schemeClr val="dk1"/>
                </a:solidFill>
                <a:latin typeface="Arial"/>
              </a:rPr>
              <a:t>This is what we’re doing today</a:t>
            </a:r>
            <a:endParaRPr b="0" lang="pt-BR" sz="1100" spc="-1" strike="noStrike">
              <a:solidFill>
                <a:srgbClr val="000000"/>
              </a:solidFill>
              <a:latin typeface="Arial"/>
            </a:endParaRPr>
          </a:p>
          <a:p>
            <a:pPr lvl="1" marL="914400" indent="-298440">
              <a:lnSpc>
                <a:spcPct val="100000"/>
              </a:lnSpc>
              <a:buClr>
                <a:srgbClr val="000000"/>
              </a:buClr>
              <a:buFont typeface="OpenSymbol"/>
              <a:buAutoNum type="alphaLcPeriod"/>
              <a:tabLst>
                <a:tab algn="l" pos="0"/>
              </a:tabLst>
            </a:pPr>
            <a:r>
              <a:rPr b="0" lang="pt-BR" sz="1100" spc="-1" strike="noStrike">
                <a:solidFill>
                  <a:schemeClr val="dk1"/>
                </a:solidFill>
                <a:latin typeface="Arial"/>
              </a:rPr>
              <a:t>This isn’t school, take a break if you need to. do whatever you need to do.</a:t>
            </a:r>
            <a:endParaRPr b="0" lang="pt-BR" sz="1100" spc="-1" strike="noStrike">
              <a:solidFill>
                <a:srgbClr val="000000"/>
              </a:solidFill>
              <a:latin typeface="Arial"/>
            </a:endParaRPr>
          </a:p>
          <a:p>
            <a:pPr lvl="1" marL="914400" indent="-298440">
              <a:lnSpc>
                <a:spcPct val="100000"/>
              </a:lnSpc>
              <a:buClr>
                <a:srgbClr val="000000"/>
              </a:buClr>
              <a:buFont typeface="OpenSymbol"/>
              <a:buAutoNum type="alphaLcPeriod"/>
              <a:tabLst>
                <a:tab algn="l" pos="0"/>
              </a:tabLst>
            </a:pPr>
            <a:r>
              <a:rPr b="0" lang="pt-BR" sz="1100" spc="-1" strike="noStrike">
                <a:solidFill>
                  <a:schemeClr val="dk1"/>
                </a:solidFill>
                <a:latin typeface="Arial"/>
              </a:rPr>
              <a:t>This isn’t a lecture and we’re not experts. There’s gonna be a lot of interactive parts. Ask Qs, chime in, add things we missed</a:t>
            </a:r>
            <a:endParaRPr b="0" lang="pt-BR" sz="1100" spc="-1" strike="noStrike">
              <a:solidFill>
                <a:srgbClr val="000000"/>
              </a:solidFill>
              <a:latin typeface="Arial"/>
            </a:endParaRPr>
          </a:p>
          <a:p>
            <a:pPr lvl="1" marL="914400" indent="-298440">
              <a:lnSpc>
                <a:spcPct val="100000"/>
              </a:lnSpc>
              <a:buClr>
                <a:srgbClr val="000000"/>
              </a:buClr>
              <a:buFont typeface="OpenSymbol"/>
              <a:buAutoNum type="alphaLcPeriod"/>
              <a:tabLst>
                <a:tab algn="l" pos="0"/>
              </a:tabLst>
            </a:pPr>
            <a:r>
              <a:rPr b="0" lang="pt-BR" sz="1100" spc="-1" strike="noStrike">
                <a:solidFill>
                  <a:schemeClr val="dk1"/>
                </a:solidFill>
                <a:latin typeface="Arial"/>
              </a:rPr>
              <a:t>We hope to develop expertise together!</a:t>
            </a:r>
            <a:endParaRPr b="0" lang="pt-BR" sz="1100" spc="-1" strike="noStrike">
              <a:solidFill>
                <a:srgbClr val="000000"/>
              </a:solidFill>
              <a:latin typeface="Arial"/>
            </a:endParaRPr>
          </a:p>
          <a:p>
            <a:pPr marL="457200" indent="-298440">
              <a:lnSpc>
                <a:spcPct val="100000"/>
              </a:lnSpc>
              <a:buClr>
                <a:srgbClr val="000000"/>
              </a:buClr>
              <a:buFont typeface="OpenSymbol"/>
              <a:buAutoNum type="arabicPeriod"/>
              <a:tabLst>
                <a:tab algn="l" pos="0"/>
              </a:tabLst>
            </a:pPr>
            <a:r>
              <a:rPr b="1" lang="pt-BR" sz="1100" spc="-1" strike="noStrike">
                <a:solidFill>
                  <a:schemeClr val="dk1"/>
                </a:solidFill>
                <a:latin typeface="Arial"/>
              </a:rPr>
              <a:t>Logistics</a:t>
            </a:r>
            <a:endParaRPr b="0" lang="pt-BR" sz="1100" spc="-1" strike="noStrike">
              <a:solidFill>
                <a:srgbClr val="000000"/>
              </a:solidFill>
              <a:latin typeface="Arial"/>
            </a:endParaRPr>
          </a:p>
          <a:p>
            <a:pPr lvl="1" marL="914400" indent="-298440">
              <a:lnSpc>
                <a:spcPct val="100000"/>
              </a:lnSpc>
              <a:buClr>
                <a:srgbClr val="000000"/>
              </a:buClr>
              <a:buFont typeface="OpenSymbol"/>
              <a:buAutoNum type="alphaLcPeriod"/>
              <a:tabLst>
                <a:tab algn="l" pos="0"/>
              </a:tabLst>
            </a:pPr>
            <a:r>
              <a:rPr b="0" lang="pt-BR" sz="1100" spc="-1" strike="noStrike">
                <a:solidFill>
                  <a:schemeClr val="dk1"/>
                </a:solidFill>
                <a:latin typeface="Arial"/>
              </a:rPr>
              <a:t>You’re welcome to use the chat</a:t>
            </a:r>
            <a:endParaRPr b="0" lang="pt-BR" sz="1100" spc="-1" strike="noStrike">
              <a:solidFill>
                <a:srgbClr val="000000"/>
              </a:solidFill>
              <a:latin typeface="Arial"/>
            </a:endParaRPr>
          </a:p>
          <a:p>
            <a:pPr lvl="1" marL="914400" indent="-298440">
              <a:lnSpc>
                <a:spcPct val="100000"/>
              </a:lnSpc>
              <a:buClr>
                <a:srgbClr val="000000"/>
              </a:buClr>
              <a:buFont typeface="OpenSymbol"/>
              <a:buAutoNum type="alphaLcPeriod"/>
              <a:tabLst>
                <a:tab algn="l" pos="0"/>
              </a:tabLst>
            </a:pPr>
            <a:r>
              <a:rPr b="0" lang="pt-BR" sz="1100" spc="-1" strike="noStrike">
                <a:solidFill>
                  <a:schemeClr val="dk1"/>
                </a:solidFill>
                <a:latin typeface="Arial"/>
              </a:rPr>
              <a:t>Raise hand function or chat for stack, if it feels right unmute yourself and jump in. </a:t>
            </a:r>
            <a:endParaRPr b="0" lang="pt-BR" sz="1100" spc="-1" strike="noStrike">
              <a:solidFill>
                <a:srgbClr val="000000"/>
              </a:solidFill>
              <a:latin typeface="Arial"/>
            </a:endParaRPr>
          </a:p>
        </p:txBody>
      </p:sp>
    </p:spTree>
  </p:cSld>
</p:notes>
</file>

<file path=ppt/notesSlides/notesSlide39.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00" name="PlaceHolder 1"/>
          <p:cNvSpPr>
            <a:spLocks noGrp="1"/>
          </p:cNvSpPr>
          <p:nvPr>
            <p:ph type="sldImg"/>
          </p:nvPr>
        </p:nvSpPr>
        <p:spPr>
          <a:xfrm>
            <a:off x="381240" y="685800"/>
            <a:ext cx="6094440" cy="3427560"/>
          </a:xfrm>
          <a:prstGeom prst="rect">
            <a:avLst/>
          </a:prstGeom>
          <a:ln w="0">
            <a:noFill/>
          </a:ln>
        </p:spPr>
      </p:sp>
      <p:sp>
        <p:nvSpPr>
          <p:cNvPr id="701" name="PlaceHolder 2"/>
          <p:cNvSpPr>
            <a:spLocks noGrp="1"/>
          </p:cNvSpPr>
          <p:nvPr>
            <p:ph type="body"/>
          </p:nvPr>
        </p:nvSpPr>
        <p:spPr>
          <a:xfrm>
            <a:off x="685800" y="4343400"/>
            <a:ext cx="5484960" cy="4113360"/>
          </a:xfrm>
          <a:prstGeom prst="rect">
            <a:avLst/>
          </a:prstGeom>
          <a:noFill/>
          <a:ln w="0">
            <a:noFill/>
          </a:ln>
        </p:spPr>
        <p:txBody>
          <a:bodyPr lIns="0" rIns="0" tIns="91440" bIns="91440" anchor="t">
            <a:noAutofit/>
          </a:bodyPr>
          <a:p>
            <a:pPr marL="216000" indent="0">
              <a:lnSpc>
                <a:spcPct val="100000"/>
              </a:lnSpc>
              <a:buNone/>
              <a:tabLst>
                <a:tab algn="l" pos="0"/>
              </a:tabLst>
            </a:pPr>
            <a:r>
              <a:rPr b="1" lang="pt-BR" sz="1100" spc="-1" strike="noStrike">
                <a:solidFill>
                  <a:schemeClr val="dk1"/>
                </a:solidFill>
                <a:latin typeface="Arial"/>
              </a:rPr>
              <a:t>(SLIDE 26) </a:t>
            </a:r>
            <a:r>
              <a:rPr b="0" lang="pt-BR" sz="1100" spc="-1" strike="noStrike">
                <a:solidFill>
                  <a:schemeClr val="dk1"/>
                </a:solidFill>
                <a:latin typeface="Arial"/>
              </a:rPr>
              <a:t>Breakout activity</a:t>
            </a:r>
            <a:endParaRPr b="0" lang="pt-BR" sz="1100" spc="-1" strike="noStrike">
              <a:solidFill>
                <a:srgbClr val="000000"/>
              </a:solidFill>
              <a:latin typeface="Arial"/>
            </a:endParaRPr>
          </a:p>
          <a:p>
            <a:pPr marL="596880" indent="-298440">
              <a:lnSpc>
                <a:spcPct val="100000"/>
              </a:lnSpc>
              <a:buClr>
                <a:srgbClr val="222222"/>
              </a:buClr>
              <a:buFont typeface="OpenSymbol"/>
              <a:buAutoNum type="arabicPeriod"/>
              <a:tabLst>
                <a:tab algn="l" pos="0"/>
              </a:tabLst>
            </a:pPr>
            <a:r>
              <a:rPr b="0" lang="pt-BR" sz="1100" spc="-1" strike="noStrike">
                <a:solidFill>
                  <a:schemeClr val="dk1"/>
                </a:solidFill>
                <a:latin typeface="Arial"/>
              </a:rPr>
              <a:t>Now let’s do a breakout where </a:t>
            </a:r>
            <a:r>
              <a:rPr b="0" i="1" lang="pt-BR" sz="1100" spc="-1" strike="noStrike">
                <a:solidFill>
                  <a:schemeClr val="dk1"/>
                </a:solidFill>
                <a:latin typeface="Arial"/>
              </a:rPr>
              <a:t>you</a:t>
            </a:r>
            <a:r>
              <a:rPr b="0" lang="pt-BR" sz="1100" spc="-1" strike="noStrike">
                <a:solidFill>
                  <a:schemeClr val="dk1"/>
                </a:solidFill>
                <a:latin typeface="Arial"/>
              </a:rPr>
              <a:t> build a table of goals, strategy, and tactics for a campaign that you know </a:t>
            </a:r>
            <a:endParaRPr b="0" lang="pt-BR" sz="1100" spc="-1" strike="noStrike">
              <a:solidFill>
                <a:srgbClr val="000000"/>
              </a:solidFill>
              <a:latin typeface="Arial"/>
            </a:endParaRPr>
          </a:p>
          <a:p>
            <a:pPr marL="596880" indent="-298440">
              <a:lnSpc>
                <a:spcPct val="100000"/>
              </a:lnSpc>
              <a:buClr>
                <a:srgbClr val="222222"/>
              </a:buClr>
              <a:buFont typeface="OpenSymbol"/>
              <a:buAutoNum type="arabicPeriod"/>
              <a:tabLst>
                <a:tab algn="l" pos="0"/>
              </a:tabLst>
            </a:pPr>
            <a:r>
              <a:rPr b="0" lang="pt-BR" sz="1100" spc="-1" strike="noStrike">
                <a:solidFill>
                  <a:schemeClr val="dk1"/>
                </a:solidFill>
                <a:latin typeface="Arial"/>
              </a:rPr>
              <a:t>We will breakout into groups based on shared campaigns we’ve participated in together</a:t>
            </a:r>
            <a:endParaRPr b="0" lang="pt-BR" sz="1100" spc="-1" strike="noStrike">
              <a:solidFill>
                <a:srgbClr val="000000"/>
              </a:solidFill>
              <a:latin typeface="Arial"/>
            </a:endParaRPr>
          </a:p>
          <a:p>
            <a:pPr marL="596880" indent="-298440">
              <a:lnSpc>
                <a:spcPct val="100000"/>
              </a:lnSpc>
              <a:buClr>
                <a:srgbClr val="000000"/>
              </a:buClr>
              <a:buFont typeface="OpenSymbol"/>
              <a:buAutoNum type="arabicPeriod"/>
              <a:tabLst>
                <a:tab algn="l" pos="0"/>
              </a:tabLst>
            </a:pPr>
            <a:r>
              <a:rPr b="0" lang="pt-BR" sz="1100" spc="-1" strike="noStrike">
                <a:solidFill>
                  <a:schemeClr val="dk1"/>
                </a:solidFill>
                <a:latin typeface="Arial"/>
              </a:rPr>
              <a:t>Pick someone to share back from the group. We will reconvene in 15 minutes</a:t>
            </a:r>
            <a:endParaRPr b="0" lang="pt-BR" sz="1100" spc="-1" strike="noStrike">
              <a:solidFill>
                <a:srgbClr val="000000"/>
              </a:solidFill>
              <a:latin typeface="Arial"/>
            </a:endParaRPr>
          </a:p>
          <a:p>
            <a:pPr indent="0">
              <a:lnSpc>
                <a:spcPct val="100000"/>
              </a:lnSpc>
              <a:buNone/>
              <a:tabLst>
                <a:tab algn="l" pos="0"/>
              </a:tabLst>
            </a:pPr>
            <a:endParaRPr b="0" lang="pt-BR" sz="1100" spc="-1" strike="noStrike">
              <a:solidFill>
                <a:srgbClr val="000000"/>
              </a:solidFill>
              <a:latin typeface="Arial"/>
            </a:endParaRPr>
          </a:p>
        </p:txBody>
      </p:sp>
    </p:spTree>
  </p:cSld>
</p:notes>
</file>

<file path=ppt/notesSlides/notesSlide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70" name="PlaceHolder 1"/>
          <p:cNvSpPr>
            <a:spLocks noGrp="1"/>
          </p:cNvSpPr>
          <p:nvPr>
            <p:ph type="sldImg"/>
          </p:nvPr>
        </p:nvSpPr>
        <p:spPr>
          <a:xfrm>
            <a:off x="381240" y="685800"/>
            <a:ext cx="6094440" cy="3427560"/>
          </a:xfrm>
          <a:prstGeom prst="rect">
            <a:avLst/>
          </a:prstGeom>
          <a:ln w="0">
            <a:noFill/>
          </a:ln>
        </p:spPr>
      </p:sp>
      <p:sp>
        <p:nvSpPr>
          <p:cNvPr id="671" name="PlaceHolder 2"/>
          <p:cNvSpPr>
            <a:spLocks noGrp="1"/>
          </p:cNvSpPr>
          <p:nvPr>
            <p:ph type="body"/>
          </p:nvPr>
        </p:nvSpPr>
        <p:spPr>
          <a:xfrm>
            <a:off x="685800" y="4343400"/>
            <a:ext cx="5484960" cy="4113360"/>
          </a:xfrm>
          <a:prstGeom prst="rect">
            <a:avLst/>
          </a:prstGeom>
          <a:noFill/>
          <a:ln w="0">
            <a:noFill/>
          </a:ln>
        </p:spPr>
        <p:txBody>
          <a:bodyPr lIns="0" rIns="0" tIns="91440" bIns="91440" anchor="t">
            <a:noAutofit/>
          </a:bodyPr>
          <a:p>
            <a:pPr marL="216000" indent="0">
              <a:lnSpc>
                <a:spcPct val="100000"/>
              </a:lnSpc>
              <a:buNone/>
              <a:tabLst>
                <a:tab algn="l" pos="0"/>
              </a:tabLst>
            </a:pPr>
            <a:r>
              <a:rPr b="1" lang="pt-BR" sz="1100" spc="-1" strike="noStrike">
                <a:solidFill>
                  <a:schemeClr val="dk1"/>
                </a:solidFill>
                <a:latin typeface="Arial"/>
              </a:rPr>
              <a:t>(SLIDES 4-5)</a:t>
            </a:r>
            <a:endParaRPr b="0" lang="pt-BR" sz="1100" spc="-1" strike="noStrike">
              <a:solidFill>
                <a:srgbClr val="000000"/>
              </a:solidFill>
              <a:latin typeface="Arial"/>
            </a:endParaRPr>
          </a:p>
          <a:p>
            <a:pPr marL="457200" indent="-298440">
              <a:lnSpc>
                <a:spcPct val="100000"/>
              </a:lnSpc>
              <a:buClr>
                <a:srgbClr val="000000"/>
              </a:buClr>
              <a:buFont typeface="Arial"/>
              <a:buAutoNum type="arabicPeriod"/>
              <a:tabLst>
                <a:tab algn="l" pos="0"/>
              </a:tabLst>
            </a:pPr>
            <a:r>
              <a:rPr b="0" lang="pt-BR" sz="1100" spc="-1" strike="noStrike">
                <a:solidFill>
                  <a:schemeClr val="dk1"/>
                </a:solidFill>
                <a:latin typeface="Arial"/>
              </a:rPr>
              <a:t>Can you define organizing in your own words?</a:t>
            </a:r>
            <a:endParaRPr b="0" lang="pt-BR" sz="1100" spc="-1" strike="noStrike">
              <a:solidFill>
                <a:srgbClr val="000000"/>
              </a:solidFill>
              <a:latin typeface="Arial"/>
            </a:endParaRPr>
          </a:p>
        </p:txBody>
      </p:sp>
    </p:spTree>
  </p:cSld>
</p:notes>
</file>

<file path=ppt/notesSlides/notesSlide4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02" name="PlaceHolder 1"/>
          <p:cNvSpPr>
            <a:spLocks noGrp="1"/>
          </p:cNvSpPr>
          <p:nvPr>
            <p:ph type="sldImg"/>
          </p:nvPr>
        </p:nvSpPr>
        <p:spPr>
          <a:xfrm>
            <a:off x="381240" y="685800"/>
            <a:ext cx="6094440" cy="3427560"/>
          </a:xfrm>
          <a:prstGeom prst="rect">
            <a:avLst/>
          </a:prstGeom>
          <a:ln w="0">
            <a:noFill/>
          </a:ln>
        </p:spPr>
      </p:sp>
      <p:sp>
        <p:nvSpPr>
          <p:cNvPr id="703" name="PlaceHolder 2"/>
          <p:cNvSpPr>
            <a:spLocks noGrp="1"/>
          </p:cNvSpPr>
          <p:nvPr>
            <p:ph type="body"/>
          </p:nvPr>
        </p:nvSpPr>
        <p:spPr>
          <a:xfrm>
            <a:off x="685800" y="4343400"/>
            <a:ext cx="5484960" cy="4113360"/>
          </a:xfrm>
          <a:prstGeom prst="rect">
            <a:avLst/>
          </a:prstGeom>
          <a:noFill/>
          <a:ln w="0">
            <a:noFill/>
          </a:ln>
        </p:spPr>
        <p:txBody>
          <a:bodyPr lIns="0" rIns="0" tIns="91440" bIns="91440" anchor="t">
            <a:noAutofit/>
          </a:bodyPr>
          <a:p>
            <a:pPr marL="216000" indent="0">
              <a:lnSpc>
                <a:spcPct val="100000"/>
              </a:lnSpc>
              <a:buNone/>
              <a:tabLst>
                <a:tab algn="l" pos="0"/>
              </a:tabLst>
            </a:pPr>
            <a:r>
              <a:rPr b="1" lang="pt-BR" sz="1100" spc="-1" strike="noStrike">
                <a:solidFill>
                  <a:schemeClr val="dk1"/>
                </a:solidFill>
                <a:latin typeface="Arial"/>
              </a:rPr>
              <a:t>(SLIDE 28)</a:t>
            </a:r>
            <a:r>
              <a:rPr b="0" lang="pt-BR" sz="1100" spc="-1" strike="noStrike">
                <a:solidFill>
                  <a:schemeClr val="dk1"/>
                </a:solidFill>
                <a:latin typeface="Arial"/>
              </a:rPr>
              <a:t> The day-to-day</a:t>
            </a:r>
            <a:endParaRPr b="0" lang="pt-BR" sz="1100" spc="-1" strike="noStrike">
              <a:solidFill>
                <a:srgbClr val="000000"/>
              </a:solidFill>
              <a:latin typeface="Arial"/>
            </a:endParaRPr>
          </a:p>
          <a:p>
            <a:pPr marL="457200" indent="-298440">
              <a:lnSpc>
                <a:spcPct val="100000"/>
              </a:lnSpc>
              <a:buClr>
                <a:srgbClr val="000000"/>
              </a:buClr>
              <a:buFont typeface="OpenSymbol"/>
              <a:buAutoNum type="arabicPeriod"/>
              <a:tabLst>
                <a:tab algn="l" pos="0"/>
              </a:tabLst>
            </a:pPr>
            <a:r>
              <a:rPr b="0" lang="pt-BR" sz="1100" spc="-1" strike="noStrike">
                <a:solidFill>
                  <a:schemeClr val="dk1"/>
                </a:solidFill>
                <a:latin typeface="Arial"/>
              </a:rPr>
              <a:t>We’ve defined autonomous organizing and outlined how to wage campaigns. In this final section, let’s explore day-to-day practices that help build autonomous organizations.</a:t>
            </a:r>
            <a:endParaRPr b="0" lang="pt-BR" sz="1100" spc="-1" strike="noStrike">
              <a:solidFill>
                <a:srgbClr val="000000"/>
              </a:solidFill>
              <a:latin typeface="Arial"/>
            </a:endParaRPr>
          </a:p>
          <a:p>
            <a:pPr marL="457200" indent="-298440">
              <a:lnSpc>
                <a:spcPct val="100000"/>
              </a:lnSpc>
              <a:buClr>
                <a:srgbClr val="000000"/>
              </a:buClr>
              <a:buFont typeface="OpenSymbol"/>
              <a:buAutoNum type="arabicPeriod"/>
              <a:tabLst>
                <a:tab algn="l" pos="0"/>
              </a:tabLst>
            </a:pPr>
            <a:r>
              <a:rPr b="0" lang="pt-BR" sz="1100" spc="-1" strike="noStrike">
                <a:solidFill>
                  <a:schemeClr val="dk1"/>
                </a:solidFill>
                <a:latin typeface="Arial"/>
              </a:rPr>
              <a:t>As we organize and develop campaigns day-to-day, we work to </a:t>
            </a:r>
            <a:endParaRPr b="0" lang="pt-BR" sz="1100" spc="-1" strike="noStrike">
              <a:solidFill>
                <a:srgbClr val="000000"/>
              </a:solidFill>
              <a:latin typeface="Arial"/>
            </a:endParaRPr>
          </a:p>
          <a:p>
            <a:pPr lvl="1" marL="914400" indent="-298440">
              <a:lnSpc>
                <a:spcPct val="100000"/>
              </a:lnSpc>
              <a:buClr>
                <a:srgbClr val="000000"/>
              </a:buClr>
              <a:buFont typeface="OpenSymbol"/>
              <a:buAutoNum type="alphaLcPeriod"/>
              <a:tabLst>
                <a:tab algn="l" pos="0"/>
              </a:tabLst>
            </a:pPr>
            <a:r>
              <a:rPr b="0" lang="pt-BR" sz="1100" spc="-1" strike="noStrike">
                <a:solidFill>
                  <a:schemeClr val="dk1"/>
                </a:solidFill>
                <a:latin typeface="Arial"/>
              </a:rPr>
              <a:t>Foster relationships</a:t>
            </a:r>
            <a:endParaRPr b="0" lang="pt-BR" sz="1100" spc="-1" strike="noStrike">
              <a:solidFill>
                <a:srgbClr val="000000"/>
              </a:solidFill>
              <a:latin typeface="Arial"/>
            </a:endParaRPr>
          </a:p>
          <a:p>
            <a:pPr lvl="1" marL="914400" indent="-298440">
              <a:lnSpc>
                <a:spcPct val="100000"/>
              </a:lnSpc>
              <a:buClr>
                <a:srgbClr val="000000"/>
              </a:buClr>
              <a:buFont typeface="OpenSymbol"/>
              <a:buAutoNum type="alphaLcPeriod"/>
              <a:tabLst>
                <a:tab algn="l" pos="0"/>
              </a:tabLst>
            </a:pPr>
            <a:r>
              <a:rPr b="0" lang="pt-BR" sz="1100" spc="-1" strike="noStrike">
                <a:solidFill>
                  <a:schemeClr val="dk1"/>
                </a:solidFill>
                <a:latin typeface="Arial"/>
              </a:rPr>
              <a:t>Integrate and develop members in our autonomous organizations</a:t>
            </a:r>
            <a:endParaRPr b="0" lang="pt-BR" sz="1100" spc="-1" strike="noStrike">
              <a:solidFill>
                <a:srgbClr val="000000"/>
              </a:solidFill>
              <a:latin typeface="Arial"/>
            </a:endParaRPr>
          </a:p>
          <a:p>
            <a:pPr lvl="1" marL="914400" indent="-298440">
              <a:lnSpc>
                <a:spcPct val="100000"/>
              </a:lnSpc>
              <a:buClr>
                <a:srgbClr val="000000"/>
              </a:buClr>
              <a:buFont typeface="OpenSymbol"/>
              <a:buAutoNum type="alphaLcPeriod"/>
              <a:tabLst>
                <a:tab algn="l" pos="0"/>
              </a:tabLst>
            </a:pPr>
            <a:r>
              <a:rPr b="0" lang="pt-BR" sz="1100" spc="-1" strike="noStrike">
                <a:solidFill>
                  <a:schemeClr val="dk1"/>
                </a:solidFill>
                <a:latin typeface="Arial"/>
              </a:rPr>
              <a:t>Reflect on and improve our activities</a:t>
            </a:r>
            <a:endParaRPr b="0" lang="pt-BR" sz="1100" spc="-1" strike="noStrike">
              <a:solidFill>
                <a:srgbClr val="000000"/>
              </a:solidFill>
              <a:latin typeface="Arial"/>
            </a:endParaRPr>
          </a:p>
          <a:p>
            <a:pPr lvl="1" marL="914400" indent="-298440">
              <a:lnSpc>
                <a:spcPct val="100000"/>
              </a:lnSpc>
              <a:buClr>
                <a:srgbClr val="000000"/>
              </a:buClr>
              <a:buFont typeface="OpenSymbol"/>
              <a:buAutoNum type="alphaLcPeriod"/>
              <a:tabLst>
                <a:tab algn="l" pos="0"/>
              </a:tabLst>
            </a:pPr>
            <a:r>
              <a:rPr b="0" lang="pt-BR" sz="1100" spc="-1" strike="noStrike">
                <a:solidFill>
                  <a:schemeClr val="dk1"/>
                </a:solidFill>
                <a:latin typeface="Arial"/>
              </a:rPr>
              <a:t>Make meaning out of our milestones, setbacks and victories</a:t>
            </a:r>
            <a:endParaRPr b="0" lang="pt-BR" sz="1100" spc="-1" strike="noStrike">
              <a:solidFill>
                <a:srgbClr val="000000"/>
              </a:solidFill>
              <a:latin typeface="Arial"/>
            </a:endParaRPr>
          </a:p>
        </p:txBody>
      </p:sp>
    </p:spTree>
  </p:cSld>
</p:notes>
</file>

<file path=ppt/notesSlides/notesSlide4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04" name="PlaceHolder 1"/>
          <p:cNvSpPr>
            <a:spLocks noGrp="1"/>
          </p:cNvSpPr>
          <p:nvPr>
            <p:ph type="sldImg"/>
          </p:nvPr>
        </p:nvSpPr>
        <p:spPr>
          <a:xfrm>
            <a:off x="381240" y="685800"/>
            <a:ext cx="6094440" cy="3427560"/>
          </a:xfrm>
          <a:prstGeom prst="rect">
            <a:avLst/>
          </a:prstGeom>
          <a:ln w="0">
            <a:noFill/>
          </a:ln>
        </p:spPr>
      </p:sp>
      <p:sp>
        <p:nvSpPr>
          <p:cNvPr id="705" name="PlaceHolder 2"/>
          <p:cNvSpPr>
            <a:spLocks noGrp="1"/>
          </p:cNvSpPr>
          <p:nvPr>
            <p:ph type="body"/>
          </p:nvPr>
        </p:nvSpPr>
        <p:spPr>
          <a:xfrm>
            <a:off x="685800" y="4343400"/>
            <a:ext cx="5484960" cy="4113360"/>
          </a:xfrm>
          <a:prstGeom prst="rect">
            <a:avLst/>
          </a:prstGeom>
          <a:noFill/>
          <a:ln w="0">
            <a:noFill/>
          </a:ln>
        </p:spPr>
        <p:txBody>
          <a:bodyPr lIns="0" rIns="0" tIns="91440" bIns="91440" anchor="t">
            <a:noAutofit/>
          </a:bodyPr>
          <a:p>
            <a:pPr marL="216000" indent="0">
              <a:lnSpc>
                <a:spcPct val="100000"/>
              </a:lnSpc>
              <a:buNone/>
              <a:tabLst>
                <a:tab algn="l" pos="0"/>
              </a:tabLst>
            </a:pPr>
            <a:r>
              <a:rPr b="1" lang="pt-BR" sz="1100" spc="-1" strike="noStrike">
                <a:solidFill>
                  <a:srgbClr val="000000"/>
                </a:solidFill>
                <a:latin typeface="Arial"/>
              </a:rPr>
              <a:t>(SLIDE 29) </a:t>
            </a:r>
            <a:r>
              <a:rPr b="0" lang="pt-BR" sz="1100" spc="-1" strike="noStrike">
                <a:solidFill>
                  <a:schemeClr val="dk1"/>
                </a:solidFill>
                <a:latin typeface="Arial"/>
              </a:rPr>
              <a:t>How do we build relationships with people? </a:t>
            </a:r>
            <a:endParaRPr b="0" lang="pt-BR" sz="1100" spc="-1" strike="noStrike">
              <a:solidFill>
                <a:srgbClr val="000000"/>
              </a:solidFill>
              <a:latin typeface="Arial"/>
            </a:endParaRPr>
          </a:p>
          <a:p>
            <a:pPr marL="457200" indent="-298440">
              <a:lnSpc>
                <a:spcPct val="100000"/>
              </a:lnSpc>
              <a:buClr>
                <a:srgbClr val="000000"/>
              </a:buClr>
              <a:buFont typeface="OpenSymbol"/>
              <a:buAutoNum type="arabicPeriod"/>
              <a:tabLst>
                <a:tab algn="l" pos="0"/>
              </a:tabLst>
            </a:pPr>
            <a:r>
              <a:rPr b="0" lang="pt-BR" sz="1100" spc="-1" strike="noStrike">
                <a:solidFill>
                  <a:srgbClr val="000000"/>
                </a:solidFill>
                <a:latin typeface="Arial"/>
              </a:rPr>
              <a:t>Intro</a:t>
            </a:r>
            <a:endParaRPr b="0" lang="pt-BR" sz="1100" spc="-1" strike="noStrike">
              <a:solidFill>
                <a:srgbClr val="000000"/>
              </a:solidFill>
              <a:latin typeface="Arial"/>
            </a:endParaRPr>
          </a:p>
          <a:p>
            <a:pPr lvl="1" marL="914400" indent="-298440">
              <a:lnSpc>
                <a:spcPct val="100000"/>
              </a:lnSpc>
              <a:buClr>
                <a:srgbClr val="000000"/>
              </a:buClr>
              <a:buFont typeface="OpenSymbol"/>
              <a:buAutoNum type="alphaLcPeriod"/>
              <a:tabLst>
                <a:tab algn="l" pos="0"/>
              </a:tabLst>
            </a:pPr>
            <a:r>
              <a:rPr b="0" lang="pt-BR" sz="1100" spc="-1" strike="noStrike">
                <a:solidFill>
                  <a:schemeClr val="dk1"/>
                </a:solidFill>
                <a:latin typeface="Arial"/>
              </a:rPr>
              <a:t>It matters how many people your organization knows and integrates. </a:t>
            </a:r>
            <a:endParaRPr b="0" lang="pt-BR" sz="1100" spc="-1" strike="noStrike">
              <a:solidFill>
                <a:srgbClr val="000000"/>
              </a:solidFill>
              <a:latin typeface="Arial"/>
            </a:endParaRPr>
          </a:p>
          <a:p>
            <a:pPr lvl="1" marL="914400" indent="-298440">
              <a:lnSpc>
                <a:spcPct val="100000"/>
              </a:lnSpc>
              <a:buClr>
                <a:srgbClr val="000000"/>
              </a:buClr>
              <a:buFont typeface="OpenSymbol"/>
              <a:buAutoNum type="alphaLcPeriod"/>
              <a:tabLst>
                <a:tab algn="l" pos="0"/>
              </a:tabLst>
            </a:pPr>
            <a:r>
              <a:rPr b="0" lang="pt-BR" sz="1100" spc="-1" strike="noStrike">
                <a:solidFill>
                  <a:schemeClr val="dk1"/>
                </a:solidFill>
                <a:latin typeface="Arial"/>
              </a:rPr>
              <a:t>But anyone can make a listserv or gather 100 contacts on a signup sheet. We don’t just want to “turn people out” like numbers.</a:t>
            </a:r>
            <a:endParaRPr b="0" lang="pt-BR" sz="1100" spc="-1" strike="noStrike">
              <a:solidFill>
                <a:srgbClr val="000000"/>
              </a:solidFill>
              <a:latin typeface="Arial"/>
            </a:endParaRPr>
          </a:p>
          <a:p>
            <a:pPr lvl="1" marL="914400" indent="-298440">
              <a:lnSpc>
                <a:spcPct val="100000"/>
              </a:lnSpc>
              <a:buClr>
                <a:srgbClr val="000000"/>
              </a:buClr>
              <a:buFont typeface="OpenSymbol"/>
              <a:buAutoNum type="alphaLcPeriod"/>
              <a:tabLst>
                <a:tab algn="l" pos="0"/>
              </a:tabLst>
            </a:pPr>
            <a:r>
              <a:rPr b="0" lang="pt-BR" sz="1100" spc="-1" strike="noStrike">
                <a:solidFill>
                  <a:schemeClr val="dk1"/>
                </a:solidFill>
                <a:latin typeface="Arial"/>
              </a:rPr>
              <a:t>What’s more important is the quality of relationships you build with people.</a:t>
            </a:r>
            <a:endParaRPr b="0" lang="pt-BR" sz="1100" spc="-1" strike="noStrike">
              <a:solidFill>
                <a:srgbClr val="000000"/>
              </a:solidFill>
              <a:latin typeface="Arial"/>
            </a:endParaRPr>
          </a:p>
          <a:p>
            <a:pPr lvl="1" marL="914400" indent="-298440">
              <a:lnSpc>
                <a:spcPct val="100000"/>
              </a:lnSpc>
              <a:buClr>
                <a:srgbClr val="000000"/>
              </a:buClr>
              <a:buFont typeface="OpenSymbol"/>
              <a:buAutoNum type="alphaLcPeriod"/>
              <a:tabLst>
                <a:tab algn="l" pos="0"/>
              </a:tabLst>
            </a:pPr>
            <a:r>
              <a:rPr b="0" lang="pt-BR" sz="1100" spc="-1" strike="noStrike">
                <a:solidFill>
                  <a:srgbClr val="000000"/>
                </a:solidFill>
                <a:latin typeface="Arial"/>
              </a:rPr>
              <a:t>How do we build real relationships that entail mutual respect, trust, and care?</a:t>
            </a:r>
            <a:endParaRPr b="0" lang="pt-BR" sz="1100" spc="-1" strike="noStrike">
              <a:solidFill>
                <a:srgbClr val="000000"/>
              </a:solidFill>
              <a:latin typeface="Arial"/>
            </a:endParaRPr>
          </a:p>
          <a:p>
            <a:pPr marL="457200" indent="-298440">
              <a:lnSpc>
                <a:spcPct val="100000"/>
              </a:lnSpc>
              <a:buClr>
                <a:srgbClr val="000000"/>
              </a:buClr>
              <a:buFont typeface="OpenSymbol"/>
              <a:buAutoNum type="arabicPeriod"/>
              <a:tabLst>
                <a:tab algn="l" pos="0"/>
              </a:tabLst>
            </a:pPr>
            <a:r>
              <a:rPr b="1" lang="pt-BR" sz="1100" spc="-1" strike="noStrike">
                <a:solidFill>
                  <a:srgbClr val="000000"/>
                </a:solidFill>
                <a:latin typeface="Arial"/>
              </a:rPr>
              <a:t>Take every opportunity</a:t>
            </a:r>
            <a:endParaRPr b="0" lang="pt-BR" sz="1100" spc="-1" strike="noStrike">
              <a:solidFill>
                <a:srgbClr val="000000"/>
              </a:solidFill>
              <a:latin typeface="Arial"/>
            </a:endParaRPr>
          </a:p>
          <a:p>
            <a:pPr lvl="1" marL="914400" indent="-298440">
              <a:lnSpc>
                <a:spcPct val="100000"/>
              </a:lnSpc>
              <a:buClr>
                <a:srgbClr val="000000"/>
              </a:buClr>
              <a:buFont typeface="OpenSymbol"/>
              <a:buAutoNum type="alphaLcPeriod"/>
              <a:tabLst>
                <a:tab algn="l" pos="0"/>
              </a:tabLst>
            </a:pPr>
            <a:r>
              <a:rPr b="0" lang="pt-BR" sz="1100" spc="-1" strike="noStrike">
                <a:solidFill>
                  <a:srgbClr val="000000"/>
                </a:solidFill>
                <a:latin typeface="Arial"/>
              </a:rPr>
              <a:t>Every meeting, action, flyering (etc) is an opportunity to meet someone you could collaborate with</a:t>
            </a:r>
            <a:endParaRPr b="0" lang="pt-BR" sz="1100" spc="-1" strike="noStrike">
              <a:solidFill>
                <a:srgbClr val="000000"/>
              </a:solidFill>
              <a:latin typeface="Arial"/>
            </a:endParaRPr>
          </a:p>
          <a:p>
            <a:pPr lvl="1" marL="914400" indent="-298440">
              <a:lnSpc>
                <a:spcPct val="100000"/>
              </a:lnSpc>
              <a:buClr>
                <a:srgbClr val="000000"/>
              </a:buClr>
              <a:buFont typeface="OpenSymbol"/>
              <a:buAutoNum type="alphaLcPeriod"/>
              <a:tabLst>
                <a:tab algn="l" pos="0"/>
              </a:tabLst>
            </a:pPr>
            <a:r>
              <a:rPr b="0" lang="pt-BR" sz="1100" spc="-1" strike="noStrike">
                <a:solidFill>
                  <a:srgbClr val="000000"/>
                </a:solidFill>
                <a:latin typeface="Arial"/>
              </a:rPr>
              <a:t>Some leftist events can be cliquey. But the point is to be outgoing and connect.</a:t>
            </a:r>
            <a:endParaRPr b="0" lang="pt-BR" sz="1100" spc="-1" strike="noStrike">
              <a:solidFill>
                <a:srgbClr val="000000"/>
              </a:solidFill>
              <a:latin typeface="Arial"/>
            </a:endParaRPr>
          </a:p>
          <a:p>
            <a:pPr lvl="1" marL="914400" indent="-298440">
              <a:lnSpc>
                <a:spcPct val="100000"/>
              </a:lnSpc>
              <a:buClr>
                <a:srgbClr val="000000"/>
              </a:buClr>
              <a:buFont typeface="OpenSymbol"/>
              <a:buAutoNum type="alphaLcPeriod"/>
              <a:tabLst>
                <a:tab algn="l" pos="0"/>
              </a:tabLst>
            </a:pPr>
            <a:r>
              <a:rPr b="0" lang="pt-BR" sz="1100" spc="-1" strike="noStrike">
                <a:solidFill>
                  <a:srgbClr val="000000"/>
                </a:solidFill>
                <a:latin typeface="Arial"/>
              </a:rPr>
              <a:t>This can be challenging if you’re an introvert like me. Challenge yourself! In changing the world we change ourselves!</a:t>
            </a:r>
            <a:endParaRPr b="0" lang="pt-BR" sz="1100" spc="-1" strike="noStrike">
              <a:solidFill>
                <a:srgbClr val="000000"/>
              </a:solidFill>
              <a:latin typeface="Arial"/>
            </a:endParaRPr>
          </a:p>
          <a:p>
            <a:pPr marL="457200" indent="-298440">
              <a:lnSpc>
                <a:spcPct val="100000"/>
              </a:lnSpc>
              <a:buClr>
                <a:srgbClr val="000000"/>
              </a:buClr>
              <a:buFont typeface="OpenSymbol"/>
              <a:buAutoNum type="arabicPeriod"/>
              <a:tabLst>
                <a:tab algn="l" pos="0"/>
              </a:tabLst>
            </a:pPr>
            <a:r>
              <a:rPr b="1" lang="pt-BR" sz="1100" spc="-1" strike="noStrike">
                <a:solidFill>
                  <a:srgbClr val="000000"/>
                </a:solidFill>
                <a:latin typeface="Arial"/>
              </a:rPr>
              <a:t>Be intentional</a:t>
            </a:r>
            <a:endParaRPr b="0" lang="pt-BR" sz="1100" spc="-1" strike="noStrike">
              <a:solidFill>
                <a:srgbClr val="000000"/>
              </a:solidFill>
              <a:latin typeface="Arial"/>
            </a:endParaRPr>
          </a:p>
          <a:p>
            <a:pPr lvl="1" marL="914400" indent="-298440">
              <a:lnSpc>
                <a:spcPct val="100000"/>
              </a:lnSpc>
              <a:buClr>
                <a:srgbClr val="000000"/>
              </a:buClr>
              <a:buFont typeface="OpenSymbol"/>
              <a:buAutoNum type="alphaLcPeriod"/>
              <a:tabLst>
                <a:tab algn="l" pos="0"/>
              </a:tabLst>
            </a:pPr>
            <a:r>
              <a:rPr b="0" lang="pt-BR" sz="1100" spc="-1" strike="noStrike">
                <a:solidFill>
                  <a:srgbClr val="000000"/>
                </a:solidFill>
                <a:latin typeface="Arial"/>
              </a:rPr>
              <a:t>Set goals: for this event, what types of people, how many, do you want to meet?</a:t>
            </a:r>
            <a:endParaRPr b="0" lang="pt-BR" sz="1100" spc="-1" strike="noStrike">
              <a:solidFill>
                <a:srgbClr val="000000"/>
              </a:solidFill>
              <a:latin typeface="Arial"/>
            </a:endParaRPr>
          </a:p>
          <a:p>
            <a:pPr lvl="1" marL="914400" indent="-298440">
              <a:lnSpc>
                <a:spcPct val="100000"/>
              </a:lnSpc>
              <a:buClr>
                <a:srgbClr val="000000"/>
              </a:buClr>
              <a:buFont typeface="OpenSymbol"/>
              <a:buAutoNum type="alphaLcPeriod"/>
              <a:tabLst>
                <a:tab algn="l" pos="0"/>
              </a:tabLst>
            </a:pPr>
            <a:r>
              <a:rPr b="0" lang="pt-BR" sz="1100" spc="-1" strike="noStrike">
                <a:solidFill>
                  <a:srgbClr val="000000"/>
                </a:solidFill>
                <a:latin typeface="Arial"/>
              </a:rPr>
              <a:t>Example: at an open meeting, we prioritize meeting first-time attendees and aim to get their contact info</a:t>
            </a:r>
            <a:endParaRPr b="0" lang="pt-BR" sz="1100" spc="-1" strike="noStrike">
              <a:solidFill>
                <a:srgbClr val="000000"/>
              </a:solidFill>
              <a:latin typeface="Arial"/>
            </a:endParaRPr>
          </a:p>
          <a:p>
            <a:pPr lvl="1" marL="914400" indent="-298440">
              <a:lnSpc>
                <a:spcPct val="100000"/>
              </a:lnSpc>
              <a:buClr>
                <a:srgbClr val="000000"/>
              </a:buClr>
              <a:buFont typeface="OpenSymbol"/>
              <a:buAutoNum type="alphaLcPeriod"/>
              <a:tabLst>
                <a:tab algn="l" pos="0"/>
              </a:tabLst>
            </a:pPr>
            <a:r>
              <a:rPr b="0" lang="pt-BR" sz="1100" spc="-1" strike="noStrike">
                <a:solidFill>
                  <a:srgbClr val="000000"/>
                </a:solidFill>
                <a:latin typeface="Arial"/>
              </a:rPr>
              <a:t>Write down memories of the people you meet. Otherwise you will forget! </a:t>
            </a:r>
            <a:endParaRPr b="0" lang="pt-BR" sz="1100" spc="-1" strike="noStrike">
              <a:solidFill>
                <a:srgbClr val="000000"/>
              </a:solidFill>
              <a:latin typeface="Arial"/>
            </a:endParaRPr>
          </a:p>
          <a:p>
            <a:pPr marL="457200" indent="-298440">
              <a:lnSpc>
                <a:spcPct val="100000"/>
              </a:lnSpc>
              <a:buClr>
                <a:srgbClr val="000000"/>
              </a:buClr>
              <a:buFont typeface="OpenSymbol"/>
              <a:buAutoNum type="arabicPeriod"/>
              <a:tabLst>
                <a:tab algn="l" pos="0"/>
              </a:tabLst>
            </a:pPr>
            <a:r>
              <a:rPr b="1" lang="pt-BR" sz="1100" spc="-1" strike="noStrike">
                <a:solidFill>
                  <a:srgbClr val="000000"/>
                </a:solidFill>
                <a:latin typeface="Arial"/>
              </a:rPr>
              <a:t>Follow up</a:t>
            </a:r>
            <a:endParaRPr b="0" lang="pt-BR" sz="1100" spc="-1" strike="noStrike">
              <a:solidFill>
                <a:srgbClr val="000000"/>
              </a:solidFill>
              <a:latin typeface="Arial"/>
            </a:endParaRPr>
          </a:p>
          <a:p>
            <a:pPr lvl="1" marL="914400" indent="-298440">
              <a:lnSpc>
                <a:spcPct val="100000"/>
              </a:lnSpc>
              <a:buClr>
                <a:srgbClr val="000000"/>
              </a:buClr>
              <a:buFont typeface="OpenSymbol"/>
              <a:buAutoNum type="alphaLcPeriod"/>
              <a:tabLst>
                <a:tab algn="l" pos="0"/>
              </a:tabLst>
            </a:pPr>
            <a:r>
              <a:rPr b="0" lang="pt-BR" sz="1100" spc="-1" strike="noStrike">
                <a:solidFill>
                  <a:srgbClr val="000000"/>
                </a:solidFill>
                <a:latin typeface="Arial"/>
              </a:rPr>
              <a:t>Check in about follow-ups at meetings: who is following up with who?</a:t>
            </a:r>
            <a:endParaRPr b="0" lang="pt-BR" sz="1100" spc="-1" strike="noStrike">
              <a:solidFill>
                <a:srgbClr val="000000"/>
              </a:solidFill>
              <a:latin typeface="Arial"/>
            </a:endParaRPr>
          </a:p>
          <a:p>
            <a:pPr lvl="1" marL="914400" indent="-298440">
              <a:lnSpc>
                <a:spcPct val="100000"/>
              </a:lnSpc>
              <a:buClr>
                <a:srgbClr val="000000"/>
              </a:buClr>
              <a:buFont typeface="OpenSymbol"/>
              <a:buAutoNum type="alphaLcPeriod"/>
              <a:tabLst>
                <a:tab algn="l" pos="0"/>
              </a:tabLst>
            </a:pPr>
            <a:r>
              <a:rPr b="0" lang="pt-BR" sz="1100" spc="-1" strike="noStrike">
                <a:solidFill>
                  <a:srgbClr val="000000"/>
                </a:solidFill>
                <a:latin typeface="Arial"/>
              </a:rPr>
              <a:t>Invite the person to coffee, meet at an event or action, etc. In-person is best. Work around their availability.</a:t>
            </a:r>
            <a:endParaRPr b="0" lang="pt-BR" sz="1100" spc="-1" strike="noStrike">
              <a:solidFill>
                <a:srgbClr val="000000"/>
              </a:solidFill>
              <a:latin typeface="Arial"/>
            </a:endParaRPr>
          </a:p>
          <a:p>
            <a:pPr lvl="1" marL="914400" indent="-298440">
              <a:lnSpc>
                <a:spcPct val="100000"/>
              </a:lnSpc>
              <a:buClr>
                <a:srgbClr val="000000"/>
              </a:buClr>
              <a:buFont typeface="OpenSymbol"/>
              <a:buAutoNum type="alphaLcPeriod"/>
              <a:tabLst>
                <a:tab algn="l" pos="0"/>
              </a:tabLst>
            </a:pPr>
            <a:r>
              <a:rPr b="0" lang="pt-BR" sz="1100" spc="-1" strike="noStrike">
                <a:solidFill>
                  <a:srgbClr val="000000"/>
                </a:solidFill>
                <a:latin typeface="Arial"/>
              </a:rPr>
              <a:t>Be direct about what you want to discuss: hear what they thought, to see if you can collaborate, to invite them into the organizing (because you think they’d care about the issue, they have unique perspective and skills, etc)</a:t>
            </a:r>
            <a:endParaRPr b="0" lang="pt-BR" sz="1100" spc="-1" strike="noStrike">
              <a:solidFill>
                <a:srgbClr val="000000"/>
              </a:solidFill>
              <a:latin typeface="Arial"/>
            </a:endParaRPr>
          </a:p>
          <a:p>
            <a:pPr indent="0">
              <a:lnSpc>
                <a:spcPct val="100000"/>
              </a:lnSpc>
              <a:buNone/>
              <a:tabLst>
                <a:tab algn="l" pos="0"/>
              </a:tabLst>
            </a:pPr>
            <a:endParaRPr b="0" lang="pt-BR" sz="1100" spc="-1" strike="noStrike">
              <a:solidFill>
                <a:srgbClr val="000000"/>
              </a:solidFill>
              <a:latin typeface="Arial"/>
            </a:endParaRPr>
          </a:p>
          <a:p>
            <a:pPr marL="457200" indent="0">
              <a:lnSpc>
                <a:spcPct val="100000"/>
              </a:lnSpc>
              <a:buNone/>
              <a:tabLst>
                <a:tab algn="l" pos="0"/>
              </a:tabLst>
            </a:pPr>
            <a:endParaRPr b="0" lang="pt-BR" sz="1100" spc="-1" strike="noStrike">
              <a:solidFill>
                <a:srgbClr val="000000"/>
              </a:solidFill>
              <a:latin typeface="Arial"/>
            </a:endParaRPr>
          </a:p>
        </p:txBody>
      </p:sp>
    </p:spTree>
  </p:cSld>
</p:notes>
</file>

<file path=ppt/notesSlides/notesSlide4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06" name="PlaceHolder 1"/>
          <p:cNvSpPr>
            <a:spLocks noGrp="1"/>
          </p:cNvSpPr>
          <p:nvPr>
            <p:ph type="sldImg"/>
          </p:nvPr>
        </p:nvSpPr>
        <p:spPr>
          <a:xfrm>
            <a:off x="381240" y="685800"/>
            <a:ext cx="6094440" cy="3427560"/>
          </a:xfrm>
          <a:prstGeom prst="rect">
            <a:avLst/>
          </a:prstGeom>
          <a:ln w="0">
            <a:noFill/>
          </a:ln>
        </p:spPr>
      </p:sp>
      <p:sp>
        <p:nvSpPr>
          <p:cNvPr id="707" name="PlaceHolder 2"/>
          <p:cNvSpPr>
            <a:spLocks noGrp="1"/>
          </p:cNvSpPr>
          <p:nvPr>
            <p:ph type="body"/>
          </p:nvPr>
        </p:nvSpPr>
        <p:spPr>
          <a:xfrm>
            <a:off x="685800" y="4343400"/>
            <a:ext cx="5484960" cy="4113360"/>
          </a:xfrm>
          <a:prstGeom prst="rect">
            <a:avLst/>
          </a:prstGeom>
          <a:noFill/>
          <a:ln w="0">
            <a:noFill/>
          </a:ln>
        </p:spPr>
        <p:txBody>
          <a:bodyPr lIns="0" rIns="0" tIns="91440" bIns="91440" anchor="t">
            <a:noAutofit/>
          </a:bodyPr>
          <a:p>
            <a:pPr marL="216000" indent="0">
              <a:lnSpc>
                <a:spcPct val="100000"/>
              </a:lnSpc>
              <a:buNone/>
              <a:tabLst>
                <a:tab algn="l" pos="0"/>
              </a:tabLst>
            </a:pPr>
            <a:r>
              <a:rPr b="1" lang="pt-BR" sz="1100" spc="-1" strike="noStrike">
                <a:solidFill>
                  <a:srgbClr val="000000"/>
                </a:solidFill>
                <a:latin typeface="Arial"/>
              </a:rPr>
              <a:t>(SLIDE 33)</a:t>
            </a:r>
            <a:r>
              <a:rPr b="0" lang="pt-BR" sz="1100" spc="-1" strike="noStrike">
                <a:solidFill>
                  <a:srgbClr val="000000"/>
                </a:solidFill>
                <a:latin typeface="Arial"/>
              </a:rPr>
              <a:t> Remember</a:t>
            </a:r>
            <a:endParaRPr b="0" lang="pt-BR" sz="1100" spc="-1" strike="noStrike">
              <a:solidFill>
                <a:srgbClr val="000000"/>
              </a:solidFill>
              <a:latin typeface="Arial"/>
            </a:endParaRPr>
          </a:p>
          <a:p>
            <a:pPr marL="457200" indent="-298440">
              <a:lnSpc>
                <a:spcPct val="100000"/>
              </a:lnSpc>
              <a:buClr>
                <a:srgbClr val="000000"/>
              </a:buClr>
              <a:buFont typeface="OpenSymbol"/>
              <a:buAutoNum type="arabicPeriod"/>
              <a:tabLst>
                <a:tab algn="l" pos="0"/>
              </a:tabLst>
            </a:pPr>
            <a:r>
              <a:rPr b="1" lang="pt-BR" sz="1100" spc="-1" strike="noStrike">
                <a:solidFill>
                  <a:srgbClr val="000000"/>
                </a:solidFill>
                <a:latin typeface="Arial"/>
              </a:rPr>
              <a:t>Relationship-building is everyone’s responsibility</a:t>
            </a:r>
            <a:endParaRPr b="0" lang="pt-BR" sz="1100" spc="-1" strike="noStrike">
              <a:solidFill>
                <a:srgbClr val="000000"/>
              </a:solidFill>
              <a:latin typeface="Arial"/>
            </a:endParaRPr>
          </a:p>
          <a:p>
            <a:pPr lvl="1" marL="914400" indent="-298440">
              <a:lnSpc>
                <a:spcPct val="100000"/>
              </a:lnSpc>
              <a:buClr>
                <a:srgbClr val="000000"/>
              </a:buClr>
              <a:buFont typeface="OpenSymbol"/>
              <a:buAutoNum type="alphaLcPeriod"/>
              <a:tabLst>
                <a:tab algn="l" pos="0"/>
              </a:tabLst>
            </a:pPr>
            <a:r>
              <a:rPr b="0" lang="pt-BR" sz="1100" spc="-1" strike="noStrike">
                <a:solidFill>
                  <a:srgbClr val="000000"/>
                </a:solidFill>
                <a:latin typeface="Arial"/>
              </a:rPr>
              <a:t>One person can’t hold all the contacts</a:t>
            </a:r>
            <a:endParaRPr b="0" lang="pt-BR" sz="1100" spc="-1" strike="noStrike">
              <a:solidFill>
                <a:srgbClr val="000000"/>
              </a:solidFill>
              <a:latin typeface="Arial"/>
            </a:endParaRPr>
          </a:p>
          <a:p>
            <a:pPr lvl="1" marL="914400" indent="-298440">
              <a:lnSpc>
                <a:spcPct val="100000"/>
              </a:lnSpc>
              <a:buClr>
                <a:srgbClr val="000000"/>
              </a:buClr>
              <a:buFont typeface="OpenSymbol"/>
              <a:buAutoNum type="alphaLcPeriod"/>
              <a:tabLst>
                <a:tab algn="l" pos="0"/>
              </a:tabLst>
            </a:pPr>
            <a:r>
              <a:rPr b="0" lang="pt-BR" sz="1100" spc="-1" strike="noStrike">
                <a:solidFill>
                  <a:srgbClr val="000000"/>
                </a:solidFill>
                <a:latin typeface="Arial"/>
              </a:rPr>
              <a:t>The more your organization is a web, where each person knows several others, the stronger it is</a:t>
            </a:r>
            <a:endParaRPr b="0" lang="pt-BR" sz="1100" spc="-1" strike="noStrike">
              <a:solidFill>
                <a:srgbClr val="000000"/>
              </a:solidFill>
              <a:latin typeface="Arial"/>
            </a:endParaRPr>
          </a:p>
          <a:p>
            <a:pPr marL="457200" indent="-298440">
              <a:lnSpc>
                <a:spcPct val="100000"/>
              </a:lnSpc>
              <a:buClr>
                <a:srgbClr val="000000"/>
              </a:buClr>
              <a:buFont typeface="OpenSymbol"/>
              <a:buAutoNum type="arabicPeriod"/>
              <a:tabLst>
                <a:tab algn="l" pos="0"/>
              </a:tabLst>
            </a:pPr>
            <a:r>
              <a:rPr b="1" lang="pt-BR" sz="1100" spc="-1" strike="noStrike">
                <a:solidFill>
                  <a:srgbClr val="000000"/>
                </a:solidFill>
                <a:latin typeface="Arial"/>
              </a:rPr>
              <a:t>Consider your social positions</a:t>
            </a:r>
            <a:endParaRPr b="0" lang="pt-BR" sz="1100" spc="-1" strike="noStrike">
              <a:solidFill>
                <a:srgbClr val="000000"/>
              </a:solidFill>
              <a:latin typeface="Arial"/>
            </a:endParaRPr>
          </a:p>
          <a:p>
            <a:pPr lvl="1" marL="914400" indent="-298440">
              <a:lnSpc>
                <a:spcPct val="100000"/>
              </a:lnSpc>
              <a:buClr>
                <a:srgbClr val="000000"/>
              </a:buClr>
              <a:buFont typeface="OpenSymbol"/>
              <a:buAutoNum type="alphaLcPeriod"/>
              <a:tabLst>
                <a:tab algn="l" pos="0"/>
              </a:tabLst>
            </a:pPr>
            <a:r>
              <a:rPr b="0" lang="pt-BR" sz="1100" spc="-1" strike="noStrike">
                <a:solidFill>
                  <a:schemeClr val="dk1"/>
                </a:solidFill>
                <a:latin typeface="Arial"/>
              </a:rPr>
              <a:t>You don’t want anyone to think you’re asking them on a date</a:t>
            </a:r>
            <a:endParaRPr b="0" lang="pt-BR" sz="1100" spc="-1" strike="noStrike">
              <a:solidFill>
                <a:srgbClr val="000000"/>
              </a:solidFill>
              <a:latin typeface="Arial"/>
            </a:endParaRPr>
          </a:p>
          <a:p>
            <a:pPr lvl="1" marL="914400" indent="-298440">
              <a:lnSpc>
                <a:spcPct val="100000"/>
              </a:lnSpc>
              <a:buClr>
                <a:srgbClr val="000000"/>
              </a:buClr>
              <a:buFont typeface="OpenSymbol"/>
              <a:buAutoNum type="alphaLcPeriod"/>
              <a:tabLst>
                <a:tab algn="l" pos="0"/>
              </a:tabLst>
            </a:pPr>
            <a:r>
              <a:rPr b="0" lang="pt-BR" sz="1100" spc="-1" strike="noStrike">
                <a:solidFill>
                  <a:schemeClr val="dk1"/>
                </a:solidFill>
                <a:latin typeface="Arial"/>
              </a:rPr>
              <a:t>Each person brings a unique perspective, skills, knowledge</a:t>
            </a:r>
            <a:endParaRPr b="0" lang="pt-BR" sz="1100" spc="-1" strike="noStrike">
              <a:solidFill>
                <a:srgbClr val="000000"/>
              </a:solidFill>
              <a:latin typeface="Arial"/>
            </a:endParaRPr>
          </a:p>
          <a:p>
            <a:pPr marL="457200" indent="-298440">
              <a:lnSpc>
                <a:spcPct val="100000"/>
              </a:lnSpc>
              <a:buClr>
                <a:srgbClr val="000000"/>
              </a:buClr>
              <a:buFont typeface="OpenSymbol"/>
              <a:buAutoNum type="arabicPeriod"/>
              <a:tabLst>
                <a:tab algn="l" pos="0"/>
              </a:tabLst>
            </a:pPr>
            <a:r>
              <a:rPr b="1" lang="pt-BR" sz="1100" spc="-1" strike="noStrike">
                <a:solidFill>
                  <a:schemeClr val="dk1"/>
                </a:solidFill>
                <a:latin typeface="Arial"/>
              </a:rPr>
              <a:t>Be honest when you build with people</a:t>
            </a:r>
            <a:endParaRPr b="0" lang="pt-BR" sz="1100" spc="-1" strike="noStrike">
              <a:solidFill>
                <a:srgbClr val="000000"/>
              </a:solidFill>
              <a:latin typeface="Arial"/>
            </a:endParaRPr>
          </a:p>
          <a:p>
            <a:pPr lvl="1" marL="914400" indent="-298440">
              <a:lnSpc>
                <a:spcPct val="100000"/>
              </a:lnSpc>
              <a:buClr>
                <a:srgbClr val="000000"/>
              </a:buClr>
              <a:buFont typeface="OpenSymbol"/>
              <a:buAutoNum type="alphaLcPeriod"/>
              <a:tabLst>
                <a:tab algn="l" pos="0"/>
              </a:tabLst>
            </a:pPr>
            <a:r>
              <a:rPr b="0" lang="pt-BR" sz="1100" spc="-1" strike="noStrike">
                <a:solidFill>
                  <a:schemeClr val="dk1"/>
                </a:solidFill>
                <a:latin typeface="Arial"/>
              </a:rPr>
              <a:t>Establish trust and forthrightness from jump</a:t>
            </a:r>
            <a:endParaRPr b="0" lang="pt-BR" sz="1100" spc="-1" strike="noStrike">
              <a:solidFill>
                <a:srgbClr val="000000"/>
              </a:solidFill>
              <a:latin typeface="Arial"/>
            </a:endParaRPr>
          </a:p>
          <a:p>
            <a:pPr lvl="1" marL="914400" indent="-298440">
              <a:lnSpc>
                <a:spcPct val="100000"/>
              </a:lnSpc>
              <a:buClr>
                <a:srgbClr val="000000"/>
              </a:buClr>
              <a:buFont typeface="OpenSymbol"/>
              <a:buAutoNum type="alphaLcPeriod"/>
              <a:tabLst>
                <a:tab algn="l" pos="0"/>
              </a:tabLst>
            </a:pPr>
            <a:r>
              <a:rPr b="0" lang="pt-BR" sz="1100" spc="-1" strike="noStrike">
                <a:solidFill>
                  <a:schemeClr val="dk1"/>
                </a:solidFill>
                <a:latin typeface="Arial"/>
              </a:rPr>
              <a:t>Don’t promise what you can’t deliver</a:t>
            </a:r>
            <a:endParaRPr b="0" lang="pt-BR" sz="1100" spc="-1" strike="noStrike">
              <a:solidFill>
                <a:srgbClr val="000000"/>
              </a:solidFill>
              <a:latin typeface="Arial"/>
            </a:endParaRPr>
          </a:p>
          <a:p>
            <a:pPr lvl="1" marL="914400" indent="-298440">
              <a:lnSpc>
                <a:spcPct val="100000"/>
              </a:lnSpc>
              <a:buClr>
                <a:srgbClr val="000000"/>
              </a:buClr>
              <a:buFont typeface="OpenSymbol"/>
              <a:buAutoNum type="alphaLcPeriod"/>
              <a:tabLst>
                <a:tab algn="l" pos="0"/>
              </a:tabLst>
            </a:pPr>
            <a:r>
              <a:rPr b="0" lang="pt-BR" sz="1100" spc="-1" strike="noStrike">
                <a:solidFill>
                  <a:schemeClr val="dk1"/>
                </a:solidFill>
                <a:latin typeface="Arial"/>
              </a:rPr>
              <a:t>We don’t save people. We offer what we can to struggle together. </a:t>
            </a:r>
            <a:endParaRPr b="0" lang="pt-BR" sz="1100" spc="-1" strike="noStrike">
              <a:solidFill>
                <a:srgbClr val="000000"/>
              </a:solidFill>
              <a:latin typeface="Arial"/>
            </a:endParaRPr>
          </a:p>
          <a:p>
            <a:pPr marL="457200" indent="-298440">
              <a:lnSpc>
                <a:spcPct val="100000"/>
              </a:lnSpc>
              <a:buClr>
                <a:srgbClr val="000000"/>
              </a:buClr>
              <a:buFont typeface="OpenSymbol"/>
              <a:buAutoNum type="arabicPeriod"/>
              <a:tabLst>
                <a:tab algn="l" pos="0"/>
              </a:tabLst>
            </a:pPr>
            <a:r>
              <a:rPr b="1" lang="pt-BR" sz="1100" spc="-1" strike="noStrike">
                <a:solidFill>
                  <a:schemeClr val="dk1"/>
                </a:solidFill>
                <a:latin typeface="Arial"/>
              </a:rPr>
              <a:t>Every campaign or organization ends</a:t>
            </a:r>
            <a:endParaRPr b="0" lang="pt-BR" sz="1100" spc="-1" strike="noStrike">
              <a:solidFill>
                <a:srgbClr val="000000"/>
              </a:solidFill>
              <a:latin typeface="Arial"/>
            </a:endParaRPr>
          </a:p>
          <a:p>
            <a:pPr lvl="1" marL="914400" indent="-298440">
              <a:lnSpc>
                <a:spcPct val="100000"/>
              </a:lnSpc>
              <a:buClr>
                <a:srgbClr val="000000"/>
              </a:buClr>
              <a:buFont typeface="OpenSymbol"/>
              <a:buAutoNum type="alphaLcPeriod"/>
              <a:tabLst>
                <a:tab algn="l" pos="0"/>
              </a:tabLst>
            </a:pPr>
            <a:r>
              <a:rPr b="0" lang="pt-BR" sz="1100" spc="-1" strike="noStrike">
                <a:solidFill>
                  <a:schemeClr val="dk1"/>
                </a:solidFill>
                <a:latin typeface="Arial"/>
              </a:rPr>
              <a:t>When this happens, what will we have to show for it?</a:t>
            </a:r>
            <a:endParaRPr b="0" lang="pt-BR" sz="1100" spc="-1" strike="noStrike">
              <a:solidFill>
                <a:srgbClr val="000000"/>
              </a:solidFill>
              <a:latin typeface="Arial"/>
            </a:endParaRPr>
          </a:p>
          <a:p>
            <a:pPr lvl="1" marL="914400" indent="-298440">
              <a:lnSpc>
                <a:spcPct val="100000"/>
              </a:lnSpc>
              <a:buClr>
                <a:srgbClr val="000000"/>
              </a:buClr>
              <a:buFont typeface="OpenSymbol"/>
              <a:buAutoNum type="alphaLcPeriod"/>
              <a:tabLst>
                <a:tab algn="l" pos="0"/>
              </a:tabLst>
            </a:pPr>
            <a:r>
              <a:rPr b="0" lang="pt-BR" sz="1100" spc="-1" strike="noStrike">
                <a:solidFill>
                  <a:schemeClr val="dk1"/>
                </a:solidFill>
                <a:latin typeface="Arial"/>
              </a:rPr>
              <a:t>If we’re successful, we will have waged campaigns, raised political consciousness, weakened the ruling class etc</a:t>
            </a:r>
            <a:endParaRPr b="0" lang="pt-BR" sz="1100" spc="-1" strike="noStrike">
              <a:solidFill>
                <a:srgbClr val="000000"/>
              </a:solidFill>
              <a:latin typeface="Arial"/>
            </a:endParaRPr>
          </a:p>
          <a:p>
            <a:pPr lvl="1" marL="914400" indent="-298440">
              <a:lnSpc>
                <a:spcPct val="100000"/>
              </a:lnSpc>
              <a:buClr>
                <a:srgbClr val="000000"/>
              </a:buClr>
              <a:buFont typeface="OpenSymbol"/>
              <a:buAutoNum type="alphaLcPeriod"/>
              <a:tabLst>
                <a:tab algn="l" pos="0"/>
              </a:tabLst>
            </a:pPr>
            <a:r>
              <a:rPr b="0" lang="pt-BR" sz="1100" spc="-1" strike="noStrike">
                <a:solidFill>
                  <a:schemeClr val="dk1"/>
                </a:solidFill>
                <a:latin typeface="Arial"/>
              </a:rPr>
              <a:t>Most important: </a:t>
            </a:r>
            <a:r>
              <a:rPr b="0" lang="pt-BR" sz="1100" spc="-1" strike="noStrike">
                <a:solidFill>
                  <a:srgbClr val="000000"/>
                </a:solidFill>
                <a:latin typeface="Arial"/>
              </a:rPr>
              <a:t>we’ll have built up networks of people with experiences of struggle</a:t>
            </a:r>
            <a:endParaRPr b="0" lang="pt-BR" sz="1100" spc="-1" strike="noStrike">
              <a:solidFill>
                <a:srgbClr val="000000"/>
              </a:solidFill>
              <a:latin typeface="Arial"/>
            </a:endParaRPr>
          </a:p>
          <a:p>
            <a:pPr indent="0">
              <a:lnSpc>
                <a:spcPct val="100000"/>
              </a:lnSpc>
              <a:buNone/>
              <a:tabLst>
                <a:tab algn="l" pos="0"/>
              </a:tabLst>
            </a:pPr>
            <a:endParaRPr b="0" lang="pt-BR" sz="1100" spc="-1" strike="noStrike">
              <a:solidFill>
                <a:srgbClr val="000000"/>
              </a:solidFill>
              <a:latin typeface="Arial"/>
            </a:endParaRPr>
          </a:p>
        </p:txBody>
      </p:sp>
    </p:spTree>
  </p:cSld>
</p:notes>
</file>

<file path=ppt/notesSlides/notesSlide45.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08" name="PlaceHolder 1"/>
          <p:cNvSpPr>
            <a:spLocks noGrp="1"/>
          </p:cNvSpPr>
          <p:nvPr>
            <p:ph type="sldImg"/>
          </p:nvPr>
        </p:nvSpPr>
        <p:spPr>
          <a:xfrm>
            <a:off x="381240" y="685800"/>
            <a:ext cx="6094440" cy="3427560"/>
          </a:xfrm>
          <a:prstGeom prst="rect">
            <a:avLst/>
          </a:prstGeom>
          <a:ln w="0">
            <a:noFill/>
          </a:ln>
        </p:spPr>
      </p:sp>
      <p:sp>
        <p:nvSpPr>
          <p:cNvPr id="709" name="PlaceHolder 2"/>
          <p:cNvSpPr>
            <a:spLocks noGrp="1"/>
          </p:cNvSpPr>
          <p:nvPr>
            <p:ph type="body"/>
          </p:nvPr>
        </p:nvSpPr>
        <p:spPr>
          <a:xfrm>
            <a:off x="685800" y="4343400"/>
            <a:ext cx="5484960" cy="4113360"/>
          </a:xfrm>
          <a:prstGeom prst="rect">
            <a:avLst/>
          </a:prstGeom>
          <a:noFill/>
          <a:ln w="0">
            <a:noFill/>
          </a:ln>
        </p:spPr>
        <p:txBody>
          <a:bodyPr lIns="0" rIns="0" tIns="91440" bIns="91440" anchor="t">
            <a:noAutofit/>
          </a:bodyPr>
          <a:p>
            <a:pPr marL="216000" indent="0">
              <a:lnSpc>
                <a:spcPct val="100000"/>
              </a:lnSpc>
              <a:buNone/>
              <a:tabLst>
                <a:tab algn="l" pos="0"/>
              </a:tabLst>
            </a:pPr>
            <a:r>
              <a:rPr b="1" lang="pt-BR" sz="1100" spc="-1" strike="noStrike">
                <a:solidFill>
                  <a:srgbClr val="000000"/>
                </a:solidFill>
                <a:latin typeface="Arial"/>
              </a:rPr>
              <a:t>(SLIDE 34-35)</a:t>
            </a:r>
            <a:r>
              <a:rPr b="0" lang="pt-BR" sz="1100" spc="-1" strike="noStrike">
                <a:solidFill>
                  <a:srgbClr val="000000"/>
                </a:solidFill>
                <a:latin typeface="Arial"/>
              </a:rPr>
              <a:t> Integrate new members</a:t>
            </a:r>
            <a:endParaRPr b="0" lang="pt-BR" sz="1100" spc="-1" strike="noStrike">
              <a:solidFill>
                <a:srgbClr val="000000"/>
              </a:solidFill>
              <a:latin typeface="Arial"/>
            </a:endParaRPr>
          </a:p>
          <a:p>
            <a:pPr marL="457200" indent="-298440">
              <a:lnSpc>
                <a:spcPct val="100000"/>
              </a:lnSpc>
              <a:buClr>
                <a:srgbClr val="000000"/>
              </a:buClr>
              <a:buFont typeface="OpenSymbol"/>
              <a:buAutoNum type="arabicPeriod"/>
              <a:tabLst>
                <a:tab algn="l" pos="0"/>
              </a:tabLst>
            </a:pPr>
            <a:r>
              <a:rPr b="1" lang="pt-BR" sz="1100" spc="-1" strike="noStrike">
                <a:solidFill>
                  <a:srgbClr val="000000"/>
                </a:solidFill>
                <a:latin typeface="Arial"/>
              </a:rPr>
              <a:t>POSE QUESTION:</a:t>
            </a:r>
            <a:r>
              <a:rPr b="0" lang="pt-BR" sz="1100" spc="-1" strike="noStrike">
                <a:solidFill>
                  <a:srgbClr val="000000"/>
                </a:solidFill>
                <a:latin typeface="Arial"/>
              </a:rPr>
              <a:t> After any event or activity, you may have new people trying to join your project. How will you integrate them into the work?</a:t>
            </a:r>
            <a:endParaRPr b="0" lang="pt-BR" sz="1100" spc="-1" strike="noStrike">
              <a:solidFill>
                <a:srgbClr val="000000"/>
              </a:solidFill>
              <a:latin typeface="Arial"/>
            </a:endParaRPr>
          </a:p>
          <a:p>
            <a:pPr marL="457200" indent="-298440">
              <a:lnSpc>
                <a:spcPct val="100000"/>
              </a:lnSpc>
              <a:buClr>
                <a:srgbClr val="000000"/>
              </a:buClr>
              <a:buFont typeface="OpenSymbol"/>
              <a:buAutoNum type="arabicPeriod"/>
              <a:tabLst>
                <a:tab algn="l" pos="0"/>
              </a:tabLst>
            </a:pPr>
            <a:r>
              <a:rPr b="1" lang="pt-BR" sz="1100" spc="-1" strike="noStrike">
                <a:solidFill>
                  <a:srgbClr val="000000"/>
                </a:solidFill>
                <a:latin typeface="Arial"/>
              </a:rPr>
              <a:t>It helps to plan ahead</a:t>
            </a:r>
            <a:endParaRPr b="0" lang="pt-BR" sz="1100" spc="-1" strike="noStrike">
              <a:solidFill>
                <a:srgbClr val="000000"/>
              </a:solidFill>
              <a:latin typeface="Arial"/>
            </a:endParaRPr>
          </a:p>
          <a:p>
            <a:pPr lvl="1" marL="914400" indent="-298440">
              <a:lnSpc>
                <a:spcPct val="100000"/>
              </a:lnSpc>
              <a:buClr>
                <a:srgbClr val="000000"/>
              </a:buClr>
              <a:buFont typeface="OpenSymbol"/>
              <a:buAutoNum type="alphaLcPeriod"/>
              <a:tabLst>
                <a:tab algn="l" pos="0"/>
              </a:tabLst>
            </a:pPr>
            <a:r>
              <a:rPr b="0" lang="pt-BR" sz="1100" spc="-1" strike="noStrike">
                <a:solidFill>
                  <a:srgbClr val="000000"/>
                </a:solidFill>
                <a:latin typeface="Arial"/>
              </a:rPr>
              <a:t>As you plan one event/action, what will be the next activity you invite new people you meet to?</a:t>
            </a:r>
            <a:endParaRPr b="0" lang="pt-BR" sz="1100" spc="-1" strike="noStrike">
              <a:solidFill>
                <a:srgbClr val="000000"/>
              </a:solidFill>
              <a:latin typeface="Arial"/>
            </a:endParaRPr>
          </a:p>
          <a:p>
            <a:pPr marL="457200" indent="-298440">
              <a:lnSpc>
                <a:spcPct val="100000"/>
              </a:lnSpc>
              <a:buClr>
                <a:srgbClr val="000000"/>
              </a:buClr>
              <a:buFont typeface="OpenSymbol"/>
              <a:buAutoNum type="arabicPeriod"/>
              <a:tabLst>
                <a:tab algn="l" pos="0"/>
              </a:tabLst>
            </a:pPr>
            <a:r>
              <a:rPr b="1" lang="pt-BR" sz="1100" spc="-1" strike="noStrike">
                <a:solidFill>
                  <a:srgbClr val="000000"/>
                </a:solidFill>
                <a:latin typeface="Arial"/>
              </a:rPr>
              <a:t>Invite new members to do discrete, meaningful tasks </a:t>
            </a:r>
            <a:endParaRPr b="0" lang="pt-BR" sz="1100" spc="-1" strike="noStrike">
              <a:solidFill>
                <a:srgbClr val="000000"/>
              </a:solidFill>
              <a:latin typeface="Arial"/>
            </a:endParaRPr>
          </a:p>
          <a:p>
            <a:pPr lvl="1" marL="914400" indent="-298440">
              <a:lnSpc>
                <a:spcPct val="100000"/>
              </a:lnSpc>
              <a:buClr>
                <a:srgbClr val="000000"/>
              </a:buClr>
              <a:buFont typeface="OpenSymbol"/>
              <a:buAutoNum type="alphaLcPeriod"/>
              <a:tabLst>
                <a:tab algn="l" pos="0"/>
              </a:tabLst>
            </a:pPr>
            <a:r>
              <a:rPr b="0" lang="pt-BR" sz="1100" spc="-1" strike="noStrike">
                <a:solidFill>
                  <a:srgbClr val="000000"/>
                </a:solidFill>
                <a:latin typeface="Arial"/>
              </a:rPr>
              <a:t>Research shows people get involved with new groups when they can start with tasks that are limited in scope, just challenging enough, and whose contribution to the larger goal is clear</a:t>
            </a:r>
            <a:endParaRPr b="0" lang="pt-BR" sz="1100" spc="-1" strike="noStrike">
              <a:solidFill>
                <a:srgbClr val="000000"/>
              </a:solidFill>
              <a:latin typeface="Arial"/>
            </a:endParaRPr>
          </a:p>
          <a:p>
            <a:pPr marL="457200" indent="-298440">
              <a:lnSpc>
                <a:spcPct val="100000"/>
              </a:lnSpc>
              <a:buClr>
                <a:srgbClr val="000000"/>
              </a:buClr>
              <a:buFont typeface="OpenSymbol"/>
              <a:buAutoNum type="arabicPeriod"/>
              <a:tabLst>
                <a:tab algn="l" pos="0"/>
              </a:tabLst>
            </a:pPr>
            <a:r>
              <a:rPr b="1" lang="pt-BR" sz="1100" spc="-1" strike="noStrike">
                <a:solidFill>
                  <a:srgbClr val="000000"/>
                </a:solidFill>
                <a:latin typeface="Arial"/>
              </a:rPr>
              <a:t>Scaffolding</a:t>
            </a:r>
            <a:endParaRPr b="0" lang="pt-BR" sz="1100" spc="-1" strike="noStrike">
              <a:solidFill>
                <a:srgbClr val="000000"/>
              </a:solidFill>
              <a:latin typeface="Arial"/>
            </a:endParaRPr>
          </a:p>
          <a:p>
            <a:pPr lvl="1" marL="914400" indent="-298440">
              <a:lnSpc>
                <a:spcPct val="100000"/>
              </a:lnSpc>
              <a:buClr>
                <a:srgbClr val="000000"/>
              </a:buClr>
              <a:buFont typeface="OpenSymbol"/>
              <a:buAutoNum type="alphaLcPeriod"/>
              <a:tabLst>
                <a:tab algn="l" pos="0"/>
              </a:tabLst>
            </a:pPr>
            <a:r>
              <a:rPr b="0" lang="pt-BR" sz="1100" spc="-1" strike="noStrike">
                <a:solidFill>
                  <a:srgbClr val="000000"/>
                </a:solidFill>
                <a:latin typeface="Arial"/>
              </a:rPr>
              <a:t>Think of your organization as a collection of activities, each one preparing members to take on the next-most-complex one. Aka “scaffolding”</a:t>
            </a:r>
            <a:endParaRPr b="0" lang="pt-BR" sz="1100" spc="-1" strike="noStrike">
              <a:solidFill>
                <a:srgbClr val="000000"/>
              </a:solidFill>
              <a:latin typeface="Arial"/>
            </a:endParaRPr>
          </a:p>
          <a:p>
            <a:pPr lvl="1" marL="914400" indent="-298440">
              <a:lnSpc>
                <a:spcPct val="100000"/>
              </a:lnSpc>
              <a:buClr>
                <a:srgbClr val="000000"/>
              </a:buClr>
              <a:buFont typeface="OpenSymbol"/>
              <a:buAutoNum type="alphaLcPeriod"/>
              <a:tabLst>
                <a:tab algn="l" pos="0"/>
              </a:tabLst>
            </a:pPr>
            <a:r>
              <a:rPr b="0" lang="pt-BR" sz="1100" spc="-1" strike="noStrike">
                <a:solidFill>
                  <a:srgbClr val="000000"/>
                </a:solidFill>
                <a:latin typeface="Arial"/>
              </a:rPr>
              <a:t>You can also “scaffold” activities by making them easier the first time around. For example, by pairing a new member with an experienced member</a:t>
            </a:r>
            <a:endParaRPr b="0" lang="pt-BR" sz="1100" spc="-1" strike="noStrike">
              <a:solidFill>
                <a:srgbClr val="000000"/>
              </a:solidFill>
              <a:latin typeface="Arial"/>
            </a:endParaRPr>
          </a:p>
          <a:p>
            <a:pPr marL="457200" indent="-298440">
              <a:lnSpc>
                <a:spcPct val="100000"/>
              </a:lnSpc>
              <a:buClr>
                <a:srgbClr val="000000"/>
              </a:buClr>
              <a:buFont typeface="OpenSymbol"/>
              <a:buAutoNum type="arabicPeriod"/>
              <a:tabLst>
                <a:tab algn="l" pos="0"/>
              </a:tabLst>
            </a:pPr>
            <a:r>
              <a:rPr b="1" lang="pt-BR" sz="1100" spc="-1" strike="noStrike">
                <a:solidFill>
                  <a:srgbClr val="000000"/>
                </a:solidFill>
                <a:latin typeface="Arial"/>
              </a:rPr>
              <a:t>Train for how you fight</a:t>
            </a:r>
            <a:endParaRPr b="0" lang="pt-BR" sz="1100" spc="-1" strike="noStrike">
              <a:solidFill>
                <a:srgbClr val="000000"/>
              </a:solidFill>
              <a:latin typeface="Arial"/>
            </a:endParaRPr>
          </a:p>
          <a:p>
            <a:pPr lvl="1" marL="914400" indent="-298440">
              <a:lnSpc>
                <a:spcPct val="100000"/>
              </a:lnSpc>
              <a:buClr>
                <a:srgbClr val="000000"/>
              </a:buClr>
              <a:buFont typeface="OpenSymbol"/>
              <a:buAutoNum type="alphaLcPeriod"/>
              <a:tabLst>
                <a:tab algn="l" pos="0"/>
              </a:tabLst>
            </a:pPr>
            <a:r>
              <a:rPr b="0" lang="pt-BR" sz="1100" spc="-1" strike="noStrike">
                <a:solidFill>
                  <a:srgbClr val="000000"/>
                </a:solidFill>
                <a:latin typeface="Arial"/>
              </a:rPr>
              <a:t>Think about what tactics your group will have to carry out to pursue your strategy. Then, build scaffolding and trainings for these activities. </a:t>
            </a:r>
            <a:endParaRPr b="0" lang="pt-BR" sz="1100" spc="-1" strike="noStrike">
              <a:solidFill>
                <a:srgbClr val="000000"/>
              </a:solidFill>
              <a:latin typeface="Arial"/>
            </a:endParaRPr>
          </a:p>
          <a:p>
            <a:pPr lvl="1" marL="914400" indent="-298440">
              <a:lnSpc>
                <a:spcPct val="100000"/>
              </a:lnSpc>
              <a:buClr>
                <a:srgbClr val="000000"/>
              </a:buClr>
              <a:buFont typeface="OpenSymbol"/>
              <a:buAutoNum type="alphaLcPeriod"/>
              <a:tabLst>
                <a:tab algn="l" pos="0"/>
              </a:tabLst>
            </a:pPr>
            <a:r>
              <a:rPr b="0" lang="pt-BR" sz="1100" spc="-1" strike="noStrike">
                <a:solidFill>
                  <a:srgbClr val="000000"/>
                </a:solidFill>
                <a:latin typeface="Arial"/>
              </a:rPr>
              <a:t>Example: </a:t>
            </a:r>
            <a:r>
              <a:rPr b="0" lang="pt-BR" sz="1100" spc="-1" strike="noStrike">
                <a:solidFill>
                  <a:schemeClr val="dk1"/>
                </a:solidFill>
                <a:latin typeface="Arial"/>
              </a:rPr>
              <a:t>If door-knocking or tabling is one tactic you use, then your group will need to get good at talking to people. Spend meeting time practicing conversations and reflecting after door-knocking. </a:t>
            </a:r>
            <a:endParaRPr b="0" lang="pt-BR" sz="1100" spc="-1" strike="noStrike">
              <a:solidFill>
                <a:srgbClr val="000000"/>
              </a:solidFill>
              <a:latin typeface="Arial"/>
            </a:endParaRPr>
          </a:p>
          <a:p>
            <a:pPr lvl="1" marL="914400" indent="-298440">
              <a:lnSpc>
                <a:spcPct val="100000"/>
              </a:lnSpc>
              <a:buClr>
                <a:srgbClr val="000000"/>
              </a:buClr>
              <a:buFont typeface="OpenSymbol"/>
              <a:buAutoNum type="alphaLcPeriod"/>
              <a:tabLst>
                <a:tab algn="l" pos="0"/>
              </a:tabLst>
            </a:pPr>
            <a:r>
              <a:rPr b="0" lang="pt-BR" sz="1100" spc="-1" strike="noStrike">
                <a:solidFill>
                  <a:schemeClr val="dk1"/>
                </a:solidFill>
                <a:latin typeface="Arial"/>
              </a:rPr>
              <a:t>Example: If you host large public events, you’ll need strong facilitators. Spend meeting time discussing ideal facilitation styles, rotating facilitation in your own meetings, etc. </a:t>
            </a:r>
            <a:endParaRPr b="0" lang="pt-BR" sz="1100" spc="-1" strike="noStrike">
              <a:solidFill>
                <a:srgbClr val="000000"/>
              </a:solidFill>
              <a:latin typeface="Arial"/>
            </a:endParaRPr>
          </a:p>
          <a:p>
            <a:pPr marL="457200" indent="-298440">
              <a:lnSpc>
                <a:spcPct val="100000"/>
              </a:lnSpc>
              <a:buClr>
                <a:srgbClr val="000000"/>
              </a:buClr>
              <a:buFont typeface="OpenSymbol"/>
              <a:buAutoNum type="arabicPeriod"/>
              <a:tabLst>
                <a:tab algn="l" pos="0"/>
              </a:tabLst>
            </a:pPr>
            <a:r>
              <a:rPr b="1" lang="pt-BR" sz="1100" spc="-1" strike="noStrike">
                <a:solidFill>
                  <a:srgbClr val="000000"/>
                </a:solidFill>
                <a:latin typeface="Arial"/>
              </a:rPr>
              <a:t>Consider each member</a:t>
            </a:r>
            <a:endParaRPr b="0" lang="pt-BR" sz="1100" spc="-1" strike="noStrike">
              <a:solidFill>
                <a:srgbClr val="000000"/>
              </a:solidFill>
              <a:latin typeface="Arial"/>
            </a:endParaRPr>
          </a:p>
          <a:p>
            <a:pPr lvl="1" marL="914400" indent="-298440">
              <a:lnSpc>
                <a:spcPct val="100000"/>
              </a:lnSpc>
              <a:buClr>
                <a:srgbClr val="000000"/>
              </a:buClr>
              <a:buFont typeface="OpenSymbol"/>
              <a:buAutoNum type="alphaLcPeriod"/>
              <a:tabLst>
                <a:tab algn="l" pos="0"/>
              </a:tabLst>
            </a:pPr>
            <a:r>
              <a:rPr b="0" lang="pt-BR" sz="1100" spc="-1" strike="noStrike">
                <a:solidFill>
                  <a:srgbClr val="000000"/>
                </a:solidFill>
                <a:latin typeface="Arial"/>
              </a:rPr>
              <a:t>Sometimes it helps to take stock of each member individually, and how they are growing. You can do this collectively too.  </a:t>
            </a:r>
            <a:endParaRPr b="0" lang="pt-BR" sz="1100" spc="-1" strike="noStrike">
              <a:solidFill>
                <a:srgbClr val="000000"/>
              </a:solidFill>
              <a:latin typeface="Arial"/>
            </a:endParaRPr>
          </a:p>
          <a:p>
            <a:pPr lvl="1" marL="914400" indent="-298440">
              <a:lnSpc>
                <a:spcPct val="100000"/>
              </a:lnSpc>
              <a:buClr>
                <a:srgbClr val="000000"/>
              </a:buClr>
              <a:buFont typeface="OpenSymbol"/>
              <a:buAutoNum type="alphaLcPeriod"/>
              <a:tabLst>
                <a:tab algn="l" pos="0"/>
              </a:tabLst>
            </a:pPr>
            <a:r>
              <a:rPr b="0" lang="pt-BR" sz="1100" spc="-1" strike="noStrike">
                <a:solidFill>
                  <a:srgbClr val="000000"/>
                </a:solidFill>
                <a:latin typeface="Arial"/>
              </a:rPr>
              <a:t>What are members skilled at already? Where do they know they need to grow? How do they want to challenge themselves?</a:t>
            </a:r>
            <a:endParaRPr b="0" lang="pt-BR" sz="1100" spc="-1" strike="noStrike">
              <a:solidFill>
                <a:srgbClr val="000000"/>
              </a:solidFill>
              <a:latin typeface="Arial"/>
            </a:endParaRPr>
          </a:p>
          <a:p>
            <a:pPr lvl="1" marL="914400" indent="-298440">
              <a:lnSpc>
                <a:spcPct val="100000"/>
              </a:lnSpc>
              <a:buClr>
                <a:srgbClr val="000000"/>
              </a:buClr>
              <a:buFont typeface="OpenSymbol"/>
              <a:buAutoNum type="alphaLcPeriod"/>
              <a:tabLst>
                <a:tab algn="l" pos="0"/>
              </a:tabLst>
            </a:pPr>
            <a:r>
              <a:rPr b="0" lang="pt-BR" sz="1100" spc="-1" strike="noStrike">
                <a:solidFill>
                  <a:srgbClr val="000000"/>
                </a:solidFill>
                <a:latin typeface="Arial"/>
              </a:rPr>
              <a:t>What skills do they improve at quickly? What skills could they develop that the group needs?</a:t>
            </a:r>
            <a:endParaRPr b="0" lang="pt-BR" sz="1100" spc="-1" strike="noStrike">
              <a:solidFill>
                <a:srgbClr val="000000"/>
              </a:solidFill>
              <a:latin typeface="Arial"/>
            </a:endParaRPr>
          </a:p>
        </p:txBody>
      </p:sp>
    </p:spTree>
  </p:cSld>
</p:notes>
</file>

<file path=ppt/notesSlides/notesSlide46.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10" name="PlaceHolder 1"/>
          <p:cNvSpPr>
            <a:spLocks noGrp="1"/>
          </p:cNvSpPr>
          <p:nvPr>
            <p:ph type="sldImg"/>
          </p:nvPr>
        </p:nvSpPr>
        <p:spPr>
          <a:xfrm>
            <a:off x="381240" y="685800"/>
            <a:ext cx="6094440" cy="3427560"/>
          </a:xfrm>
          <a:prstGeom prst="rect">
            <a:avLst/>
          </a:prstGeom>
          <a:ln w="0">
            <a:noFill/>
          </a:ln>
        </p:spPr>
      </p:sp>
      <p:sp>
        <p:nvSpPr>
          <p:cNvPr id="711" name="PlaceHolder 2"/>
          <p:cNvSpPr>
            <a:spLocks noGrp="1"/>
          </p:cNvSpPr>
          <p:nvPr>
            <p:ph type="body"/>
          </p:nvPr>
        </p:nvSpPr>
        <p:spPr>
          <a:xfrm>
            <a:off x="685800" y="4343400"/>
            <a:ext cx="5484960" cy="4113360"/>
          </a:xfrm>
          <a:prstGeom prst="rect">
            <a:avLst/>
          </a:prstGeom>
          <a:noFill/>
          <a:ln w="0">
            <a:noFill/>
          </a:ln>
        </p:spPr>
        <p:txBody>
          <a:bodyPr lIns="0" rIns="0" tIns="91440" bIns="91440" anchor="t">
            <a:noAutofit/>
          </a:bodyPr>
          <a:p>
            <a:pPr marL="216000" indent="0">
              <a:lnSpc>
                <a:spcPct val="100000"/>
              </a:lnSpc>
              <a:buNone/>
              <a:tabLst>
                <a:tab algn="l" pos="0"/>
              </a:tabLst>
            </a:pPr>
            <a:r>
              <a:rPr b="1" lang="pt-BR" sz="1100" spc="-1" strike="noStrike">
                <a:solidFill>
                  <a:srgbClr val="000000"/>
                </a:solidFill>
                <a:latin typeface="Arial"/>
              </a:rPr>
              <a:t>(SLIDE 38) </a:t>
            </a:r>
            <a:r>
              <a:rPr b="0" lang="pt-BR" sz="1100" spc="-1" strike="noStrike">
                <a:solidFill>
                  <a:schemeClr val="dk1"/>
                </a:solidFill>
                <a:latin typeface="Arial"/>
              </a:rPr>
              <a:t>Reflection </a:t>
            </a:r>
            <a:endParaRPr b="0" lang="pt-BR" sz="1100" spc="-1" strike="noStrike">
              <a:solidFill>
                <a:srgbClr val="000000"/>
              </a:solidFill>
              <a:latin typeface="Arial"/>
            </a:endParaRPr>
          </a:p>
          <a:p>
            <a:pPr marL="457200" indent="-298440">
              <a:lnSpc>
                <a:spcPct val="100000"/>
              </a:lnSpc>
              <a:buClr>
                <a:srgbClr val="000000"/>
              </a:buClr>
              <a:buFont typeface="OpenSymbol"/>
              <a:buAutoNum type="arabicPeriod"/>
              <a:tabLst>
                <a:tab algn="l" pos="0"/>
              </a:tabLst>
            </a:pPr>
            <a:r>
              <a:rPr b="0" lang="pt-BR" sz="1100" spc="-1" strike="noStrike">
                <a:solidFill>
                  <a:schemeClr val="dk1"/>
                </a:solidFill>
                <a:latin typeface="Arial"/>
              </a:rPr>
              <a:t>Without it, you can lose direction and become reactive, or gloss over problems that could lead to defeat</a:t>
            </a:r>
            <a:endParaRPr b="0" lang="pt-BR" sz="1100" spc="-1" strike="noStrike">
              <a:solidFill>
                <a:srgbClr val="000000"/>
              </a:solidFill>
              <a:latin typeface="Arial"/>
            </a:endParaRPr>
          </a:p>
          <a:p>
            <a:pPr marL="457200" indent="-298440">
              <a:lnSpc>
                <a:spcPct val="100000"/>
              </a:lnSpc>
              <a:buClr>
                <a:srgbClr val="000000"/>
              </a:buClr>
              <a:buFont typeface="OpenSymbol"/>
              <a:buAutoNum type="arabicPeriod"/>
              <a:tabLst>
                <a:tab algn="l" pos="0"/>
              </a:tabLst>
            </a:pPr>
            <a:r>
              <a:rPr b="0" lang="pt-BR" sz="1100" spc="-1" strike="noStrike">
                <a:solidFill>
                  <a:schemeClr val="dk1"/>
                </a:solidFill>
                <a:latin typeface="Arial"/>
              </a:rPr>
              <a:t>Revisit your goals, strategy and tactics at turning points in your organizing</a:t>
            </a:r>
            <a:endParaRPr b="0" lang="pt-BR" sz="1100" spc="-1" strike="noStrike">
              <a:solidFill>
                <a:srgbClr val="000000"/>
              </a:solidFill>
              <a:latin typeface="Arial"/>
            </a:endParaRPr>
          </a:p>
          <a:p>
            <a:pPr lvl="1" marL="914400" indent="-298440">
              <a:lnSpc>
                <a:spcPct val="100000"/>
              </a:lnSpc>
              <a:buClr>
                <a:srgbClr val="000000"/>
              </a:buClr>
              <a:buFont typeface="OpenSymbol"/>
              <a:buAutoNum type="alphaLcPeriod"/>
              <a:tabLst>
                <a:tab algn="l" pos="0"/>
              </a:tabLst>
            </a:pPr>
            <a:r>
              <a:rPr b="0" lang="pt-BR" sz="1100" spc="-1" strike="noStrike">
                <a:solidFill>
                  <a:schemeClr val="dk1"/>
                </a:solidFill>
                <a:latin typeface="Arial"/>
              </a:rPr>
              <a:t>How do your current activities fit into the overall strategy?</a:t>
            </a:r>
            <a:endParaRPr b="0" lang="pt-BR" sz="1100" spc="-1" strike="noStrike">
              <a:solidFill>
                <a:srgbClr val="000000"/>
              </a:solidFill>
              <a:latin typeface="Arial"/>
            </a:endParaRPr>
          </a:p>
          <a:p>
            <a:pPr lvl="1" marL="914400" indent="-298440">
              <a:lnSpc>
                <a:spcPct val="100000"/>
              </a:lnSpc>
              <a:buClr>
                <a:srgbClr val="000000"/>
              </a:buClr>
              <a:buFont typeface="OpenSymbol"/>
              <a:buAutoNum type="alphaLcPeriod"/>
              <a:tabLst>
                <a:tab algn="l" pos="0"/>
              </a:tabLst>
            </a:pPr>
            <a:r>
              <a:rPr b="0" lang="pt-BR" sz="1100" spc="-1" strike="noStrike">
                <a:solidFill>
                  <a:schemeClr val="dk1"/>
                </a:solidFill>
                <a:latin typeface="Arial"/>
              </a:rPr>
              <a:t>How do your results compare with your benchmarks? What do you make of this?</a:t>
            </a:r>
            <a:endParaRPr b="0" lang="pt-BR" sz="1100" spc="-1" strike="noStrike">
              <a:solidFill>
                <a:srgbClr val="000000"/>
              </a:solidFill>
              <a:latin typeface="Arial"/>
            </a:endParaRPr>
          </a:p>
          <a:p>
            <a:pPr lvl="1" marL="914400" indent="-298440">
              <a:lnSpc>
                <a:spcPct val="100000"/>
              </a:lnSpc>
              <a:buClr>
                <a:srgbClr val="000000"/>
              </a:buClr>
              <a:buFont typeface="OpenSymbol"/>
              <a:buAutoNum type="alphaLcPeriod"/>
              <a:tabLst>
                <a:tab algn="l" pos="0"/>
              </a:tabLst>
            </a:pPr>
            <a:r>
              <a:rPr b="0" lang="pt-BR" sz="1100" spc="-1" strike="noStrike">
                <a:solidFill>
                  <a:schemeClr val="dk1"/>
                </a:solidFill>
                <a:latin typeface="Arial"/>
              </a:rPr>
              <a:t>Has anything changed that might cause you to try new tactics, adjust your strategy, or redefine your goals?</a:t>
            </a:r>
            <a:endParaRPr b="0" lang="pt-BR" sz="1100" spc="-1" strike="noStrike">
              <a:solidFill>
                <a:srgbClr val="000000"/>
              </a:solidFill>
              <a:latin typeface="Arial"/>
            </a:endParaRPr>
          </a:p>
          <a:p>
            <a:pPr marL="457200" indent="-298440">
              <a:lnSpc>
                <a:spcPct val="100000"/>
              </a:lnSpc>
              <a:buClr>
                <a:srgbClr val="000000"/>
              </a:buClr>
              <a:buFont typeface="OpenSymbol"/>
              <a:buAutoNum type="arabicPeriod"/>
              <a:tabLst>
                <a:tab algn="l" pos="0"/>
              </a:tabLst>
            </a:pPr>
            <a:r>
              <a:rPr b="0" lang="pt-BR" sz="1100" spc="-1" strike="noStrike">
                <a:solidFill>
                  <a:schemeClr val="dk1"/>
                </a:solidFill>
                <a:latin typeface="Arial"/>
              </a:rPr>
              <a:t>Build reflection into your meetings, or schedule reflection meetings specifically for it</a:t>
            </a:r>
            <a:endParaRPr b="0" lang="pt-BR" sz="1100" spc="-1" strike="noStrike">
              <a:solidFill>
                <a:srgbClr val="000000"/>
              </a:solidFill>
              <a:latin typeface="Arial"/>
            </a:endParaRPr>
          </a:p>
          <a:p>
            <a:pPr indent="0">
              <a:lnSpc>
                <a:spcPct val="100000"/>
              </a:lnSpc>
              <a:buNone/>
              <a:tabLst>
                <a:tab algn="l" pos="0"/>
              </a:tabLst>
            </a:pPr>
            <a:endParaRPr b="0" lang="pt-BR" sz="1100" spc="-1" strike="noStrike">
              <a:solidFill>
                <a:srgbClr val="000000"/>
              </a:solidFill>
              <a:latin typeface="Arial"/>
            </a:endParaRPr>
          </a:p>
        </p:txBody>
      </p:sp>
    </p:spTree>
  </p:cSld>
</p:notes>
</file>

<file path=ppt/notesSlides/notesSlide47.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12" name="PlaceHolder 1"/>
          <p:cNvSpPr>
            <a:spLocks noGrp="1"/>
          </p:cNvSpPr>
          <p:nvPr>
            <p:ph type="sldImg"/>
          </p:nvPr>
        </p:nvSpPr>
        <p:spPr>
          <a:xfrm>
            <a:off x="381240" y="685800"/>
            <a:ext cx="6094440" cy="3427560"/>
          </a:xfrm>
          <a:prstGeom prst="rect">
            <a:avLst/>
          </a:prstGeom>
          <a:ln w="0">
            <a:noFill/>
          </a:ln>
        </p:spPr>
      </p:sp>
      <p:sp>
        <p:nvSpPr>
          <p:cNvPr id="713" name="PlaceHolder 2"/>
          <p:cNvSpPr>
            <a:spLocks noGrp="1"/>
          </p:cNvSpPr>
          <p:nvPr>
            <p:ph type="body"/>
          </p:nvPr>
        </p:nvSpPr>
        <p:spPr>
          <a:xfrm>
            <a:off x="685800" y="4343400"/>
            <a:ext cx="5484960" cy="4113360"/>
          </a:xfrm>
          <a:prstGeom prst="rect">
            <a:avLst/>
          </a:prstGeom>
          <a:noFill/>
          <a:ln w="0">
            <a:noFill/>
          </a:ln>
        </p:spPr>
        <p:txBody>
          <a:bodyPr lIns="0" rIns="0" tIns="91440" bIns="91440" anchor="t">
            <a:noAutofit/>
          </a:bodyPr>
          <a:p>
            <a:pPr marL="216000" indent="0">
              <a:lnSpc>
                <a:spcPct val="100000"/>
              </a:lnSpc>
              <a:buNone/>
              <a:tabLst>
                <a:tab algn="l" pos="0"/>
              </a:tabLst>
            </a:pPr>
            <a:r>
              <a:rPr b="1" lang="pt-BR" sz="1100" spc="-1" strike="noStrike">
                <a:solidFill>
                  <a:srgbClr val="000000"/>
                </a:solidFill>
                <a:latin typeface="Arial"/>
              </a:rPr>
              <a:t>(SLIDE 39)</a:t>
            </a:r>
            <a:r>
              <a:rPr b="0" lang="pt-BR" sz="1100" spc="-1" strike="noStrike">
                <a:solidFill>
                  <a:srgbClr val="000000"/>
                </a:solidFill>
                <a:latin typeface="Arial"/>
              </a:rPr>
              <a:t> Make Meaning</a:t>
            </a:r>
            <a:endParaRPr b="0" lang="pt-BR" sz="1100" spc="-1" strike="noStrike">
              <a:solidFill>
                <a:srgbClr val="000000"/>
              </a:solidFill>
              <a:latin typeface="Arial"/>
            </a:endParaRPr>
          </a:p>
          <a:p>
            <a:pPr marL="457200" indent="-298440">
              <a:lnSpc>
                <a:spcPct val="100000"/>
              </a:lnSpc>
              <a:buClr>
                <a:srgbClr val="000000"/>
              </a:buClr>
              <a:buFont typeface="OpenSymbol"/>
              <a:buAutoNum type="arabicPeriod"/>
              <a:tabLst>
                <a:tab algn="l" pos="0"/>
              </a:tabLst>
            </a:pPr>
            <a:r>
              <a:rPr b="1" lang="pt-BR" sz="1100" spc="-1" strike="noStrike">
                <a:solidFill>
                  <a:srgbClr val="000000"/>
                </a:solidFill>
                <a:latin typeface="Arial"/>
              </a:rPr>
              <a:t>Define</a:t>
            </a:r>
            <a:endParaRPr b="0" lang="pt-BR" sz="1100" spc="-1" strike="noStrike">
              <a:solidFill>
                <a:srgbClr val="000000"/>
              </a:solidFill>
              <a:latin typeface="Arial"/>
            </a:endParaRPr>
          </a:p>
          <a:p>
            <a:pPr lvl="1" marL="914400" indent="-298440">
              <a:lnSpc>
                <a:spcPct val="100000"/>
              </a:lnSpc>
              <a:buClr>
                <a:srgbClr val="000000"/>
              </a:buClr>
              <a:buFont typeface="OpenSymbol"/>
              <a:buAutoNum type="alphaLcPeriod"/>
              <a:tabLst>
                <a:tab algn="l" pos="0"/>
              </a:tabLst>
            </a:pPr>
            <a:r>
              <a:rPr b="0" lang="pt-BR" sz="1100" spc="-1" strike="noStrike">
                <a:solidFill>
                  <a:srgbClr val="000000"/>
                </a:solidFill>
                <a:latin typeface="Arial"/>
              </a:rPr>
              <a:t>By “make meaning” we mean developing a shared understanding of the broader significance of our efforts, setbacks and victories, beyond their immediate contribution to a given campaign</a:t>
            </a:r>
            <a:endParaRPr b="0" lang="pt-BR" sz="1100" spc="-1" strike="noStrike">
              <a:solidFill>
                <a:srgbClr val="000000"/>
              </a:solidFill>
              <a:latin typeface="Arial"/>
            </a:endParaRPr>
          </a:p>
          <a:p>
            <a:pPr marL="457200" indent="-298440">
              <a:lnSpc>
                <a:spcPct val="100000"/>
              </a:lnSpc>
              <a:buClr>
                <a:srgbClr val="000000"/>
              </a:buClr>
              <a:buFont typeface="OpenSymbol"/>
              <a:buAutoNum type="arabicPeriod"/>
              <a:tabLst>
                <a:tab algn="l" pos="0"/>
              </a:tabLst>
            </a:pPr>
            <a:r>
              <a:rPr b="1" lang="pt-BR" sz="1100" spc="-1" strike="noStrike">
                <a:solidFill>
                  <a:srgbClr val="000000"/>
                </a:solidFill>
                <a:latin typeface="Arial"/>
              </a:rPr>
              <a:t>This aspect of organizing is often forgotten, but it is very important</a:t>
            </a:r>
            <a:endParaRPr b="0" lang="pt-BR" sz="1100" spc="-1" strike="noStrike">
              <a:solidFill>
                <a:srgbClr val="000000"/>
              </a:solidFill>
              <a:latin typeface="Arial"/>
            </a:endParaRPr>
          </a:p>
          <a:p>
            <a:pPr lvl="1" marL="914400" indent="-298440">
              <a:lnSpc>
                <a:spcPct val="100000"/>
              </a:lnSpc>
              <a:buClr>
                <a:srgbClr val="000000"/>
              </a:buClr>
              <a:buFont typeface="OpenSymbol"/>
              <a:buAutoNum type="alphaLcPeriod"/>
              <a:tabLst>
                <a:tab algn="l" pos="0"/>
              </a:tabLst>
            </a:pPr>
            <a:r>
              <a:rPr b="0" lang="pt-BR" sz="1100" spc="-1" strike="noStrike">
                <a:solidFill>
                  <a:srgbClr val="000000"/>
                </a:solidFill>
                <a:latin typeface="Arial"/>
              </a:rPr>
              <a:t>Helps us answer existential “what’s the point” questions</a:t>
            </a:r>
            <a:endParaRPr b="0" lang="pt-BR" sz="1100" spc="-1" strike="noStrike">
              <a:solidFill>
                <a:srgbClr val="000000"/>
              </a:solidFill>
              <a:latin typeface="Arial"/>
            </a:endParaRPr>
          </a:p>
          <a:p>
            <a:pPr lvl="1" marL="914400" indent="-298440">
              <a:lnSpc>
                <a:spcPct val="100000"/>
              </a:lnSpc>
              <a:buClr>
                <a:srgbClr val="000000"/>
              </a:buClr>
              <a:buFont typeface="OpenSymbol"/>
              <a:buAutoNum type="alphaLcPeriod"/>
              <a:tabLst>
                <a:tab algn="l" pos="0"/>
              </a:tabLst>
            </a:pPr>
            <a:r>
              <a:rPr b="0" lang="pt-BR" sz="1100" spc="-1" strike="noStrike">
                <a:solidFill>
                  <a:srgbClr val="000000"/>
                </a:solidFill>
                <a:latin typeface="Arial"/>
              </a:rPr>
              <a:t>Reaffirms purpose, community, and hope in the face of cynicism, smallness and hopelessness</a:t>
            </a:r>
            <a:endParaRPr b="0" lang="pt-BR" sz="1100" spc="-1" strike="noStrike">
              <a:solidFill>
                <a:srgbClr val="000000"/>
              </a:solidFill>
              <a:latin typeface="Arial"/>
            </a:endParaRPr>
          </a:p>
          <a:p>
            <a:pPr lvl="1" marL="914400" indent="-298440">
              <a:lnSpc>
                <a:spcPct val="100000"/>
              </a:lnSpc>
              <a:buClr>
                <a:srgbClr val="000000"/>
              </a:buClr>
              <a:buFont typeface="OpenSymbol"/>
              <a:buAutoNum type="alphaLcPeriod"/>
              <a:tabLst>
                <a:tab algn="l" pos="0"/>
              </a:tabLst>
            </a:pPr>
            <a:r>
              <a:rPr b="0" lang="pt-BR" sz="1100" spc="-1" strike="noStrike">
                <a:solidFill>
                  <a:srgbClr val="000000"/>
                </a:solidFill>
                <a:latin typeface="Arial"/>
              </a:rPr>
              <a:t>Gives us emotional strength and conviction to continue in the struggle</a:t>
            </a:r>
            <a:endParaRPr b="0" lang="pt-BR" sz="1100" spc="-1" strike="noStrike">
              <a:solidFill>
                <a:srgbClr val="000000"/>
              </a:solidFill>
              <a:latin typeface="Arial"/>
            </a:endParaRPr>
          </a:p>
          <a:p>
            <a:pPr marL="457200" indent="-298440">
              <a:lnSpc>
                <a:spcPct val="100000"/>
              </a:lnSpc>
              <a:buClr>
                <a:srgbClr val="000000"/>
              </a:buClr>
              <a:buFont typeface="OpenSymbol"/>
              <a:buAutoNum type="arabicPeriod"/>
              <a:tabLst>
                <a:tab algn="l" pos="0"/>
              </a:tabLst>
            </a:pPr>
            <a:r>
              <a:rPr b="1" lang="pt-BR" sz="1100" spc="-1" strike="noStrike">
                <a:solidFill>
                  <a:srgbClr val="000000"/>
                </a:solidFill>
                <a:latin typeface="Arial"/>
              </a:rPr>
              <a:t>Can you think of any examples of how organizations make meaning?</a:t>
            </a:r>
            <a:endParaRPr b="0" lang="pt-BR" sz="1100" spc="-1" strike="noStrike">
              <a:solidFill>
                <a:srgbClr val="000000"/>
              </a:solidFill>
              <a:latin typeface="Arial"/>
            </a:endParaRPr>
          </a:p>
          <a:p>
            <a:pPr lvl="1" marL="914400" indent="-298440">
              <a:lnSpc>
                <a:spcPct val="100000"/>
              </a:lnSpc>
              <a:buClr>
                <a:srgbClr val="000000"/>
              </a:buClr>
              <a:buFont typeface="OpenSymbol"/>
              <a:buAutoNum type="alphaLcPeriod"/>
              <a:tabLst>
                <a:tab algn="l" pos="0"/>
              </a:tabLst>
            </a:pPr>
            <a:r>
              <a:rPr b="0" lang="pt-BR" sz="1100" spc="-1" strike="noStrike">
                <a:solidFill>
                  <a:srgbClr val="000000"/>
                </a:solidFill>
                <a:latin typeface="Arial"/>
              </a:rPr>
              <a:t>Throwing a party to celebrate achieving a benchmark or winning a small victory</a:t>
            </a:r>
            <a:endParaRPr b="0" lang="pt-BR" sz="1100" spc="-1" strike="noStrike">
              <a:solidFill>
                <a:srgbClr val="000000"/>
              </a:solidFill>
              <a:latin typeface="Arial"/>
            </a:endParaRPr>
          </a:p>
          <a:p>
            <a:pPr lvl="1" marL="914400" indent="-298440">
              <a:lnSpc>
                <a:spcPct val="100000"/>
              </a:lnSpc>
              <a:buClr>
                <a:srgbClr val="000000"/>
              </a:buClr>
              <a:buFont typeface="OpenSymbol"/>
              <a:buAutoNum type="alphaLcPeriod"/>
              <a:tabLst>
                <a:tab algn="l" pos="0"/>
              </a:tabLst>
            </a:pPr>
            <a:r>
              <a:rPr b="0" lang="pt-BR" sz="1100" spc="-1" strike="noStrike">
                <a:solidFill>
                  <a:srgbClr val="000000"/>
                </a:solidFill>
                <a:latin typeface="Arial"/>
              </a:rPr>
              <a:t>Hosting a welcome event for new members</a:t>
            </a:r>
            <a:endParaRPr b="0" lang="pt-BR" sz="1100" spc="-1" strike="noStrike">
              <a:solidFill>
                <a:srgbClr val="000000"/>
              </a:solidFill>
              <a:latin typeface="Arial"/>
            </a:endParaRPr>
          </a:p>
          <a:p>
            <a:pPr lvl="1" marL="914400" indent="-298440">
              <a:lnSpc>
                <a:spcPct val="100000"/>
              </a:lnSpc>
              <a:buClr>
                <a:srgbClr val="000000"/>
              </a:buClr>
              <a:buFont typeface="OpenSymbol"/>
              <a:buAutoNum type="alphaLcPeriod"/>
              <a:tabLst>
                <a:tab algn="l" pos="0"/>
              </a:tabLst>
            </a:pPr>
            <a:r>
              <a:rPr b="0" lang="pt-BR" sz="1100" spc="-1" strike="noStrike">
                <a:solidFill>
                  <a:srgbClr val="000000"/>
                </a:solidFill>
                <a:latin typeface="Arial"/>
              </a:rPr>
              <a:t>Holding a memorial for a member who has passed away</a:t>
            </a:r>
            <a:endParaRPr b="0" lang="pt-BR" sz="1100" spc="-1" strike="noStrike">
              <a:solidFill>
                <a:srgbClr val="000000"/>
              </a:solidFill>
              <a:latin typeface="Arial"/>
            </a:endParaRPr>
          </a:p>
          <a:p>
            <a:pPr lvl="1" marL="914400" indent="-298440">
              <a:lnSpc>
                <a:spcPct val="100000"/>
              </a:lnSpc>
              <a:buClr>
                <a:srgbClr val="000000"/>
              </a:buClr>
              <a:buFont typeface="OpenSymbol"/>
              <a:buAutoNum type="alphaLcPeriod"/>
              <a:tabLst>
                <a:tab algn="l" pos="0"/>
              </a:tabLst>
            </a:pPr>
            <a:r>
              <a:rPr b="0" lang="pt-BR" sz="1100" spc="-1" strike="noStrike">
                <a:solidFill>
                  <a:srgbClr val="000000"/>
                </a:solidFill>
                <a:latin typeface="Arial"/>
              </a:rPr>
              <a:t>Opening or closing public meetings with a song</a:t>
            </a:r>
            <a:endParaRPr b="0" lang="pt-BR" sz="1100" spc="-1" strike="noStrike">
              <a:solidFill>
                <a:srgbClr val="000000"/>
              </a:solidFill>
              <a:latin typeface="Arial"/>
            </a:endParaRPr>
          </a:p>
          <a:p>
            <a:pPr lvl="1" marL="914400" indent="-298440">
              <a:lnSpc>
                <a:spcPct val="100000"/>
              </a:lnSpc>
              <a:buClr>
                <a:srgbClr val="000000"/>
              </a:buClr>
              <a:buFont typeface="OpenSymbol"/>
              <a:buAutoNum type="alphaLcPeriod"/>
              <a:tabLst>
                <a:tab algn="l" pos="0"/>
              </a:tabLst>
            </a:pPr>
            <a:r>
              <a:rPr b="0" lang="pt-BR" sz="1100" spc="-1" strike="noStrike">
                <a:solidFill>
                  <a:srgbClr val="000000"/>
                </a:solidFill>
                <a:latin typeface="Arial"/>
              </a:rPr>
              <a:t>Dedications in group writings</a:t>
            </a:r>
            <a:endParaRPr b="0" lang="pt-BR" sz="1100" spc="-1" strike="noStrike">
              <a:solidFill>
                <a:srgbClr val="000000"/>
              </a:solidFill>
              <a:latin typeface="Arial"/>
            </a:endParaRPr>
          </a:p>
          <a:p>
            <a:pPr lvl="1" marL="914400" indent="-298440">
              <a:lnSpc>
                <a:spcPct val="100000"/>
              </a:lnSpc>
              <a:buClr>
                <a:srgbClr val="000000"/>
              </a:buClr>
              <a:buFont typeface="OpenSymbol"/>
              <a:buAutoNum type="alphaLcPeriod"/>
              <a:tabLst>
                <a:tab algn="l" pos="0"/>
              </a:tabLst>
            </a:pPr>
            <a:r>
              <a:rPr b="0" lang="pt-BR" sz="1100" spc="-1" strike="noStrike">
                <a:solidFill>
                  <a:srgbClr val="000000"/>
                </a:solidFill>
                <a:latin typeface="Arial"/>
              </a:rPr>
              <a:t>Naming buildings after significant dates or people</a:t>
            </a:r>
            <a:endParaRPr b="0" lang="pt-BR" sz="1100" spc="-1" strike="noStrike">
              <a:solidFill>
                <a:srgbClr val="000000"/>
              </a:solidFill>
              <a:latin typeface="Arial"/>
            </a:endParaRPr>
          </a:p>
        </p:txBody>
      </p:sp>
    </p:spTree>
  </p:cSld>
</p:notes>
</file>

<file path=ppt/notesSlides/notesSlide48.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14" name="PlaceHolder 1"/>
          <p:cNvSpPr>
            <a:spLocks noGrp="1"/>
          </p:cNvSpPr>
          <p:nvPr>
            <p:ph type="sldImg"/>
          </p:nvPr>
        </p:nvSpPr>
        <p:spPr>
          <a:xfrm>
            <a:off x="381240" y="685800"/>
            <a:ext cx="6094440" cy="3427560"/>
          </a:xfrm>
          <a:prstGeom prst="rect">
            <a:avLst/>
          </a:prstGeom>
          <a:ln w="0">
            <a:noFill/>
          </a:ln>
        </p:spPr>
      </p:sp>
      <p:sp>
        <p:nvSpPr>
          <p:cNvPr id="715" name="PlaceHolder 2"/>
          <p:cNvSpPr>
            <a:spLocks noGrp="1"/>
          </p:cNvSpPr>
          <p:nvPr>
            <p:ph type="body"/>
          </p:nvPr>
        </p:nvSpPr>
        <p:spPr>
          <a:xfrm>
            <a:off x="685800" y="4343400"/>
            <a:ext cx="5484960" cy="4113360"/>
          </a:xfrm>
          <a:prstGeom prst="rect">
            <a:avLst/>
          </a:prstGeom>
          <a:noFill/>
          <a:ln w="0">
            <a:noFill/>
          </a:ln>
        </p:spPr>
        <p:txBody>
          <a:bodyPr lIns="0" rIns="0" tIns="91440" bIns="91440" anchor="t">
            <a:noAutofit/>
          </a:bodyPr>
          <a:p>
            <a:pPr marL="216000" indent="0">
              <a:lnSpc>
                <a:spcPct val="100000"/>
              </a:lnSpc>
              <a:buNone/>
              <a:tabLst>
                <a:tab algn="l" pos="0"/>
              </a:tabLst>
            </a:pPr>
            <a:r>
              <a:rPr b="0" lang="pt-BR" sz="1100" spc="-1" strike="noStrike">
                <a:solidFill>
                  <a:srgbClr val="000000"/>
                </a:solidFill>
                <a:latin typeface="Arial"/>
              </a:rPr>
              <a:t>box</a:t>
            </a:r>
            <a:endParaRPr b="0" lang="pt-BR" sz="1100" spc="-1" strike="noStrike">
              <a:solidFill>
                <a:srgbClr val="000000"/>
              </a:solidFill>
              <a:latin typeface="Arial"/>
            </a:endParaRPr>
          </a:p>
        </p:txBody>
      </p:sp>
    </p:spTree>
  </p:cSld>
</p:notes>
</file>

<file path=ppt/notesSlides/notesSlide49.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16" name="PlaceHolder 1"/>
          <p:cNvSpPr>
            <a:spLocks noGrp="1"/>
          </p:cNvSpPr>
          <p:nvPr>
            <p:ph type="sldImg"/>
          </p:nvPr>
        </p:nvSpPr>
        <p:spPr>
          <a:xfrm>
            <a:off x="381240" y="685800"/>
            <a:ext cx="6094440" cy="3427560"/>
          </a:xfrm>
          <a:prstGeom prst="rect">
            <a:avLst/>
          </a:prstGeom>
          <a:ln w="0">
            <a:noFill/>
          </a:ln>
        </p:spPr>
      </p:sp>
      <p:sp>
        <p:nvSpPr>
          <p:cNvPr id="717" name="PlaceHolder 2"/>
          <p:cNvSpPr>
            <a:spLocks noGrp="1"/>
          </p:cNvSpPr>
          <p:nvPr>
            <p:ph type="body"/>
          </p:nvPr>
        </p:nvSpPr>
        <p:spPr>
          <a:xfrm>
            <a:off x="685800" y="4343400"/>
            <a:ext cx="5484960" cy="4113360"/>
          </a:xfrm>
          <a:prstGeom prst="rect">
            <a:avLst/>
          </a:prstGeom>
          <a:noFill/>
          <a:ln w="0">
            <a:noFill/>
          </a:ln>
        </p:spPr>
        <p:txBody>
          <a:bodyPr lIns="0" rIns="0" tIns="91440" bIns="91440" anchor="t">
            <a:noAutofit/>
          </a:bodyPr>
          <a:p>
            <a:pPr marL="216000" indent="0">
              <a:lnSpc>
                <a:spcPct val="100000"/>
              </a:lnSpc>
              <a:buNone/>
              <a:tabLst>
                <a:tab algn="l" pos="0"/>
              </a:tabLst>
            </a:pPr>
            <a:r>
              <a:rPr b="0" lang="pt-BR" sz="1100" spc="-1" strike="noStrike">
                <a:solidFill>
                  <a:srgbClr val="000000"/>
                </a:solidFill>
                <a:latin typeface="Arial"/>
              </a:rPr>
              <a:t>Box</a:t>
            </a:r>
            <a:endParaRPr b="0" lang="pt-BR" sz="1100" spc="-1" strike="noStrike">
              <a:solidFill>
                <a:srgbClr val="000000"/>
              </a:solidFill>
              <a:latin typeface="Arial"/>
            </a:endParaRPr>
          </a:p>
        </p:txBody>
      </p:sp>
    </p:spTree>
  </p:cSld>
</p:notes>
</file>

<file path=ppt/notesSlides/notesSlide5.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72" name="PlaceHolder 1"/>
          <p:cNvSpPr>
            <a:spLocks noGrp="1"/>
          </p:cNvSpPr>
          <p:nvPr>
            <p:ph type="sldImg"/>
          </p:nvPr>
        </p:nvSpPr>
        <p:spPr>
          <a:xfrm>
            <a:off x="381240" y="685800"/>
            <a:ext cx="6094440" cy="3427560"/>
          </a:xfrm>
          <a:prstGeom prst="rect">
            <a:avLst/>
          </a:prstGeom>
          <a:ln w="0">
            <a:noFill/>
          </a:ln>
        </p:spPr>
      </p:sp>
      <p:sp>
        <p:nvSpPr>
          <p:cNvPr id="673" name="PlaceHolder 2"/>
          <p:cNvSpPr>
            <a:spLocks noGrp="1"/>
          </p:cNvSpPr>
          <p:nvPr>
            <p:ph type="body"/>
          </p:nvPr>
        </p:nvSpPr>
        <p:spPr>
          <a:xfrm>
            <a:off x="685800" y="4343400"/>
            <a:ext cx="5484960" cy="4113360"/>
          </a:xfrm>
          <a:prstGeom prst="rect">
            <a:avLst/>
          </a:prstGeom>
          <a:noFill/>
          <a:ln w="0">
            <a:noFill/>
          </a:ln>
        </p:spPr>
        <p:txBody>
          <a:bodyPr lIns="0" rIns="0" tIns="91440" bIns="91440" anchor="t">
            <a:noAutofit/>
          </a:bodyPr>
          <a:p>
            <a:pPr marL="216000" indent="0">
              <a:lnSpc>
                <a:spcPct val="100000"/>
              </a:lnSpc>
              <a:buNone/>
              <a:tabLst>
                <a:tab algn="l" pos="0"/>
              </a:tabLst>
            </a:pPr>
            <a:r>
              <a:rPr b="1" lang="pt-BR" sz="1100" spc="-1" strike="noStrike">
                <a:solidFill>
                  <a:schemeClr val="dk1"/>
                </a:solidFill>
                <a:latin typeface="Arial"/>
              </a:rPr>
              <a:t>(SLIDES 4-5)</a:t>
            </a:r>
            <a:endParaRPr b="0" lang="pt-BR" sz="1100" spc="-1" strike="noStrike">
              <a:solidFill>
                <a:srgbClr val="000000"/>
              </a:solidFill>
              <a:latin typeface="Arial"/>
            </a:endParaRPr>
          </a:p>
          <a:p>
            <a:pPr marL="457200" indent="-298440">
              <a:lnSpc>
                <a:spcPct val="100000"/>
              </a:lnSpc>
              <a:buClr>
                <a:srgbClr val="000000"/>
              </a:buClr>
              <a:buFont typeface="Arial"/>
              <a:buAutoNum type="arabicPeriod"/>
              <a:tabLst>
                <a:tab algn="l" pos="0"/>
              </a:tabLst>
            </a:pPr>
            <a:r>
              <a:rPr b="0" lang="pt-BR" sz="1100" spc="-1" strike="noStrike">
                <a:solidFill>
                  <a:schemeClr val="dk1"/>
                </a:solidFill>
                <a:latin typeface="Arial"/>
              </a:rPr>
              <a:t>Can you define organizing in your own words?</a:t>
            </a:r>
            <a:endParaRPr b="0" lang="pt-BR" sz="1100" spc="-1" strike="noStrike">
              <a:solidFill>
                <a:srgbClr val="000000"/>
              </a:solidFill>
              <a:latin typeface="Arial"/>
            </a:endParaRPr>
          </a:p>
          <a:p>
            <a:pPr marL="457200" indent="-298440">
              <a:lnSpc>
                <a:spcPct val="100000"/>
              </a:lnSpc>
              <a:buClr>
                <a:srgbClr val="000000"/>
              </a:buClr>
              <a:buFont typeface="Arial"/>
              <a:buAutoNum type="arabicPeriod"/>
              <a:tabLst>
                <a:tab algn="l" pos="0"/>
              </a:tabLst>
            </a:pPr>
            <a:r>
              <a:rPr b="1" lang="pt-BR" sz="1100" spc="-1" strike="noStrike">
                <a:solidFill>
                  <a:srgbClr val="000000"/>
                </a:solidFill>
                <a:latin typeface="Arial"/>
              </a:rPr>
              <a:t>Models for organizing arise from theory</a:t>
            </a:r>
            <a:endParaRPr b="0" lang="pt-BR" sz="1100" spc="-1" strike="noStrike">
              <a:solidFill>
                <a:srgbClr val="000000"/>
              </a:solidFill>
              <a:latin typeface="Arial"/>
            </a:endParaRPr>
          </a:p>
          <a:p>
            <a:pPr lvl="1" marL="914400" indent="-298440">
              <a:lnSpc>
                <a:spcPct val="100000"/>
              </a:lnSpc>
              <a:buClr>
                <a:srgbClr val="000000"/>
              </a:buClr>
              <a:buFont typeface="OpenSymbol"/>
              <a:buAutoNum type="alphaLcPeriod"/>
              <a:tabLst>
                <a:tab algn="l" pos="0"/>
              </a:tabLst>
            </a:pPr>
            <a:r>
              <a:rPr b="0" lang="pt-BR" sz="1100" spc="-1" strike="noStrike">
                <a:solidFill>
                  <a:srgbClr val="000000"/>
                </a:solidFill>
                <a:latin typeface="Arial"/>
              </a:rPr>
              <a:t>There are different models for organizing, each of which implies its own theory of change. </a:t>
            </a:r>
            <a:endParaRPr b="0" lang="pt-BR" sz="1100" spc="-1" strike="noStrike">
              <a:solidFill>
                <a:srgbClr val="000000"/>
              </a:solidFill>
              <a:latin typeface="Arial"/>
            </a:endParaRPr>
          </a:p>
          <a:p>
            <a:pPr lvl="1" marL="914400" indent="-298440">
              <a:lnSpc>
                <a:spcPct val="100000"/>
              </a:lnSpc>
              <a:buClr>
                <a:srgbClr val="000000"/>
              </a:buClr>
              <a:buFont typeface="OpenSymbol"/>
              <a:buAutoNum type="alphaLcPeriod"/>
              <a:tabLst>
                <a:tab algn="l" pos="0"/>
              </a:tabLst>
            </a:pPr>
            <a:r>
              <a:rPr b="0" lang="pt-BR" sz="1100" spc="-1" strike="noStrike">
                <a:solidFill>
                  <a:srgbClr val="000000"/>
                </a:solidFill>
                <a:latin typeface="Arial"/>
              </a:rPr>
              <a:t>Example: some models foc</a:t>
            </a:r>
            <a:r>
              <a:rPr b="0" lang="pt-BR" sz="1100" spc="-1" strike="noStrike">
                <a:solidFill>
                  <a:schemeClr val="dk1"/>
                </a:solidFill>
                <a:latin typeface="Arial"/>
              </a:rPr>
              <a:t>us on gaining a hearing or representation from parts of the bourgeois state. They are premised </a:t>
            </a:r>
            <a:r>
              <a:rPr b="0" lang="pt-BR" sz="1100" spc="-1" strike="noStrike">
                <a:solidFill>
                  <a:srgbClr val="000000"/>
                </a:solidFill>
                <a:latin typeface="Arial"/>
              </a:rPr>
              <a:t>on the theory that capitalism will fix itself once the political system represents our interests.</a:t>
            </a:r>
            <a:endParaRPr b="0" lang="pt-BR" sz="1100" spc="-1" strike="noStrike">
              <a:solidFill>
                <a:srgbClr val="000000"/>
              </a:solidFill>
              <a:latin typeface="Arial"/>
            </a:endParaRPr>
          </a:p>
          <a:p>
            <a:pPr marL="457200" indent="-298440">
              <a:lnSpc>
                <a:spcPct val="100000"/>
              </a:lnSpc>
              <a:buClr>
                <a:srgbClr val="000000"/>
              </a:buClr>
              <a:buFont typeface="Arial"/>
              <a:buAutoNum type="arabicPeriod"/>
              <a:tabLst>
                <a:tab algn="l" pos="0"/>
              </a:tabLst>
            </a:pPr>
            <a:r>
              <a:rPr b="1" lang="pt-BR" sz="1100" spc="-1" strike="noStrike">
                <a:solidFill>
                  <a:srgbClr val="000000"/>
                </a:solidFill>
                <a:latin typeface="Arial"/>
              </a:rPr>
              <a:t>Some models are dominant, and their theories get assumed in the background. </a:t>
            </a:r>
            <a:endParaRPr b="0" lang="pt-BR" sz="1100" spc="-1" strike="noStrike">
              <a:solidFill>
                <a:srgbClr val="000000"/>
              </a:solidFill>
              <a:latin typeface="Arial"/>
            </a:endParaRPr>
          </a:p>
          <a:p>
            <a:pPr lvl="1" marL="914400" indent="-298440">
              <a:lnSpc>
                <a:spcPct val="100000"/>
              </a:lnSpc>
              <a:buClr>
                <a:srgbClr val="000000"/>
              </a:buClr>
              <a:buFont typeface="OpenSymbol"/>
              <a:buAutoNum type="alphaLcPeriod"/>
              <a:tabLst>
                <a:tab algn="l" pos="0"/>
              </a:tabLst>
            </a:pPr>
            <a:r>
              <a:rPr b="0" lang="pt-BR" sz="1100" spc="-1" strike="noStrike">
                <a:solidFill>
                  <a:srgbClr val="000000"/>
                </a:solidFill>
                <a:latin typeface="Arial"/>
              </a:rPr>
              <a:t>Example: people know the methods of </a:t>
            </a:r>
            <a:r>
              <a:rPr b="0" lang="pt-BR" sz="1100" spc="-1" strike="noStrike">
                <a:solidFill>
                  <a:schemeClr val="dk1"/>
                </a:solidFill>
                <a:latin typeface="Arial"/>
              </a:rPr>
              <a:t>MoveOn.org or People’s Action even if they don’t know them by name. </a:t>
            </a:r>
            <a:endParaRPr b="0" lang="pt-BR" sz="1100" spc="-1" strike="noStrike">
              <a:solidFill>
                <a:srgbClr val="000000"/>
              </a:solidFill>
              <a:latin typeface="Arial"/>
            </a:endParaRPr>
          </a:p>
          <a:p>
            <a:pPr lvl="1" marL="914400" indent="-298440">
              <a:lnSpc>
                <a:spcPct val="100000"/>
              </a:lnSpc>
              <a:buClr>
                <a:srgbClr val="000000"/>
              </a:buClr>
              <a:buFont typeface="OpenSymbol"/>
              <a:buAutoNum type="alphaLcPeriod"/>
              <a:tabLst>
                <a:tab algn="l" pos="0"/>
              </a:tabLst>
            </a:pPr>
            <a:r>
              <a:rPr b="0" lang="pt-BR" sz="1100" spc="-1" strike="noStrike">
                <a:solidFill>
                  <a:schemeClr val="dk1"/>
                </a:solidFill>
                <a:latin typeface="Arial"/>
              </a:rPr>
              <a:t>These orgs mobilize members to pressure elected officials, move legislation, and get new candidates elected. </a:t>
            </a:r>
            <a:endParaRPr b="0" lang="pt-BR" sz="1100" spc="-1" strike="noStrike">
              <a:solidFill>
                <a:srgbClr val="000000"/>
              </a:solidFill>
              <a:latin typeface="Arial"/>
            </a:endParaRPr>
          </a:p>
          <a:p>
            <a:pPr lvl="1" marL="914400" indent="-298440">
              <a:lnSpc>
                <a:spcPct val="100000"/>
              </a:lnSpc>
              <a:buClr>
                <a:srgbClr val="000000"/>
              </a:buClr>
              <a:buFont typeface="OpenSymbol"/>
              <a:buAutoNum type="alphaLcPeriod"/>
              <a:tabLst>
                <a:tab algn="l" pos="0"/>
              </a:tabLst>
            </a:pPr>
            <a:r>
              <a:rPr b="0" lang="pt-BR" sz="1100" spc="-1" strike="noStrike">
                <a:solidFill>
                  <a:schemeClr val="dk1"/>
                </a:solidFill>
                <a:latin typeface="Arial"/>
              </a:rPr>
              <a:t>People assume these models when they call for familiar tactics by default. They make moralistic arguments (“we have to make our voices heard”) without assessing the theory of change behind them. </a:t>
            </a:r>
            <a:endParaRPr b="0" lang="pt-BR" sz="1100" spc="-1" strike="noStrike">
              <a:solidFill>
                <a:srgbClr val="000000"/>
              </a:solidFill>
              <a:latin typeface="Arial"/>
            </a:endParaRPr>
          </a:p>
          <a:p>
            <a:pPr marL="457200" indent="-298440">
              <a:lnSpc>
                <a:spcPct val="100000"/>
              </a:lnSpc>
              <a:buClr>
                <a:srgbClr val="000000"/>
              </a:buClr>
              <a:buFont typeface="Arial"/>
              <a:buAutoNum type="arabicPeriod"/>
              <a:tabLst>
                <a:tab algn="l" pos="0"/>
              </a:tabLst>
            </a:pPr>
            <a:r>
              <a:rPr b="1" lang="pt-BR" sz="1100" spc="-1" strike="noStrike">
                <a:solidFill>
                  <a:srgbClr val="000000"/>
                </a:solidFill>
                <a:latin typeface="Arial"/>
              </a:rPr>
              <a:t>We need to develop new models together</a:t>
            </a:r>
            <a:endParaRPr b="0" lang="pt-BR" sz="1100" spc="-1" strike="noStrike">
              <a:solidFill>
                <a:srgbClr val="000000"/>
              </a:solidFill>
              <a:latin typeface="Arial"/>
            </a:endParaRPr>
          </a:p>
          <a:p>
            <a:pPr lvl="1" marL="914400" indent="-298440">
              <a:lnSpc>
                <a:spcPct val="100000"/>
              </a:lnSpc>
              <a:buClr>
                <a:srgbClr val="000000"/>
              </a:buClr>
              <a:buFont typeface="OpenSymbol"/>
              <a:buAutoNum type="alphaLcPeriod"/>
              <a:tabLst>
                <a:tab algn="l" pos="0"/>
              </a:tabLst>
            </a:pPr>
            <a:r>
              <a:rPr b="0" lang="pt-BR" sz="1100" spc="-1" strike="noStrike">
                <a:solidFill>
                  <a:schemeClr val="dk1"/>
                </a:solidFill>
                <a:latin typeface="Arial"/>
              </a:rPr>
              <a:t>We can’t adopt old models wholesale. But the point isn’t to throw them out and start from scratch, either. </a:t>
            </a:r>
            <a:endParaRPr b="0" lang="pt-BR" sz="1100" spc="-1" strike="noStrike">
              <a:solidFill>
                <a:srgbClr val="000000"/>
              </a:solidFill>
              <a:latin typeface="Arial"/>
            </a:endParaRPr>
          </a:p>
          <a:p>
            <a:pPr lvl="1" marL="914400" indent="-298440">
              <a:lnSpc>
                <a:spcPct val="100000"/>
              </a:lnSpc>
              <a:buClr>
                <a:srgbClr val="000000"/>
              </a:buClr>
              <a:buFont typeface="OpenSymbol"/>
              <a:buAutoNum type="alphaLcPeriod"/>
              <a:tabLst>
                <a:tab algn="l" pos="0"/>
              </a:tabLst>
            </a:pPr>
            <a:r>
              <a:rPr b="0" lang="pt-BR" sz="1100" spc="-1" strike="noStrike">
                <a:solidFill>
                  <a:srgbClr val="000000"/>
                </a:solidFill>
                <a:latin typeface="Arial"/>
              </a:rPr>
              <a:t>Old models might have useful elements, like a good playbook for doing doorknocking. </a:t>
            </a:r>
            <a:endParaRPr b="0" lang="pt-BR" sz="1100" spc="-1" strike="noStrike">
              <a:solidFill>
                <a:srgbClr val="000000"/>
              </a:solidFill>
              <a:latin typeface="Arial"/>
            </a:endParaRPr>
          </a:p>
          <a:p>
            <a:pPr lvl="1" marL="914400" indent="-298440">
              <a:lnSpc>
                <a:spcPct val="100000"/>
              </a:lnSpc>
              <a:buClr>
                <a:srgbClr val="000000"/>
              </a:buClr>
              <a:buFont typeface="OpenSymbol"/>
              <a:buAutoNum type="alphaLcPeriod"/>
              <a:tabLst>
                <a:tab algn="l" pos="0"/>
              </a:tabLst>
            </a:pPr>
            <a:r>
              <a:rPr b="0" lang="pt-BR" sz="1100" spc="-1" strike="noStrike">
                <a:solidFill>
                  <a:srgbClr val="000000"/>
                </a:solidFill>
                <a:latin typeface="Arial"/>
              </a:rPr>
              <a:t>Instead, we should adapt elements that work in a new model, which derives from revolutionary theory and builds revolutionary movement. </a:t>
            </a:r>
            <a:endParaRPr b="0" lang="pt-BR" sz="1100" spc="-1" strike="noStrike">
              <a:solidFill>
                <a:srgbClr val="000000"/>
              </a:solidFill>
              <a:latin typeface="Arial"/>
            </a:endParaRPr>
          </a:p>
          <a:p>
            <a:pPr marL="457200" indent="-298440">
              <a:lnSpc>
                <a:spcPct val="100000"/>
              </a:lnSpc>
              <a:buClr>
                <a:srgbClr val="000000"/>
              </a:buClr>
              <a:buFont typeface="Arial"/>
              <a:buAutoNum type="arabicPeriod"/>
              <a:tabLst>
                <a:tab algn="l" pos="0"/>
              </a:tabLst>
            </a:pPr>
            <a:r>
              <a:rPr b="0" lang="pt-BR" sz="1100" spc="-1" strike="noStrike">
                <a:solidFill>
                  <a:srgbClr val="000000"/>
                </a:solidFill>
                <a:latin typeface="Arial"/>
              </a:rPr>
              <a:t>See “New Tools Needed”: </a:t>
            </a:r>
            <a:r>
              <a:rPr b="0" lang="pt-BR" sz="1100" spc="-1" strike="noStrike" u="sng">
                <a:solidFill>
                  <a:schemeClr val="hlink"/>
                </a:solidFill>
                <a:uFillTx/>
                <a:latin typeface="Arial"/>
                <a:hlinkClick r:id="rId1"/>
              </a:rPr>
              <a:t>http://www.unityandstruggle.org/2019/03/new-tools-needed-community-organizing/</a:t>
            </a:r>
            <a:endParaRPr b="0" lang="pt-BR" sz="1100" spc="-1" strike="noStrike">
              <a:solidFill>
                <a:srgbClr val="000000"/>
              </a:solidFill>
              <a:latin typeface="Arial"/>
            </a:endParaRPr>
          </a:p>
          <a:p>
            <a:pPr indent="0">
              <a:lnSpc>
                <a:spcPct val="100000"/>
              </a:lnSpc>
              <a:buNone/>
              <a:tabLst>
                <a:tab algn="l" pos="0"/>
              </a:tabLst>
            </a:pPr>
            <a:endParaRPr b="0" lang="pt-BR" sz="1100" spc="-1" strike="noStrike">
              <a:solidFill>
                <a:srgbClr val="000000"/>
              </a:solidFill>
              <a:latin typeface="Arial"/>
            </a:endParaRPr>
          </a:p>
        </p:txBody>
      </p:sp>
    </p:spTree>
  </p:cSld>
</p:notes>
</file>

<file path=ppt/notesSlides/notesSlide6.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74" name="PlaceHolder 1"/>
          <p:cNvSpPr>
            <a:spLocks noGrp="1"/>
          </p:cNvSpPr>
          <p:nvPr>
            <p:ph type="sldImg"/>
          </p:nvPr>
        </p:nvSpPr>
        <p:spPr>
          <a:xfrm>
            <a:off x="381240" y="685800"/>
            <a:ext cx="6094440" cy="3427560"/>
          </a:xfrm>
          <a:prstGeom prst="rect">
            <a:avLst/>
          </a:prstGeom>
          <a:ln w="0">
            <a:noFill/>
          </a:ln>
        </p:spPr>
      </p:sp>
      <p:sp>
        <p:nvSpPr>
          <p:cNvPr id="675" name="PlaceHolder 2"/>
          <p:cNvSpPr>
            <a:spLocks noGrp="1"/>
          </p:cNvSpPr>
          <p:nvPr>
            <p:ph type="body"/>
          </p:nvPr>
        </p:nvSpPr>
        <p:spPr>
          <a:xfrm>
            <a:off x="685800" y="4343400"/>
            <a:ext cx="5484960" cy="4113360"/>
          </a:xfrm>
          <a:prstGeom prst="rect">
            <a:avLst/>
          </a:prstGeom>
          <a:noFill/>
          <a:ln w="0">
            <a:noFill/>
          </a:ln>
        </p:spPr>
        <p:txBody>
          <a:bodyPr lIns="0" rIns="0" tIns="91440" bIns="91440" anchor="t">
            <a:noAutofit/>
          </a:bodyPr>
          <a:p>
            <a:pPr marL="216000" indent="0">
              <a:lnSpc>
                <a:spcPct val="100000"/>
              </a:lnSpc>
              <a:buNone/>
              <a:tabLst>
                <a:tab algn="l" pos="0"/>
              </a:tabLst>
            </a:pPr>
            <a:r>
              <a:rPr b="1" lang="pt-BR" sz="1100" spc="-1" strike="noStrike">
                <a:solidFill>
                  <a:srgbClr val="000000"/>
                </a:solidFill>
                <a:latin typeface="Arial"/>
              </a:rPr>
              <a:t>(SLIDE 6)</a:t>
            </a:r>
            <a:r>
              <a:rPr b="0" lang="pt-BR" sz="1100" spc="-1" strike="noStrike">
                <a:solidFill>
                  <a:srgbClr val="000000"/>
                </a:solidFill>
                <a:latin typeface="Arial"/>
              </a:rPr>
              <a:t> Defining Autonomous Organizing</a:t>
            </a:r>
            <a:endParaRPr b="0" lang="pt-BR" sz="1100" spc="-1" strike="noStrike">
              <a:solidFill>
                <a:srgbClr val="000000"/>
              </a:solidFill>
              <a:latin typeface="Arial"/>
            </a:endParaRPr>
          </a:p>
          <a:p>
            <a:pPr marL="216000" indent="0">
              <a:lnSpc>
                <a:spcPct val="100000"/>
              </a:lnSpc>
              <a:buNone/>
              <a:tabLst>
                <a:tab algn="l" pos="0"/>
              </a:tabLst>
            </a:pPr>
            <a:endParaRPr b="0" lang="pt-BR" sz="1100" spc="-1" strike="noStrike">
              <a:solidFill>
                <a:srgbClr val="000000"/>
              </a:solidFill>
              <a:latin typeface="Arial"/>
            </a:endParaRPr>
          </a:p>
          <a:p>
            <a:pPr marL="457200" indent="-298440">
              <a:lnSpc>
                <a:spcPct val="100000"/>
              </a:lnSpc>
              <a:buClr>
                <a:srgbClr val="000000"/>
              </a:buClr>
              <a:buFont typeface="OpenSymbol"/>
              <a:buAutoNum type="arabicPeriod"/>
              <a:tabLst>
                <a:tab algn="l" pos="0"/>
              </a:tabLst>
            </a:pPr>
            <a:r>
              <a:rPr b="1" lang="pt-BR" sz="1100" spc="-1" strike="noStrike">
                <a:solidFill>
                  <a:srgbClr val="000000"/>
                </a:solidFill>
                <a:latin typeface="Arial"/>
              </a:rPr>
              <a:t>Read quote</a:t>
            </a:r>
            <a:endParaRPr b="0" lang="pt-BR" sz="1100" spc="-1" strike="noStrike">
              <a:solidFill>
                <a:srgbClr val="000000"/>
              </a:solidFill>
              <a:latin typeface="Arial"/>
            </a:endParaRPr>
          </a:p>
          <a:p>
            <a:pPr marL="457200" indent="-298440">
              <a:lnSpc>
                <a:spcPct val="100000"/>
              </a:lnSpc>
              <a:buClr>
                <a:srgbClr val="000000"/>
              </a:buClr>
              <a:buFont typeface="OpenSymbol"/>
              <a:buAutoNum type="arabicPeriod"/>
              <a:tabLst>
                <a:tab algn="l" pos="0"/>
              </a:tabLst>
            </a:pPr>
            <a:r>
              <a:rPr b="1" lang="pt-BR" sz="1100" spc="-1" strike="noStrike">
                <a:solidFill>
                  <a:schemeClr val="dk1"/>
                </a:solidFill>
                <a:latin typeface="Arial"/>
              </a:rPr>
              <a:t>This definition is broad</a:t>
            </a:r>
            <a:r>
              <a:rPr b="0" lang="pt-BR" sz="1100" spc="-1" strike="noStrike">
                <a:solidFill>
                  <a:schemeClr val="dk1"/>
                </a:solidFill>
                <a:latin typeface="Arial"/>
              </a:rPr>
              <a:t>. It may feel easy to agree with, but it differs from many models out there today</a:t>
            </a:r>
            <a:endParaRPr b="0" lang="pt-BR" sz="1100" spc="-1" strike="noStrike">
              <a:solidFill>
                <a:srgbClr val="000000"/>
              </a:solidFill>
              <a:latin typeface="Arial"/>
            </a:endParaRPr>
          </a:p>
          <a:p>
            <a:pPr lvl="1" marL="914400" indent="-298440">
              <a:lnSpc>
                <a:spcPct val="100000"/>
              </a:lnSpc>
              <a:buClr>
                <a:srgbClr val="000000"/>
              </a:buClr>
              <a:buFont typeface="OpenSymbol"/>
              <a:buAutoNum type="alphaLcPeriod"/>
              <a:tabLst>
                <a:tab algn="l" pos="0"/>
              </a:tabLst>
            </a:pPr>
            <a:r>
              <a:rPr b="0" lang="pt-BR" sz="1100" spc="-1" strike="noStrike">
                <a:solidFill>
                  <a:schemeClr val="dk1"/>
                </a:solidFill>
                <a:latin typeface="Arial"/>
              </a:rPr>
              <a:t>It acknowledges that we are exploited and oppressed (at work, as people of color, for our sexual or gender expression. by capitalists, racists, misogynists.) </a:t>
            </a:r>
            <a:endParaRPr b="0" lang="pt-BR" sz="1100" spc="-1" strike="noStrike">
              <a:solidFill>
                <a:srgbClr val="000000"/>
              </a:solidFill>
              <a:latin typeface="Arial"/>
            </a:endParaRPr>
          </a:p>
          <a:p>
            <a:pPr lvl="1" marL="914400" indent="-298440">
              <a:lnSpc>
                <a:spcPct val="100000"/>
              </a:lnSpc>
              <a:buClr>
                <a:srgbClr val="000000"/>
              </a:buClr>
              <a:buFont typeface="OpenSymbol"/>
              <a:buAutoNum type="alphaLcPeriod"/>
              <a:tabLst>
                <a:tab algn="l" pos="0"/>
              </a:tabLst>
            </a:pPr>
            <a:r>
              <a:rPr b="0" lang="pt-BR" sz="1100" spc="-1" strike="noStrike">
                <a:solidFill>
                  <a:schemeClr val="dk1"/>
                </a:solidFill>
                <a:latin typeface="Arial"/>
              </a:rPr>
              <a:t>It works by breaking up with the institutions that sustain our exploitation and oppression, not by lobbying or joining them</a:t>
            </a:r>
            <a:endParaRPr b="0" lang="pt-BR" sz="1100" spc="-1" strike="noStrike">
              <a:solidFill>
                <a:srgbClr val="000000"/>
              </a:solidFill>
              <a:latin typeface="Arial"/>
            </a:endParaRPr>
          </a:p>
          <a:p>
            <a:pPr lvl="1" marL="914400" indent="-298440">
              <a:lnSpc>
                <a:spcPct val="100000"/>
              </a:lnSpc>
              <a:buClr>
                <a:srgbClr val="000000"/>
              </a:buClr>
              <a:buFont typeface="OpenSymbol"/>
              <a:buAutoNum type="alphaLcPeriod"/>
              <a:tabLst>
                <a:tab algn="l" pos="0"/>
              </a:tabLst>
            </a:pPr>
            <a:r>
              <a:rPr b="0" lang="pt-BR" sz="1100" spc="-1" strike="noStrike">
                <a:solidFill>
                  <a:schemeClr val="dk1"/>
                </a:solidFill>
                <a:latin typeface="Arial"/>
              </a:rPr>
              <a:t>It aims at a revolution where we take control of how society is reproduced and run</a:t>
            </a:r>
            <a:endParaRPr b="0" lang="pt-BR" sz="1100" spc="-1" strike="noStrike">
              <a:solidFill>
                <a:srgbClr val="000000"/>
              </a:solidFill>
              <a:latin typeface="Arial"/>
            </a:endParaRPr>
          </a:p>
          <a:p>
            <a:pPr marL="457200" indent="-298440">
              <a:lnSpc>
                <a:spcPct val="100000"/>
              </a:lnSpc>
              <a:buClr>
                <a:srgbClr val="000000"/>
              </a:buClr>
              <a:buFont typeface="OpenSymbol"/>
              <a:buAutoNum type="arabicPeriod"/>
              <a:tabLst>
                <a:tab algn="l" pos="0"/>
              </a:tabLst>
            </a:pPr>
            <a:r>
              <a:rPr b="1" lang="pt-BR" sz="1100" spc="-1" strike="noStrike">
                <a:solidFill>
                  <a:schemeClr val="dk1"/>
                </a:solidFill>
                <a:latin typeface="Arial"/>
              </a:rPr>
              <a:t>Let’s break this down</a:t>
            </a:r>
            <a:r>
              <a:rPr b="0" lang="pt-BR" sz="1100" spc="-1" strike="noStrike">
                <a:solidFill>
                  <a:schemeClr val="dk1"/>
                </a:solidFill>
                <a:latin typeface="Arial"/>
              </a:rPr>
              <a:t> by looking at keywords that we’ll return to throughout this workshop</a:t>
            </a:r>
            <a:endParaRPr b="0" lang="pt-BR" sz="1100" spc="-1" strike="noStrike">
              <a:solidFill>
                <a:srgbClr val="000000"/>
              </a:solidFill>
              <a:latin typeface="Arial"/>
            </a:endParaRPr>
          </a:p>
          <a:p>
            <a:pPr indent="0">
              <a:lnSpc>
                <a:spcPct val="100000"/>
              </a:lnSpc>
              <a:buNone/>
              <a:tabLst>
                <a:tab algn="l" pos="0"/>
              </a:tabLst>
            </a:pPr>
            <a:endParaRPr b="0" lang="pt-BR" sz="1100" spc="-1" strike="noStrike">
              <a:solidFill>
                <a:srgbClr val="000000"/>
              </a:solidFill>
              <a:latin typeface="Arial"/>
            </a:endParaRPr>
          </a:p>
        </p:txBody>
      </p:sp>
    </p:spTree>
  </p:cSld>
</p:notes>
</file>

<file path=ppt/notesSlides/notesSlide7.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76" name="PlaceHolder 1"/>
          <p:cNvSpPr>
            <a:spLocks noGrp="1"/>
          </p:cNvSpPr>
          <p:nvPr>
            <p:ph type="sldImg"/>
          </p:nvPr>
        </p:nvSpPr>
        <p:spPr>
          <a:xfrm>
            <a:off x="381240" y="685800"/>
            <a:ext cx="6094440" cy="3427560"/>
          </a:xfrm>
          <a:prstGeom prst="rect">
            <a:avLst/>
          </a:prstGeom>
          <a:ln w="0">
            <a:noFill/>
          </a:ln>
        </p:spPr>
      </p:sp>
      <p:sp>
        <p:nvSpPr>
          <p:cNvPr id="677" name="PlaceHolder 2"/>
          <p:cNvSpPr>
            <a:spLocks noGrp="1"/>
          </p:cNvSpPr>
          <p:nvPr>
            <p:ph type="body"/>
          </p:nvPr>
        </p:nvSpPr>
        <p:spPr>
          <a:xfrm>
            <a:off x="685800" y="4343400"/>
            <a:ext cx="5484960" cy="4113360"/>
          </a:xfrm>
          <a:prstGeom prst="rect">
            <a:avLst/>
          </a:prstGeom>
          <a:noFill/>
          <a:ln w="0">
            <a:noFill/>
          </a:ln>
        </p:spPr>
        <p:txBody>
          <a:bodyPr lIns="0" rIns="0" tIns="91440" bIns="91440" anchor="t">
            <a:noAutofit/>
          </a:bodyPr>
          <a:p>
            <a:pPr marL="216000" indent="0">
              <a:lnSpc>
                <a:spcPct val="100000"/>
              </a:lnSpc>
              <a:buNone/>
              <a:tabLst>
                <a:tab algn="l" pos="0"/>
              </a:tabLst>
            </a:pPr>
            <a:r>
              <a:rPr b="1" lang="pt-BR" sz="1100" spc="-1" strike="noStrike">
                <a:solidFill>
                  <a:srgbClr val="000000"/>
                </a:solidFill>
                <a:latin typeface="Arial"/>
              </a:rPr>
              <a:t>(SLIDE 7)</a:t>
            </a:r>
            <a:r>
              <a:rPr b="0" lang="pt-BR" sz="1100" spc="-1" strike="noStrike">
                <a:solidFill>
                  <a:srgbClr val="000000"/>
                </a:solidFill>
                <a:latin typeface="Arial"/>
              </a:rPr>
              <a:t> Defining Autonomous Organizing=</a:t>
            </a:r>
            <a:endParaRPr b="0" lang="pt-BR" sz="1100" spc="-1" strike="noStrike">
              <a:solidFill>
                <a:srgbClr val="000000"/>
              </a:solidFill>
              <a:latin typeface="Arial"/>
            </a:endParaRPr>
          </a:p>
          <a:p>
            <a:pPr marL="216000" indent="0">
              <a:lnSpc>
                <a:spcPct val="100000"/>
              </a:lnSpc>
              <a:buNone/>
              <a:tabLst>
                <a:tab algn="l" pos="0"/>
              </a:tabLst>
            </a:pPr>
            <a:endParaRPr b="0" lang="pt-BR" sz="1100" spc="-1" strike="noStrike">
              <a:solidFill>
                <a:srgbClr val="000000"/>
              </a:solidFill>
              <a:latin typeface="Arial"/>
            </a:endParaRPr>
          </a:p>
          <a:p>
            <a:pPr marL="457200" indent="-298440">
              <a:lnSpc>
                <a:spcPct val="100000"/>
              </a:lnSpc>
              <a:buClr>
                <a:srgbClr val="000000"/>
              </a:buClr>
              <a:buFont typeface="OpenSymbol"/>
              <a:buAutoNum type="arabicPeriod"/>
              <a:tabLst>
                <a:tab algn="l" pos="0"/>
              </a:tabLst>
            </a:pPr>
            <a:r>
              <a:rPr b="1" lang="pt-BR" sz="1100" spc="-1" strike="noStrike">
                <a:solidFill>
                  <a:srgbClr val="000000"/>
                </a:solidFill>
                <a:latin typeface="Arial"/>
              </a:rPr>
              <a:t>Autonomy</a:t>
            </a:r>
            <a:endParaRPr b="0" lang="pt-BR" sz="1100" spc="-1" strike="noStrike">
              <a:solidFill>
                <a:srgbClr val="000000"/>
              </a:solidFill>
              <a:latin typeface="Arial"/>
            </a:endParaRPr>
          </a:p>
          <a:p>
            <a:pPr lvl="1" marL="914400" indent="-298440">
              <a:lnSpc>
                <a:spcPct val="100000"/>
              </a:lnSpc>
              <a:buClr>
                <a:srgbClr val="000000"/>
              </a:buClr>
              <a:buFont typeface="OpenSymbol"/>
              <a:buAutoNum type="alphaLcPeriod"/>
              <a:tabLst>
                <a:tab algn="l" pos="0"/>
              </a:tabLst>
            </a:pPr>
            <a:r>
              <a:rPr b="0" lang="pt-BR" sz="1100" spc="-1" strike="noStrike">
                <a:solidFill>
                  <a:srgbClr val="000000"/>
                </a:solidFill>
                <a:latin typeface="Arial"/>
              </a:rPr>
              <a:t>Autonomy is our ability to define goals and act collectively, independent from how our exploiters and oppressors understand our situation, and the avenues they create to channel our actions. </a:t>
            </a:r>
            <a:endParaRPr b="0" lang="pt-BR" sz="1100" spc="-1" strike="noStrike">
              <a:solidFill>
                <a:srgbClr val="000000"/>
              </a:solidFill>
              <a:latin typeface="Arial"/>
            </a:endParaRPr>
          </a:p>
          <a:p>
            <a:pPr lvl="1" marL="914400" indent="-298440">
              <a:lnSpc>
                <a:spcPct val="100000"/>
              </a:lnSpc>
              <a:buClr>
                <a:srgbClr val="000000"/>
              </a:buClr>
              <a:buFont typeface="OpenSymbol"/>
              <a:buAutoNum type="alphaLcPeriod"/>
              <a:tabLst>
                <a:tab algn="l" pos="0"/>
              </a:tabLst>
            </a:pPr>
            <a:r>
              <a:rPr b="0" lang="pt-BR" sz="1100" spc="-1" strike="noStrike">
                <a:solidFill>
                  <a:srgbClr val="000000"/>
                </a:solidFill>
                <a:latin typeface="Arial"/>
              </a:rPr>
              <a:t>Organizing autonomously may mean not working with management or government (or unions or nonprofits, if they help manage our exploitation and oppression). Relying on our relationships and resources we have some control over.</a:t>
            </a:r>
            <a:endParaRPr b="0" lang="pt-BR" sz="1100" spc="-1" strike="noStrike">
              <a:solidFill>
                <a:srgbClr val="000000"/>
              </a:solidFill>
              <a:latin typeface="Arial"/>
            </a:endParaRPr>
          </a:p>
          <a:p>
            <a:pPr lvl="1" marL="914400" indent="-298440">
              <a:lnSpc>
                <a:spcPct val="100000"/>
              </a:lnSpc>
              <a:buClr>
                <a:srgbClr val="000000"/>
              </a:buClr>
              <a:buFont typeface="OpenSymbol"/>
              <a:buAutoNum type="alphaLcPeriod"/>
              <a:tabLst>
                <a:tab algn="l" pos="0"/>
              </a:tabLst>
            </a:pPr>
            <a:r>
              <a:rPr b="0" lang="pt-BR" sz="1100" spc="-1" strike="noStrike">
                <a:solidFill>
                  <a:srgbClr val="000000"/>
                </a:solidFill>
                <a:latin typeface="Arial"/>
              </a:rPr>
              <a:t>(Note: some ppl use “autonomy” to mean each individual is free to act however they like, and no one can tell anyone else what to do. This is different: it’s about breaking with oppressive institutions and creating our own collective organization.)</a:t>
            </a:r>
            <a:endParaRPr b="0" lang="pt-BR" sz="1100" spc="-1" strike="noStrike">
              <a:solidFill>
                <a:srgbClr val="000000"/>
              </a:solidFill>
              <a:latin typeface="Arial"/>
            </a:endParaRPr>
          </a:p>
          <a:p>
            <a:pPr marL="457200" indent="-298440">
              <a:lnSpc>
                <a:spcPct val="100000"/>
              </a:lnSpc>
              <a:buClr>
                <a:srgbClr val="000000"/>
              </a:buClr>
              <a:buFont typeface="OpenSymbol"/>
              <a:buAutoNum type="arabicPeriod"/>
              <a:tabLst>
                <a:tab algn="l" pos="0"/>
              </a:tabLst>
            </a:pPr>
            <a:r>
              <a:rPr b="1" lang="pt-BR" sz="1100" spc="-1" strike="noStrike">
                <a:solidFill>
                  <a:srgbClr val="000000"/>
                </a:solidFill>
                <a:latin typeface="Arial"/>
              </a:rPr>
              <a:t>Confrontation</a:t>
            </a:r>
            <a:endParaRPr b="0" lang="pt-BR" sz="1100" spc="-1" strike="noStrike">
              <a:solidFill>
                <a:srgbClr val="000000"/>
              </a:solidFill>
              <a:latin typeface="Arial"/>
            </a:endParaRPr>
          </a:p>
          <a:p>
            <a:pPr lvl="1" marL="914400" indent="-298440">
              <a:lnSpc>
                <a:spcPct val="100000"/>
              </a:lnSpc>
              <a:buClr>
                <a:srgbClr val="000000"/>
              </a:buClr>
              <a:buFont typeface="OpenSymbol"/>
              <a:buAutoNum type="alphaLcPeriod"/>
              <a:tabLst>
                <a:tab algn="l" pos="0"/>
              </a:tabLst>
            </a:pPr>
            <a:r>
              <a:rPr b="0" lang="pt-BR" sz="1100" spc="-1" strike="noStrike">
                <a:solidFill>
                  <a:srgbClr val="000000"/>
                </a:solidFill>
                <a:latin typeface="Arial"/>
              </a:rPr>
              <a:t>People only realize their autonomous power through collective action</a:t>
            </a:r>
            <a:endParaRPr b="0" lang="pt-BR" sz="1100" spc="-1" strike="noStrike">
              <a:solidFill>
                <a:srgbClr val="000000"/>
              </a:solidFill>
              <a:latin typeface="Arial"/>
            </a:endParaRPr>
          </a:p>
          <a:p>
            <a:pPr lvl="1" marL="914400" indent="-298440">
              <a:lnSpc>
                <a:spcPct val="100000"/>
              </a:lnSpc>
              <a:buClr>
                <a:srgbClr val="000000"/>
              </a:buClr>
              <a:buFont typeface="OpenSymbol"/>
              <a:buAutoNum type="alphaLcPeriod"/>
              <a:tabLst>
                <a:tab algn="l" pos="0"/>
              </a:tabLst>
            </a:pPr>
            <a:r>
              <a:rPr b="0" lang="pt-BR" sz="1100" spc="-1" strike="noStrike">
                <a:solidFill>
                  <a:srgbClr val="000000"/>
                </a:solidFill>
                <a:latin typeface="Arial"/>
              </a:rPr>
              <a:t>So, building power entails confronting exploitative and oppressive people and institutions</a:t>
            </a:r>
            <a:endParaRPr b="0" lang="pt-BR" sz="1100" spc="-1" strike="noStrike">
              <a:solidFill>
                <a:srgbClr val="000000"/>
              </a:solidFill>
              <a:latin typeface="Arial"/>
            </a:endParaRPr>
          </a:p>
          <a:p>
            <a:pPr lvl="1" marL="914400" indent="-298440">
              <a:lnSpc>
                <a:spcPct val="100000"/>
              </a:lnSpc>
              <a:buClr>
                <a:srgbClr val="000000"/>
              </a:buClr>
              <a:buFont typeface="OpenSymbol"/>
              <a:buAutoNum type="alphaLcPeriod"/>
              <a:tabLst>
                <a:tab algn="l" pos="0"/>
              </a:tabLst>
            </a:pPr>
            <a:r>
              <a:rPr b="0" lang="pt-BR" sz="1100" spc="-1" strike="noStrike">
                <a:solidFill>
                  <a:schemeClr val="dk1"/>
                </a:solidFill>
                <a:latin typeface="Arial"/>
              </a:rPr>
              <a:t>Autonomy develops over time through these confrontations and breaks. On a small scale, it could mean forming a friend group without the manager. On a big scale, it could mean forming workers councils or self-governing territories. </a:t>
            </a:r>
            <a:endParaRPr b="0" lang="pt-BR" sz="1100" spc="-1" strike="noStrike">
              <a:solidFill>
                <a:srgbClr val="000000"/>
              </a:solidFill>
              <a:latin typeface="Arial"/>
            </a:endParaRPr>
          </a:p>
          <a:p>
            <a:pPr marL="457200" indent="-298440">
              <a:lnSpc>
                <a:spcPct val="100000"/>
              </a:lnSpc>
              <a:buClr>
                <a:srgbClr val="000000"/>
              </a:buClr>
              <a:buFont typeface="OpenSymbol"/>
              <a:buAutoNum type="arabicPeriod"/>
              <a:tabLst>
                <a:tab algn="l" pos="0"/>
              </a:tabLst>
            </a:pPr>
            <a:r>
              <a:rPr b="1" lang="pt-BR" sz="1100" spc="-1" strike="noStrike">
                <a:solidFill>
                  <a:srgbClr val="000000"/>
                </a:solidFill>
                <a:latin typeface="Arial"/>
              </a:rPr>
              <a:t>Everyday lives</a:t>
            </a:r>
            <a:endParaRPr b="0" lang="pt-BR" sz="1100" spc="-1" strike="noStrike">
              <a:solidFill>
                <a:srgbClr val="000000"/>
              </a:solidFill>
              <a:latin typeface="Arial"/>
            </a:endParaRPr>
          </a:p>
          <a:p>
            <a:pPr lvl="1" marL="914400" indent="-298440">
              <a:lnSpc>
                <a:spcPct val="100000"/>
              </a:lnSpc>
              <a:buClr>
                <a:srgbClr val="000000"/>
              </a:buClr>
              <a:buFont typeface="OpenSymbol"/>
              <a:buAutoNum type="alphaLcPeriod"/>
              <a:tabLst>
                <a:tab algn="l" pos="0"/>
              </a:tabLst>
            </a:pPr>
            <a:r>
              <a:rPr b="0" lang="pt-BR" sz="1100" spc="-1" strike="noStrike">
                <a:solidFill>
                  <a:srgbClr val="000000"/>
                </a:solidFill>
                <a:latin typeface="Arial"/>
              </a:rPr>
              <a:t>Organizing starts by confronting the exploitation and oppression we experience in our everyday lives (at work, school, the neighborhood, home). </a:t>
            </a:r>
            <a:endParaRPr b="0" lang="pt-BR" sz="1100" spc="-1" strike="noStrike">
              <a:solidFill>
                <a:srgbClr val="000000"/>
              </a:solidFill>
              <a:latin typeface="Arial"/>
            </a:endParaRPr>
          </a:p>
          <a:p>
            <a:pPr lvl="1" marL="914400" indent="-298440">
              <a:lnSpc>
                <a:spcPct val="100000"/>
              </a:lnSpc>
              <a:buClr>
                <a:srgbClr val="000000"/>
              </a:buClr>
              <a:buFont typeface="OpenSymbol"/>
              <a:buAutoNum type="alphaLcPeriod"/>
              <a:tabLst>
                <a:tab algn="l" pos="0"/>
              </a:tabLst>
            </a:pPr>
            <a:r>
              <a:rPr b="0" lang="pt-BR" sz="1100" spc="-1" strike="noStrike">
                <a:solidFill>
                  <a:srgbClr val="000000"/>
                </a:solidFill>
                <a:latin typeface="Arial"/>
              </a:rPr>
              <a:t>By building on what people already experience and care to confront, we draw in those who </a:t>
            </a:r>
            <a:r>
              <a:rPr b="0" lang="pt-BR" sz="1100" spc="-1" strike="noStrike">
                <a:solidFill>
                  <a:schemeClr val="dk1"/>
                </a:solidFill>
                <a:latin typeface="Arial"/>
              </a:rPr>
              <a:t>aren’t already involved in struggles,</a:t>
            </a:r>
            <a:r>
              <a:rPr b="0" lang="pt-BR" sz="1100" spc="-1" strike="noStrike">
                <a:solidFill>
                  <a:srgbClr val="000000"/>
                </a:solidFill>
                <a:latin typeface="Arial"/>
              </a:rPr>
              <a:t> don’t already self-identify as a revolutionaries, or don’t already have a robust theory of liberation. </a:t>
            </a:r>
            <a:endParaRPr b="0" lang="pt-BR" sz="1100" spc="-1" strike="noStrike">
              <a:solidFill>
                <a:srgbClr val="000000"/>
              </a:solidFill>
              <a:latin typeface="Arial"/>
            </a:endParaRPr>
          </a:p>
          <a:p>
            <a:pPr lvl="1" marL="914400" indent="-298440">
              <a:lnSpc>
                <a:spcPct val="100000"/>
              </a:lnSpc>
              <a:buClr>
                <a:srgbClr val="000000"/>
              </a:buClr>
              <a:buFont typeface="OpenSymbol"/>
              <a:buAutoNum type="alphaLcPeriod"/>
              <a:tabLst>
                <a:tab algn="l" pos="0"/>
              </a:tabLst>
            </a:pPr>
            <a:r>
              <a:rPr b="0" lang="pt-BR" sz="1100" spc="-1" strike="noStrike">
                <a:solidFill>
                  <a:srgbClr val="000000"/>
                </a:solidFill>
                <a:latin typeface="Arial"/>
              </a:rPr>
              <a:t>The movement grows by constantly drawing in new people, building links between their struggles, and discovering how they imply overthrowing capitalism as a whole. </a:t>
            </a:r>
            <a:endParaRPr b="0" lang="pt-BR" sz="1100" spc="-1" strike="noStrike">
              <a:solidFill>
                <a:srgbClr val="000000"/>
              </a:solidFill>
              <a:latin typeface="Arial"/>
            </a:endParaRPr>
          </a:p>
          <a:p>
            <a:pPr marL="457200" indent="-298440">
              <a:lnSpc>
                <a:spcPct val="100000"/>
              </a:lnSpc>
              <a:buClr>
                <a:srgbClr val="000000"/>
              </a:buClr>
              <a:buFont typeface="OpenSymbol"/>
              <a:buAutoNum type="arabicPeriod"/>
              <a:tabLst>
                <a:tab algn="l" pos="0"/>
              </a:tabLst>
            </a:pPr>
            <a:r>
              <a:rPr b="1" lang="pt-BR" sz="1100" spc="-1" strike="noStrike">
                <a:solidFill>
                  <a:srgbClr val="000000"/>
                </a:solidFill>
                <a:latin typeface="Arial"/>
              </a:rPr>
              <a:t>Questions</a:t>
            </a:r>
            <a:endParaRPr b="0" lang="pt-BR" sz="1100" spc="-1" strike="noStrike">
              <a:solidFill>
                <a:srgbClr val="000000"/>
              </a:solidFill>
              <a:latin typeface="Arial"/>
            </a:endParaRPr>
          </a:p>
          <a:p>
            <a:pPr lvl="1" marL="914400" indent="-298440">
              <a:lnSpc>
                <a:spcPct val="100000"/>
              </a:lnSpc>
              <a:buClr>
                <a:srgbClr val="000000"/>
              </a:buClr>
              <a:buFont typeface="OpenSymbol"/>
              <a:buAutoNum type="alphaLcPeriod"/>
              <a:tabLst>
                <a:tab algn="l" pos="0"/>
              </a:tabLst>
            </a:pPr>
            <a:r>
              <a:rPr b="0" lang="pt-BR" sz="1100" spc="-1" strike="noStrike">
                <a:solidFill>
                  <a:srgbClr val="000000"/>
                </a:solidFill>
                <a:latin typeface="Arial"/>
              </a:rPr>
              <a:t>Can you think of any examples of this type of ACE organizing?</a:t>
            </a:r>
            <a:endParaRPr b="0" lang="pt-BR" sz="1100" spc="-1" strike="noStrike">
              <a:solidFill>
                <a:srgbClr val="000000"/>
              </a:solidFill>
              <a:latin typeface="Arial"/>
            </a:endParaRPr>
          </a:p>
          <a:p>
            <a:pPr lvl="1" marL="914400" indent="-298440">
              <a:lnSpc>
                <a:spcPct val="100000"/>
              </a:lnSpc>
              <a:buClr>
                <a:srgbClr val="000000"/>
              </a:buClr>
              <a:buFont typeface="OpenSymbol"/>
              <a:buAutoNum type="alphaLcPeriod"/>
              <a:tabLst>
                <a:tab algn="l" pos="0"/>
              </a:tabLst>
            </a:pPr>
            <a:r>
              <a:rPr b="0" lang="pt-BR" sz="1100" spc="-1" strike="noStrike">
                <a:solidFill>
                  <a:srgbClr val="000000"/>
                </a:solidFill>
                <a:latin typeface="Arial"/>
              </a:rPr>
              <a:t>What is our role as organizers in ACE?</a:t>
            </a:r>
            <a:endParaRPr b="0" lang="pt-BR" sz="1100" spc="-1" strike="noStrike">
              <a:solidFill>
                <a:srgbClr val="000000"/>
              </a:solidFill>
              <a:latin typeface="Arial"/>
            </a:endParaRPr>
          </a:p>
        </p:txBody>
      </p:sp>
    </p:spTree>
  </p:cSld>
</p:notes>
</file>

<file path=ppt/notesSlides/notesSlide8.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78" name="PlaceHolder 1"/>
          <p:cNvSpPr>
            <a:spLocks noGrp="1"/>
          </p:cNvSpPr>
          <p:nvPr>
            <p:ph type="sldImg"/>
          </p:nvPr>
        </p:nvSpPr>
        <p:spPr>
          <a:xfrm>
            <a:off x="381240" y="685800"/>
            <a:ext cx="6094440" cy="3427560"/>
          </a:xfrm>
          <a:prstGeom prst="rect">
            <a:avLst/>
          </a:prstGeom>
          <a:ln w="0">
            <a:noFill/>
          </a:ln>
        </p:spPr>
      </p:sp>
      <p:sp>
        <p:nvSpPr>
          <p:cNvPr id="679" name="PlaceHolder 2"/>
          <p:cNvSpPr>
            <a:spLocks noGrp="1"/>
          </p:cNvSpPr>
          <p:nvPr>
            <p:ph type="body"/>
          </p:nvPr>
        </p:nvSpPr>
        <p:spPr>
          <a:xfrm>
            <a:off x="685800" y="4343400"/>
            <a:ext cx="5484960" cy="4113360"/>
          </a:xfrm>
          <a:prstGeom prst="rect">
            <a:avLst/>
          </a:prstGeom>
          <a:noFill/>
          <a:ln w="0">
            <a:noFill/>
          </a:ln>
        </p:spPr>
        <p:txBody>
          <a:bodyPr lIns="0" rIns="0" tIns="91440" bIns="91440" anchor="t">
            <a:noAutofit/>
          </a:bodyPr>
          <a:p>
            <a:pPr marL="216000" indent="0">
              <a:lnSpc>
                <a:spcPct val="100000"/>
              </a:lnSpc>
              <a:buNone/>
              <a:tabLst>
                <a:tab algn="l" pos="0"/>
              </a:tabLst>
            </a:pPr>
            <a:r>
              <a:rPr b="1" lang="pt-BR" sz="1100" spc="-1" strike="noStrike">
                <a:solidFill>
                  <a:schemeClr val="dk1"/>
                </a:solidFill>
                <a:latin typeface="Arial"/>
              </a:rPr>
              <a:t>(SLIDE 8)</a:t>
            </a:r>
            <a:r>
              <a:rPr b="0" lang="pt-BR" sz="1100" spc="-1" strike="noStrike">
                <a:solidFill>
                  <a:schemeClr val="dk1"/>
                </a:solidFill>
                <a:latin typeface="Arial"/>
              </a:rPr>
              <a:t> Defining “organizer”</a:t>
            </a:r>
            <a:endParaRPr b="0" lang="pt-BR" sz="1100" spc="-1" strike="noStrike">
              <a:solidFill>
                <a:srgbClr val="000000"/>
              </a:solidFill>
              <a:latin typeface="Arial"/>
            </a:endParaRPr>
          </a:p>
          <a:p>
            <a:pPr marL="457200" indent="-298440">
              <a:lnSpc>
                <a:spcPct val="100000"/>
              </a:lnSpc>
              <a:buClr>
                <a:srgbClr val="000000"/>
              </a:buClr>
              <a:buFont typeface="Arial"/>
              <a:buAutoNum type="arabicPeriod"/>
              <a:tabLst>
                <a:tab algn="l" pos="0"/>
              </a:tabLst>
            </a:pPr>
            <a:r>
              <a:rPr b="1" lang="pt-BR" sz="1100" spc="-1" strike="noStrike">
                <a:solidFill>
                  <a:schemeClr val="dk1"/>
                </a:solidFill>
                <a:latin typeface="Arial"/>
              </a:rPr>
              <a:t>What is an organizer?</a:t>
            </a:r>
            <a:endParaRPr b="0" lang="pt-BR" sz="1100" spc="-1" strike="noStrike">
              <a:solidFill>
                <a:srgbClr val="000000"/>
              </a:solidFill>
              <a:latin typeface="Arial"/>
            </a:endParaRPr>
          </a:p>
          <a:p>
            <a:pPr lvl="1" marL="914400" indent="-298440">
              <a:lnSpc>
                <a:spcPct val="100000"/>
              </a:lnSpc>
              <a:buClr>
                <a:srgbClr val="000000"/>
              </a:buClr>
              <a:buFont typeface="OpenSymbol"/>
              <a:buAutoNum type="alphaLcPeriod"/>
              <a:tabLst>
                <a:tab algn="l" pos="0"/>
              </a:tabLst>
            </a:pPr>
            <a:r>
              <a:rPr b="0" lang="pt-BR" sz="1100" spc="-1" strike="noStrike">
                <a:solidFill>
                  <a:schemeClr val="dk1"/>
                </a:solidFill>
                <a:latin typeface="Arial"/>
              </a:rPr>
              <a:t>We may imagine a union staffer, a nonprofit director, or this box in my underwear drawer</a:t>
            </a:r>
            <a:endParaRPr b="0" lang="pt-BR" sz="1100" spc="-1" strike="noStrike">
              <a:solidFill>
                <a:srgbClr val="000000"/>
              </a:solidFill>
              <a:latin typeface="Arial"/>
            </a:endParaRPr>
          </a:p>
          <a:p>
            <a:pPr marL="457200" indent="-298440">
              <a:lnSpc>
                <a:spcPct val="100000"/>
              </a:lnSpc>
              <a:buClr>
                <a:srgbClr val="000000"/>
              </a:buClr>
              <a:buFont typeface="Arial"/>
              <a:buAutoNum type="arabicPeriod"/>
              <a:tabLst>
                <a:tab algn="l" pos="0"/>
              </a:tabLst>
            </a:pPr>
            <a:r>
              <a:rPr b="1" lang="pt-BR" sz="1100" spc="-1" strike="noStrike">
                <a:solidFill>
                  <a:schemeClr val="dk1"/>
                </a:solidFill>
                <a:latin typeface="Arial"/>
              </a:rPr>
              <a:t>Eric Mann’s </a:t>
            </a:r>
            <a:r>
              <a:rPr b="1" i="1" lang="pt-BR" sz="1100" spc="-1" strike="noStrike">
                <a:solidFill>
                  <a:schemeClr val="dk1"/>
                </a:solidFill>
                <a:latin typeface="Arial"/>
              </a:rPr>
              <a:t>Playbook for Progressives</a:t>
            </a:r>
            <a:r>
              <a:rPr b="1" lang="pt-BR" sz="1100" spc="-1" strike="noStrike">
                <a:solidFill>
                  <a:schemeClr val="dk1"/>
                </a:solidFill>
                <a:latin typeface="Arial"/>
              </a:rPr>
              <a:t> says an organizer is </a:t>
            </a:r>
            <a:endParaRPr b="0" lang="pt-BR" sz="1100" spc="-1" strike="noStrike">
              <a:solidFill>
                <a:srgbClr val="000000"/>
              </a:solidFill>
              <a:latin typeface="Arial"/>
            </a:endParaRPr>
          </a:p>
          <a:p>
            <a:pPr lvl="2" marL="1371600" indent="-298440">
              <a:lnSpc>
                <a:spcPct val="100000"/>
              </a:lnSpc>
              <a:buClr>
                <a:srgbClr val="000000"/>
              </a:buClr>
              <a:buFont typeface="OpenSymbol"/>
              <a:buAutoNum type="romanLcPeriod"/>
              <a:tabLst>
                <a:tab algn="l" pos="0"/>
              </a:tabLst>
            </a:pPr>
            <a:r>
              <a:rPr b="0" lang="pt-BR" sz="1100" spc="-1" strike="noStrike">
                <a:solidFill>
                  <a:schemeClr val="dk1"/>
                </a:solidFill>
                <a:latin typeface="Arial"/>
              </a:rPr>
              <a:t>(1) A dedicated foot soldier in the day-to-day work of organizing </a:t>
            </a:r>
            <a:endParaRPr b="0" lang="pt-BR" sz="1100" spc="-1" strike="noStrike">
              <a:solidFill>
                <a:srgbClr val="000000"/>
              </a:solidFill>
              <a:latin typeface="Arial"/>
            </a:endParaRPr>
          </a:p>
          <a:p>
            <a:pPr lvl="2" marL="1371600" indent="-298440">
              <a:lnSpc>
                <a:spcPct val="100000"/>
              </a:lnSpc>
              <a:buClr>
                <a:srgbClr val="000000"/>
              </a:buClr>
              <a:buFont typeface="OpenSymbol"/>
              <a:buAutoNum type="romanLcPeriod"/>
              <a:tabLst>
                <a:tab algn="l" pos="0"/>
              </a:tabLst>
            </a:pPr>
            <a:r>
              <a:rPr b="0" lang="pt-BR" sz="1100" spc="-1" strike="noStrike">
                <a:solidFill>
                  <a:schemeClr val="dk1"/>
                </a:solidFill>
                <a:latin typeface="Arial"/>
              </a:rPr>
              <a:t>(2) An evangelist for the cause, inspiring and motivating others </a:t>
            </a:r>
            <a:endParaRPr b="0" lang="pt-BR" sz="1100" spc="-1" strike="noStrike">
              <a:solidFill>
                <a:srgbClr val="000000"/>
              </a:solidFill>
              <a:latin typeface="Arial"/>
            </a:endParaRPr>
          </a:p>
          <a:p>
            <a:pPr lvl="2" marL="1371600" indent="-298440">
              <a:lnSpc>
                <a:spcPct val="100000"/>
              </a:lnSpc>
              <a:buClr>
                <a:srgbClr val="000000"/>
              </a:buClr>
              <a:buFont typeface="OpenSymbol"/>
              <a:buAutoNum type="romanLcPeriod"/>
              <a:tabLst>
                <a:tab algn="l" pos="0"/>
              </a:tabLst>
            </a:pPr>
            <a:r>
              <a:rPr b="0" lang="pt-BR" sz="1100" spc="-1" strike="noStrike">
                <a:solidFill>
                  <a:schemeClr val="dk1"/>
                </a:solidFill>
                <a:latin typeface="Arial"/>
              </a:rPr>
              <a:t>(3) A recruiter, constantly inviting more people deeper into the work </a:t>
            </a:r>
            <a:endParaRPr b="0" lang="pt-BR" sz="1100" spc="-1" strike="noStrike">
              <a:solidFill>
                <a:srgbClr val="000000"/>
              </a:solidFill>
              <a:latin typeface="Arial"/>
            </a:endParaRPr>
          </a:p>
          <a:p>
            <a:pPr lvl="2" marL="1371600" indent="-298440">
              <a:lnSpc>
                <a:spcPct val="100000"/>
              </a:lnSpc>
              <a:buClr>
                <a:srgbClr val="000000"/>
              </a:buClr>
              <a:buFont typeface="OpenSymbol"/>
              <a:buAutoNum type="romanLcPeriod"/>
              <a:tabLst>
                <a:tab algn="l" pos="0"/>
              </a:tabLst>
            </a:pPr>
            <a:r>
              <a:rPr b="0" lang="pt-BR" sz="1100" spc="-1" strike="noStrike">
                <a:solidFill>
                  <a:schemeClr val="dk1"/>
                </a:solidFill>
                <a:latin typeface="Arial"/>
              </a:rPr>
              <a:t>(4) A group builder, helping groups of people work better together </a:t>
            </a:r>
            <a:endParaRPr b="0" lang="pt-BR" sz="1100" spc="-1" strike="noStrike">
              <a:solidFill>
                <a:srgbClr val="000000"/>
              </a:solidFill>
              <a:latin typeface="Arial"/>
            </a:endParaRPr>
          </a:p>
          <a:p>
            <a:pPr lvl="2" marL="1371600" indent="-298440">
              <a:lnSpc>
                <a:spcPct val="100000"/>
              </a:lnSpc>
              <a:buClr>
                <a:srgbClr val="000000"/>
              </a:buClr>
              <a:buFont typeface="OpenSymbol"/>
              <a:buAutoNum type="romanLcPeriod"/>
              <a:tabLst>
                <a:tab algn="l" pos="0"/>
              </a:tabLst>
            </a:pPr>
            <a:r>
              <a:rPr b="0" lang="pt-BR" sz="1100" spc="-1" strike="noStrike">
                <a:solidFill>
                  <a:schemeClr val="dk1"/>
                </a:solidFill>
                <a:latin typeface="Arial"/>
              </a:rPr>
              <a:t>(5) A strategist, outlining courses of action </a:t>
            </a:r>
            <a:endParaRPr b="0" lang="pt-BR" sz="1100" spc="-1" strike="noStrike">
              <a:solidFill>
                <a:srgbClr val="000000"/>
              </a:solidFill>
              <a:latin typeface="Arial"/>
            </a:endParaRPr>
          </a:p>
          <a:p>
            <a:pPr lvl="2" marL="1371600" indent="-298440">
              <a:lnSpc>
                <a:spcPct val="100000"/>
              </a:lnSpc>
              <a:buClr>
                <a:srgbClr val="000000"/>
              </a:buClr>
              <a:buFont typeface="OpenSymbol"/>
              <a:buAutoNum type="romanLcPeriod"/>
              <a:tabLst>
                <a:tab algn="l" pos="0"/>
              </a:tabLst>
            </a:pPr>
            <a:r>
              <a:rPr b="0" lang="pt-BR" sz="1100" spc="-1" strike="noStrike">
                <a:solidFill>
                  <a:schemeClr val="dk1"/>
                </a:solidFill>
                <a:latin typeface="Arial"/>
              </a:rPr>
              <a:t>(6) A tactician, acting creatively and flexibly on their feet </a:t>
            </a:r>
            <a:endParaRPr b="0" lang="pt-BR" sz="1100" spc="-1" strike="noStrike">
              <a:solidFill>
                <a:srgbClr val="000000"/>
              </a:solidFill>
              <a:latin typeface="Arial"/>
            </a:endParaRPr>
          </a:p>
          <a:p>
            <a:pPr lvl="2" marL="1371600" indent="-298440">
              <a:lnSpc>
                <a:spcPct val="100000"/>
              </a:lnSpc>
              <a:buClr>
                <a:srgbClr val="000000"/>
              </a:buClr>
              <a:buFont typeface="OpenSymbol"/>
              <a:buAutoNum type="romanLcPeriod"/>
              <a:tabLst>
                <a:tab algn="l" pos="0"/>
              </a:tabLst>
            </a:pPr>
            <a:r>
              <a:rPr b="0" lang="pt-BR" sz="1100" spc="-1" strike="noStrike">
                <a:solidFill>
                  <a:schemeClr val="dk1"/>
                </a:solidFill>
                <a:latin typeface="Arial"/>
              </a:rPr>
              <a:t>(7) A communicator, able to encapsulate the story of the struggle clearly and succinctly</a:t>
            </a:r>
            <a:endParaRPr b="0" lang="pt-BR" sz="1100" spc="-1" strike="noStrike">
              <a:solidFill>
                <a:srgbClr val="000000"/>
              </a:solidFill>
              <a:latin typeface="Arial"/>
            </a:endParaRPr>
          </a:p>
          <a:p>
            <a:pPr lvl="2" marL="1371600" indent="-298440">
              <a:lnSpc>
                <a:spcPct val="100000"/>
              </a:lnSpc>
              <a:buClr>
                <a:srgbClr val="000000"/>
              </a:buClr>
              <a:buFont typeface="OpenSymbol"/>
              <a:buAutoNum type="romanLcPeriod"/>
              <a:tabLst>
                <a:tab algn="l" pos="0"/>
              </a:tabLst>
            </a:pPr>
            <a:r>
              <a:rPr b="0" lang="pt-BR" sz="1100" spc="-1" strike="noStrike">
                <a:solidFill>
                  <a:schemeClr val="dk1"/>
                </a:solidFill>
                <a:latin typeface="Arial"/>
              </a:rPr>
              <a:t>(8) An educator, deepening people's understanding of the meaning and context of the struggle</a:t>
            </a:r>
            <a:endParaRPr b="0" lang="pt-BR" sz="1100" spc="-1" strike="noStrike">
              <a:solidFill>
                <a:srgbClr val="000000"/>
              </a:solidFill>
              <a:latin typeface="Arial"/>
            </a:endParaRPr>
          </a:p>
          <a:p>
            <a:pPr lvl="2" marL="1371600" indent="-298440">
              <a:lnSpc>
                <a:spcPct val="100000"/>
              </a:lnSpc>
              <a:buClr>
                <a:srgbClr val="000000"/>
              </a:buClr>
              <a:buFont typeface="OpenSymbol"/>
              <a:buAutoNum type="romanLcPeriod"/>
              <a:tabLst>
                <a:tab algn="l" pos="0"/>
              </a:tabLst>
            </a:pPr>
            <a:r>
              <a:rPr b="0" lang="pt-BR" sz="1100" spc="-1" strike="noStrike">
                <a:solidFill>
                  <a:schemeClr val="dk1"/>
                </a:solidFill>
                <a:latin typeface="Arial"/>
              </a:rPr>
              <a:t>(9) An agitator, amplifying people effectively </a:t>
            </a:r>
            <a:endParaRPr b="0" lang="pt-BR" sz="1100" spc="-1" strike="noStrike">
              <a:solidFill>
                <a:srgbClr val="000000"/>
              </a:solidFill>
              <a:latin typeface="Arial"/>
            </a:endParaRPr>
          </a:p>
          <a:p>
            <a:pPr lvl="2" marL="1371600" indent="-298440">
              <a:lnSpc>
                <a:spcPct val="100000"/>
              </a:lnSpc>
              <a:buClr>
                <a:srgbClr val="000000"/>
              </a:buClr>
              <a:buFont typeface="OpenSymbol"/>
              <a:buAutoNum type="romanLcPeriod"/>
              <a:tabLst>
                <a:tab algn="l" pos="0"/>
              </a:tabLst>
            </a:pPr>
            <a:r>
              <a:rPr b="0" lang="pt-BR" sz="1100" spc="-1" strike="noStrike">
                <a:solidFill>
                  <a:schemeClr val="dk1"/>
                </a:solidFill>
                <a:latin typeface="Arial"/>
              </a:rPr>
              <a:t>(10) A fund-raiser, translating relationships into money to sustain campaigns </a:t>
            </a:r>
            <a:endParaRPr b="0" lang="pt-BR" sz="1100" spc="-1" strike="noStrike">
              <a:solidFill>
                <a:srgbClr val="000000"/>
              </a:solidFill>
              <a:latin typeface="Arial"/>
            </a:endParaRPr>
          </a:p>
          <a:p>
            <a:pPr lvl="2" marL="1371600" indent="-298440">
              <a:lnSpc>
                <a:spcPct val="100000"/>
              </a:lnSpc>
              <a:buClr>
                <a:srgbClr val="000000"/>
              </a:buClr>
              <a:buFont typeface="OpenSymbol"/>
              <a:buAutoNum type="romanLcPeriod"/>
              <a:tabLst>
                <a:tab algn="l" pos="0"/>
              </a:tabLst>
            </a:pPr>
            <a:r>
              <a:rPr b="0" lang="pt-BR" sz="1100" spc="-1" strike="noStrike">
                <a:solidFill>
                  <a:schemeClr val="dk1"/>
                </a:solidFill>
                <a:latin typeface="Arial"/>
              </a:rPr>
              <a:t>(11) A comrade and confidante, reliable and empathic with others in all aspects of their lives </a:t>
            </a:r>
            <a:endParaRPr b="0" lang="pt-BR" sz="1100" spc="-1" strike="noStrike">
              <a:solidFill>
                <a:srgbClr val="000000"/>
              </a:solidFill>
              <a:latin typeface="Arial"/>
            </a:endParaRPr>
          </a:p>
          <a:p>
            <a:pPr lvl="2" marL="1371600" indent="-298440">
              <a:lnSpc>
                <a:spcPct val="100000"/>
              </a:lnSpc>
              <a:buClr>
                <a:srgbClr val="000000"/>
              </a:buClr>
              <a:buFont typeface="OpenSymbol"/>
              <a:buAutoNum type="romanLcPeriod"/>
              <a:tabLst>
                <a:tab algn="l" pos="0"/>
              </a:tabLst>
            </a:pPr>
            <a:r>
              <a:rPr b="0" lang="pt-BR" sz="1100" spc="-1" strike="noStrike">
                <a:solidFill>
                  <a:schemeClr val="dk1"/>
                </a:solidFill>
                <a:latin typeface="Arial"/>
              </a:rPr>
              <a:t>(12) A cadre, dedicated to grow movements and replace themselves</a:t>
            </a:r>
            <a:endParaRPr b="0" lang="pt-BR" sz="1100" spc="-1" strike="noStrike">
              <a:solidFill>
                <a:srgbClr val="000000"/>
              </a:solidFill>
              <a:latin typeface="Arial"/>
            </a:endParaRPr>
          </a:p>
          <a:p>
            <a:pPr marL="457200" indent="-298440">
              <a:lnSpc>
                <a:spcPct val="100000"/>
              </a:lnSpc>
              <a:buClr>
                <a:srgbClr val="000000"/>
              </a:buClr>
              <a:buFont typeface="Arial"/>
              <a:buAutoNum type="arabicPeriod"/>
              <a:tabLst>
                <a:tab algn="l" pos="0"/>
              </a:tabLst>
            </a:pPr>
            <a:r>
              <a:rPr b="1" lang="pt-BR" sz="1100" spc="-1" strike="noStrike">
                <a:solidFill>
                  <a:schemeClr val="dk1"/>
                </a:solidFill>
                <a:latin typeface="Arial"/>
              </a:rPr>
              <a:t>Organizers can be grown</a:t>
            </a:r>
            <a:endParaRPr b="0" lang="pt-BR" sz="1100" spc="-1" strike="noStrike">
              <a:solidFill>
                <a:srgbClr val="000000"/>
              </a:solidFill>
              <a:latin typeface="Arial"/>
            </a:endParaRPr>
          </a:p>
          <a:p>
            <a:pPr lvl="1" marL="914400" indent="-298440">
              <a:lnSpc>
                <a:spcPct val="100000"/>
              </a:lnSpc>
              <a:buClr>
                <a:srgbClr val="000000"/>
              </a:buClr>
              <a:buFont typeface="OpenSymbol"/>
              <a:buAutoNum type="alphaLcPeriod"/>
              <a:tabLst>
                <a:tab algn="l" pos="0"/>
              </a:tabLst>
            </a:pPr>
            <a:r>
              <a:rPr b="0" lang="pt-BR" sz="1100" spc="-1" strike="noStrike">
                <a:solidFill>
                  <a:schemeClr val="dk1"/>
                </a:solidFill>
                <a:latin typeface="Arial"/>
              </a:rPr>
              <a:t>When I first started organizing, I would see certain people and think ‘wow, this person is a natural leader. They were made for this. I can never be like that.’ </a:t>
            </a:r>
            <a:endParaRPr b="0" lang="pt-BR" sz="1100" spc="-1" strike="noStrike">
              <a:solidFill>
                <a:srgbClr val="000000"/>
              </a:solidFill>
              <a:latin typeface="Arial"/>
            </a:endParaRPr>
          </a:p>
          <a:p>
            <a:pPr lvl="1" marL="914400" indent="-298440">
              <a:lnSpc>
                <a:spcPct val="100000"/>
              </a:lnSpc>
              <a:buClr>
                <a:srgbClr val="000000"/>
              </a:buClr>
              <a:buFont typeface="OpenSymbol"/>
              <a:buAutoNum type="alphaLcPeriod"/>
              <a:tabLst>
                <a:tab algn="l" pos="0"/>
              </a:tabLst>
            </a:pPr>
            <a:r>
              <a:rPr b="0" lang="pt-BR" sz="1100" spc="-1" strike="noStrike">
                <a:solidFill>
                  <a:schemeClr val="dk1"/>
                </a:solidFill>
                <a:latin typeface="Arial"/>
              </a:rPr>
              <a:t>I’ve come to learn that organizers are not born; they’re made. We CAN and SHOULD develop our skills as organizers. </a:t>
            </a:r>
            <a:endParaRPr b="0" lang="pt-BR" sz="1100" spc="-1" strike="noStrike">
              <a:solidFill>
                <a:srgbClr val="000000"/>
              </a:solidFill>
              <a:latin typeface="Arial"/>
            </a:endParaRPr>
          </a:p>
          <a:p>
            <a:pPr lvl="1" marL="914400" indent="-298440">
              <a:lnSpc>
                <a:spcPct val="100000"/>
              </a:lnSpc>
              <a:buClr>
                <a:srgbClr val="000000"/>
              </a:buClr>
              <a:buFont typeface="OpenSymbol"/>
              <a:buAutoNum type="alphaLcPeriod"/>
              <a:tabLst>
                <a:tab algn="l" pos="0"/>
              </a:tabLst>
            </a:pPr>
            <a:r>
              <a:rPr b="0" lang="pt-BR" sz="1100" spc="-1" strike="noStrike">
                <a:solidFill>
                  <a:schemeClr val="dk1"/>
                </a:solidFill>
                <a:latin typeface="Arial"/>
              </a:rPr>
              <a:t>The goal is to replace ourselves: to build those autonomous relationships and organizations so that resistance can sustain itself</a:t>
            </a:r>
            <a:endParaRPr b="0" lang="pt-BR" sz="1100" spc="-1" strike="noStrike">
              <a:solidFill>
                <a:srgbClr val="000000"/>
              </a:solidFill>
              <a:latin typeface="Arial"/>
            </a:endParaRPr>
          </a:p>
        </p:txBody>
      </p:sp>
    </p:spTree>
  </p:cSld>
</p:notes>
</file>

<file path=ppt/notesSlides/notesSlide9.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80" name="PlaceHolder 1"/>
          <p:cNvSpPr>
            <a:spLocks noGrp="1"/>
          </p:cNvSpPr>
          <p:nvPr>
            <p:ph type="sldImg"/>
          </p:nvPr>
        </p:nvSpPr>
        <p:spPr>
          <a:xfrm>
            <a:off x="381240" y="685800"/>
            <a:ext cx="6094440" cy="3427560"/>
          </a:xfrm>
          <a:prstGeom prst="rect">
            <a:avLst/>
          </a:prstGeom>
          <a:ln w="0">
            <a:noFill/>
          </a:ln>
        </p:spPr>
      </p:sp>
      <p:sp>
        <p:nvSpPr>
          <p:cNvPr id="681" name="PlaceHolder 2"/>
          <p:cNvSpPr>
            <a:spLocks noGrp="1"/>
          </p:cNvSpPr>
          <p:nvPr>
            <p:ph type="body"/>
          </p:nvPr>
        </p:nvSpPr>
        <p:spPr>
          <a:xfrm>
            <a:off x="685800" y="4343400"/>
            <a:ext cx="5484960" cy="4113360"/>
          </a:xfrm>
          <a:prstGeom prst="rect">
            <a:avLst/>
          </a:prstGeom>
          <a:noFill/>
          <a:ln w="0">
            <a:noFill/>
          </a:ln>
        </p:spPr>
        <p:txBody>
          <a:bodyPr lIns="0" rIns="0" tIns="91440" bIns="91440" anchor="t">
            <a:noAutofit/>
          </a:bodyPr>
          <a:p>
            <a:pPr marL="457200" indent="-298440">
              <a:lnSpc>
                <a:spcPct val="100000"/>
              </a:lnSpc>
              <a:buClr>
                <a:srgbClr val="000000"/>
              </a:buClr>
              <a:buFont typeface="OpenSymbol"/>
              <a:buAutoNum type="arabicPeriod"/>
            </a:pPr>
            <a:r>
              <a:rPr b="0" lang="pt-BR" sz="1100" spc="-1" strike="noStrike">
                <a:solidFill>
                  <a:schemeClr val="dk1"/>
                </a:solidFill>
                <a:latin typeface="Arial"/>
              </a:rPr>
              <a:t>Question: What are the traits of an organizer? What roles does an organizer take on?</a:t>
            </a:r>
            <a:endParaRPr b="0" lang="pt-BR" sz="1100" spc="-1" strike="noStrike">
              <a:solidFill>
                <a:srgbClr val="000000"/>
              </a:solidFill>
              <a:latin typeface="Arial"/>
            </a:endParaRPr>
          </a:p>
        </p:txBody>
      </p:sp>
    </p:spTree>
  </p:cSld>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7.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8.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9.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30.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1.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2.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3.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4.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7.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38.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39.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40.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1.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2.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3.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4.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5.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6.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7.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8.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9.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50.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1.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2.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3.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4.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5.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6.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7.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8.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9.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60.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61.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2.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3.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4.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5.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6.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7.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8.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9.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70.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1.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2.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3.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4.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5.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6.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7.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8.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9.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80.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1.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2.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3.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4.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60" name="PlaceHolder 1"/>
          <p:cNvSpPr>
            <a:spLocks noGrp="1"/>
          </p:cNvSpPr>
          <p:nvPr>
            <p:ph type="title"/>
          </p:nvPr>
        </p:nvSpPr>
        <p:spPr>
          <a:xfrm>
            <a:off x="457200" y="205200"/>
            <a:ext cx="8229240" cy="858600"/>
          </a:xfrm>
          <a:prstGeom prst="rect">
            <a:avLst/>
          </a:prstGeom>
          <a:noFill/>
          <a:ln w="0">
            <a:noFill/>
          </a:ln>
        </p:spPr>
        <p:txBody>
          <a:bodyPr lIns="0" rIns="0" tIns="0" bIns="0" anchor="ctr">
            <a:noAutofit/>
          </a:bodyPr>
          <a:p>
            <a:pPr indent="0" algn="ctr">
              <a:buNone/>
            </a:pPr>
            <a:endParaRPr b="0" lang="pt-BR" sz="4400" spc="-1" strike="noStrike">
              <a:solidFill>
                <a:srgbClr val="000000"/>
              </a:solidFill>
              <a:latin typeface="Arial"/>
            </a:endParaRPr>
          </a:p>
        </p:txBody>
      </p:sp>
      <p:sp>
        <p:nvSpPr>
          <p:cNvPr id="61" name="PlaceHolder 2"/>
          <p:cNvSpPr>
            <a:spLocks noGrp="1"/>
          </p:cNvSpPr>
          <p:nvPr>
            <p:ph/>
          </p:nvPr>
        </p:nvSpPr>
        <p:spPr>
          <a:xfrm>
            <a:off x="457200" y="1203480"/>
            <a:ext cx="8229240" cy="1422720"/>
          </a:xfrm>
          <a:prstGeom prst="rect">
            <a:avLst/>
          </a:prstGeom>
          <a:noFill/>
          <a:ln w="0">
            <a:noFill/>
          </a:ln>
        </p:spPr>
        <p:txBody>
          <a:bodyPr lIns="0" rIns="0" tIns="0" bIns="0" anchor="t">
            <a:normAutofit/>
          </a:bodyPr>
          <a:p>
            <a:pPr indent="0">
              <a:spcBef>
                <a:spcPts val="1417"/>
              </a:spcBef>
              <a:buNone/>
            </a:pPr>
            <a:endParaRPr b="0" lang="pt-BR" sz="3200" spc="-1" strike="noStrike">
              <a:solidFill>
                <a:srgbClr val="000000"/>
              </a:solidFill>
              <a:latin typeface="Arial"/>
            </a:endParaRPr>
          </a:p>
        </p:txBody>
      </p:sp>
      <p:sp>
        <p:nvSpPr>
          <p:cNvPr id="62" name="PlaceHolder 3"/>
          <p:cNvSpPr>
            <a:spLocks noGrp="1"/>
          </p:cNvSpPr>
          <p:nvPr>
            <p:ph/>
          </p:nvPr>
        </p:nvSpPr>
        <p:spPr>
          <a:xfrm>
            <a:off x="457200" y="2761920"/>
            <a:ext cx="8229240" cy="1422720"/>
          </a:xfrm>
          <a:prstGeom prst="rect">
            <a:avLst/>
          </a:prstGeom>
          <a:noFill/>
          <a:ln w="0">
            <a:noFill/>
          </a:ln>
        </p:spPr>
        <p:txBody>
          <a:bodyPr lIns="0" rIns="0" tIns="0" bIns="0" anchor="t">
            <a:normAutofit/>
          </a:bodyPr>
          <a:p>
            <a:pPr indent="0">
              <a:spcBef>
                <a:spcPts val="1417"/>
              </a:spcBef>
              <a:buNone/>
            </a:pPr>
            <a:endParaRPr b="0" lang="pt-BR" sz="3200" spc="-1" strike="noStrike">
              <a:solidFill>
                <a:srgbClr val="000000"/>
              </a:solidFill>
              <a:latin typeface="Arial"/>
            </a:endParaRPr>
          </a:p>
        </p:txBody>
      </p:sp>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63" name="PlaceHolder 1"/>
          <p:cNvSpPr>
            <a:spLocks noGrp="1"/>
          </p:cNvSpPr>
          <p:nvPr>
            <p:ph type="title"/>
          </p:nvPr>
        </p:nvSpPr>
        <p:spPr>
          <a:xfrm>
            <a:off x="457200" y="205200"/>
            <a:ext cx="8229240" cy="858600"/>
          </a:xfrm>
          <a:prstGeom prst="rect">
            <a:avLst/>
          </a:prstGeom>
          <a:noFill/>
          <a:ln w="0">
            <a:noFill/>
          </a:ln>
        </p:spPr>
        <p:txBody>
          <a:bodyPr lIns="0" rIns="0" tIns="0" bIns="0" anchor="ctr">
            <a:noAutofit/>
          </a:bodyPr>
          <a:p>
            <a:pPr indent="0" algn="ctr">
              <a:buNone/>
            </a:pPr>
            <a:endParaRPr b="0" lang="pt-BR" sz="4400" spc="-1" strike="noStrike">
              <a:solidFill>
                <a:srgbClr val="000000"/>
              </a:solidFill>
              <a:latin typeface="Arial"/>
            </a:endParaRPr>
          </a:p>
        </p:txBody>
      </p:sp>
      <p:sp>
        <p:nvSpPr>
          <p:cNvPr id="64" name="PlaceHolder 2"/>
          <p:cNvSpPr>
            <a:spLocks noGrp="1"/>
          </p:cNvSpPr>
          <p:nvPr>
            <p:ph/>
          </p:nvPr>
        </p:nvSpPr>
        <p:spPr>
          <a:xfrm>
            <a:off x="457200" y="1203480"/>
            <a:ext cx="4015800" cy="1422720"/>
          </a:xfrm>
          <a:prstGeom prst="rect">
            <a:avLst/>
          </a:prstGeom>
          <a:noFill/>
          <a:ln w="0">
            <a:noFill/>
          </a:ln>
        </p:spPr>
        <p:txBody>
          <a:bodyPr lIns="0" rIns="0" tIns="0" bIns="0" anchor="t">
            <a:normAutofit/>
          </a:bodyPr>
          <a:p>
            <a:pPr indent="0">
              <a:spcBef>
                <a:spcPts val="1417"/>
              </a:spcBef>
              <a:buNone/>
            </a:pPr>
            <a:endParaRPr b="0" lang="pt-BR" sz="3200" spc="-1" strike="noStrike">
              <a:solidFill>
                <a:srgbClr val="000000"/>
              </a:solidFill>
              <a:latin typeface="Arial"/>
            </a:endParaRPr>
          </a:p>
        </p:txBody>
      </p:sp>
      <p:sp>
        <p:nvSpPr>
          <p:cNvPr id="65" name="PlaceHolder 3"/>
          <p:cNvSpPr>
            <a:spLocks noGrp="1"/>
          </p:cNvSpPr>
          <p:nvPr>
            <p:ph/>
          </p:nvPr>
        </p:nvSpPr>
        <p:spPr>
          <a:xfrm>
            <a:off x="4674240" y="1203480"/>
            <a:ext cx="4015800" cy="1422720"/>
          </a:xfrm>
          <a:prstGeom prst="rect">
            <a:avLst/>
          </a:prstGeom>
          <a:noFill/>
          <a:ln w="0">
            <a:noFill/>
          </a:ln>
        </p:spPr>
        <p:txBody>
          <a:bodyPr lIns="0" rIns="0" tIns="0" bIns="0" anchor="t">
            <a:normAutofit/>
          </a:bodyPr>
          <a:p>
            <a:pPr indent="0">
              <a:spcBef>
                <a:spcPts val="1417"/>
              </a:spcBef>
              <a:buNone/>
            </a:pPr>
            <a:endParaRPr b="0" lang="pt-BR" sz="3200" spc="-1" strike="noStrike">
              <a:solidFill>
                <a:srgbClr val="000000"/>
              </a:solidFill>
              <a:latin typeface="Arial"/>
            </a:endParaRPr>
          </a:p>
        </p:txBody>
      </p:sp>
      <p:sp>
        <p:nvSpPr>
          <p:cNvPr id="66" name="PlaceHolder 4"/>
          <p:cNvSpPr>
            <a:spLocks noGrp="1"/>
          </p:cNvSpPr>
          <p:nvPr>
            <p:ph/>
          </p:nvPr>
        </p:nvSpPr>
        <p:spPr>
          <a:xfrm>
            <a:off x="457200" y="2761920"/>
            <a:ext cx="4015800" cy="1422720"/>
          </a:xfrm>
          <a:prstGeom prst="rect">
            <a:avLst/>
          </a:prstGeom>
          <a:noFill/>
          <a:ln w="0">
            <a:noFill/>
          </a:ln>
        </p:spPr>
        <p:txBody>
          <a:bodyPr lIns="0" rIns="0" tIns="0" bIns="0" anchor="t">
            <a:normAutofit/>
          </a:bodyPr>
          <a:p>
            <a:pPr indent="0">
              <a:spcBef>
                <a:spcPts val="1417"/>
              </a:spcBef>
              <a:buNone/>
            </a:pPr>
            <a:endParaRPr b="0" lang="pt-BR" sz="3200" spc="-1" strike="noStrike">
              <a:solidFill>
                <a:srgbClr val="000000"/>
              </a:solidFill>
              <a:latin typeface="Arial"/>
            </a:endParaRPr>
          </a:p>
        </p:txBody>
      </p:sp>
      <p:sp>
        <p:nvSpPr>
          <p:cNvPr id="67" name="PlaceHolder 5"/>
          <p:cNvSpPr>
            <a:spLocks noGrp="1"/>
          </p:cNvSpPr>
          <p:nvPr>
            <p:ph/>
          </p:nvPr>
        </p:nvSpPr>
        <p:spPr>
          <a:xfrm>
            <a:off x="4674240" y="2761920"/>
            <a:ext cx="4015800" cy="1422720"/>
          </a:xfrm>
          <a:prstGeom prst="rect">
            <a:avLst/>
          </a:prstGeom>
          <a:noFill/>
          <a:ln w="0">
            <a:noFill/>
          </a:ln>
        </p:spPr>
        <p:txBody>
          <a:bodyPr lIns="0" rIns="0" tIns="0" bIns="0" anchor="t">
            <a:normAutofit/>
          </a:bodyPr>
          <a:p>
            <a:pPr indent="0">
              <a:spcBef>
                <a:spcPts val="1417"/>
              </a:spcBef>
              <a:buNone/>
            </a:pPr>
            <a:endParaRPr b="0" lang="pt-BR" sz="3200" spc="-1" strike="noStrike">
              <a:solidFill>
                <a:srgbClr val="000000"/>
              </a:solidFill>
              <a:latin typeface="Arial"/>
            </a:endParaRP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68" name="PlaceHolder 1"/>
          <p:cNvSpPr>
            <a:spLocks noGrp="1"/>
          </p:cNvSpPr>
          <p:nvPr>
            <p:ph type="title"/>
          </p:nvPr>
        </p:nvSpPr>
        <p:spPr>
          <a:xfrm>
            <a:off x="457200" y="205200"/>
            <a:ext cx="8229240" cy="858600"/>
          </a:xfrm>
          <a:prstGeom prst="rect">
            <a:avLst/>
          </a:prstGeom>
          <a:noFill/>
          <a:ln w="0">
            <a:noFill/>
          </a:ln>
        </p:spPr>
        <p:txBody>
          <a:bodyPr lIns="0" rIns="0" tIns="0" bIns="0" anchor="ctr">
            <a:noAutofit/>
          </a:bodyPr>
          <a:p>
            <a:pPr indent="0" algn="ctr">
              <a:buNone/>
            </a:pPr>
            <a:endParaRPr b="0" lang="pt-BR" sz="4400" spc="-1" strike="noStrike">
              <a:solidFill>
                <a:srgbClr val="000000"/>
              </a:solidFill>
              <a:latin typeface="Arial"/>
            </a:endParaRPr>
          </a:p>
        </p:txBody>
      </p:sp>
      <p:sp>
        <p:nvSpPr>
          <p:cNvPr id="69" name="PlaceHolder 2"/>
          <p:cNvSpPr>
            <a:spLocks noGrp="1"/>
          </p:cNvSpPr>
          <p:nvPr>
            <p:ph/>
          </p:nvPr>
        </p:nvSpPr>
        <p:spPr>
          <a:xfrm>
            <a:off x="457200" y="1203480"/>
            <a:ext cx="2649600" cy="1422720"/>
          </a:xfrm>
          <a:prstGeom prst="rect">
            <a:avLst/>
          </a:prstGeom>
          <a:noFill/>
          <a:ln w="0">
            <a:noFill/>
          </a:ln>
        </p:spPr>
        <p:txBody>
          <a:bodyPr lIns="0" rIns="0" tIns="0" bIns="0" anchor="t">
            <a:normAutofit/>
          </a:bodyPr>
          <a:p>
            <a:pPr indent="0">
              <a:spcBef>
                <a:spcPts val="1417"/>
              </a:spcBef>
              <a:buNone/>
            </a:pPr>
            <a:endParaRPr b="0" lang="pt-BR" sz="3200" spc="-1" strike="noStrike">
              <a:solidFill>
                <a:srgbClr val="000000"/>
              </a:solidFill>
              <a:latin typeface="Arial"/>
            </a:endParaRPr>
          </a:p>
        </p:txBody>
      </p:sp>
      <p:sp>
        <p:nvSpPr>
          <p:cNvPr id="70" name="PlaceHolder 3"/>
          <p:cNvSpPr>
            <a:spLocks noGrp="1"/>
          </p:cNvSpPr>
          <p:nvPr>
            <p:ph/>
          </p:nvPr>
        </p:nvSpPr>
        <p:spPr>
          <a:xfrm>
            <a:off x="3239640" y="1203480"/>
            <a:ext cx="2649600" cy="1422720"/>
          </a:xfrm>
          <a:prstGeom prst="rect">
            <a:avLst/>
          </a:prstGeom>
          <a:noFill/>
          <a:ln w="0">
            <a:noFill/>
          </a:ln>
        </p:spPr>
        <p:txBody>
          <a:bodyPr lIns="0" rIns="0" tIns="0" bIns="0" anchor="t">
            <a:normAutofit/>
          </a:bodyPr>
          <a:p>
            <a:pPr indent="0">
              <a:spcBef>
                <a:spcPts val="1417"/>
              </a:spcBef>
              <a:buNone/>
            </a:pPr>
            <a:endParaRPr b="0" lang="pt-BR" sz="3200" spc="-1" strike="noStrike">
              <a:solidFill>
                <a:srgbClr val="000000"/>
              </a:solidFill>
              <a:latin typeface="Arial"/>
            </a:endParaRPr>
          </a:p>
        </p:txBody>
      </p:sp>
      <p:sp>
        <p:nvSpPr>
          <p:cNvPr id="71" name="PlaceHolder 4"/>
          <p:cNvSpPr>
            <a:spLocks noGrp="1"/>
          </p:cNvSpPr>
          <p:nvPr>
            <p:ph/>
          </p:nvPr>
        </p:nvSpPr>
        <p:spPr>
          <a:xfrm>
            <a:off x="6022080" y="1203480"/>
            <a:ext cx="2649600" cy="1422720"/>
          </a:xfrm>
          <a:prstGeom prst="rect">
            <a:avLst/>
          </a:prstGeom>
          <a:noFill/>
          <a:ln w="0">
            <a:noFill/>
          </a:ln>
        </p:spPr>
        <p:txBody>
          <a:bodyPr lIns="0" rIns="0" tIns="0" bIns="0" anchor="t">
            <a:normAutofit/>
          </a:bodyPr>
          <a:p>
            <a:pPr indent="0">
              <a:spcBef>
                <a:spcPts val="1417"/>
              </a:spcBef>
              <a:buNone/>
            </a:pPr>
            <a:endParaRPr b="0" lang="pt-BR" sz="3200" spc="-1" strike="noStrike">
              <a:solidFill>
                <a:srgbClr val="000000"/>
              </a:solidFill>
              <a:latin typeface="Arial"/>
            </a:endParaRPr>
          </a:p>
        </p:txBody>
      </p:sp>
      <p:sp>
        <p:nvSpPr>
          <p:cNvPr id="72" name="PlaceHolder 5"/>
          <p:cNvSpPr>
            <a:spLocks noGrp="1"/>
          </p:cNvSpPr>
          <p:nvPr>
            <p:ph/>
          </p:nvPr>
        </p:nvSpPr>
        <p:spPr>
          <a:xfrm>
            <a:off x="457200" y="2761920"/>
            <a:ext cx="2649600" cy="1422720"/>
          </a:xfrm>
          <a:prstGeom prst="rect">
            <a:avLst/>
          </a:prstGeom>
          <a:noFill/>
          <a:ln w="0">
            <a:noFill/>
          </a:ln>
        </p:spPr>
        <p:txBody>
          <a:bodyPr lIns="0" rIns="0" tIns="0" bIns="0" anchor="t">
            <a:normAutofit/>
          </a:bodyPr>
          <a:p>
            <a:pPr indent="0">
              <a:spcBef>
                <a:spcPts val="1417"/>
              </a:spcBef>
              <a:buNone/>
            </a:pPr>
            <a:endParaRPr b="0" lang="pt-BR" sz="3200" spc="-1" strike="noStrike">
              <a:solidFill>
                <a:srgbClr val="000000"/>
              </a:solidFill>
              <a:latin typeface="Arial"/>
            </a:endParaRPr>
          </a:p>
        </p:txBody>
      </p:sp>
      <p:sp>
        <p:nvSpPr>
          <p:cNvPr id="73" name="PlaceHolder 6"/>
          <p:cNvSpPr>
            <a:spLocks noGrp="1"/>
          </p:cNvSpPr>
          <p:nvPr>
            <p:ph/>
          </p:nvPr>
        </p:nvSpPr>
        <p:spPr>
          <a:xfrm>
            <a:off x="3239640" y="2761920"/>
            <a:ext cx="2649600" cy="1422720"/>
          </a:xfrm>
          <a:prstGeom prst="rect">
            <a:avLst/>
          </a:prstGeom>
          <a:noFill/>
          <a:ln w="0">
            <a:noFill/>
          </a:ln>
        </p:spPr>
        <p:txBody>
          <a:bodyPr lIns="0" rIns="0" tIns="0" bIns="0" anchor="t">
            <a:normAutofit/>
          </a:bodyPr>
          <a:p>
            <a:pPr indent="0">
              <a:spcBef>
                <a:spcPts val="1417"/>
              </a:spcBef>
              <a:buNone/>
            </a:pPr>
            <a:endParaRPr b="0" lang="pt-BR" sz="3200" spc="-1" strike="noStrike">
              <a:solidFill>
                <a:srgbClr val="000000"/>
              </a:solidFill>
              <a:latin typeface="Arial"/>
            </a:endParaRPr>
          </a:p>
        </p:txBody>
      </p:sp>
      <p:sp>
        <p:nvSpPr>
          <p:cNvPr id="74" name="PlaceHolder 7"/>
          <p:cNvSpPr>
            <a:spLocks noGrp="1"/>
          </p:cNvSpPr>
          <p:nvPr>
            <p:ph/>
          </p:nvPr>
        </p:nvSpPr>
        <p:spPr>
          <a:xfrm>
            <a:off x="6022080" y="2761920"/>
            <a:ext cx="2649600" cy="1422720"/>
          </a:xfrm>
          <a:prstGeom prst="rect">
            <a:avLst/>
          </a:prstGeom>
          <a:noFill/>
          <a:ln w="0">
            <a:noFill/>
          </a:ln>
        </p:spPr>
        <p:txBody>
          <a:bodyPr lIns="0" rIns="0" tIns="0" bIns="0" anchor="t">
            <a:normAutofit/>
          </a:bodyPr>
          <a:p>
            <a:pPr indent="0">
              <a:spcBef>
                <a:spcPts val="1417"/>
              </a:spcBef>
              <a:buNone/>
            </a:pPr>
            <a:endParaRPr b="0" lang="pt-BR" sz="3200" spc="-1" strike="noStrike">
              <a:solidFill>
                <a:srgbClr val="000000"/>
              </a:solidFill>
              <a:latin typeface="Arial"/>
            </a:endParaRPr>
          </a:p>
        </p:txBody>
      </p:sp>
    </p:spTree>
  </p:cSld>
</p:sldLayout>
</file>

<file path=ppt/slideLayouts/slideLayout1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137" name="PlaceHolder 1"/>
          <p:cNvSpPr>
            <a:spLocks noGrp="1"/>
          </p:cNvSpPr>
          <p:nvPr>
            <p:ph type="title"/>
          </p:nvPr>
        </p:nvSpPr>
        <p:spPr>
          <a:xfrm>
            <a:off x="457200" y="205200"/>
            <a:ext cx="8229240" cy="858600"/>
          </a:xfrm>
          <a:prstGeom prst="rect">
            <a:avLst/>
          </a:prstGeom>
          <a:noFill/>
          <a:ln w="0">
            <a:noFill/>
          </a:ln>
        </p:spPr>
        <p:txBody>
          <a:bodyPr lIns="0" rIns="0" tIns="0" bIns="0" anchor="ctr">
            <a:noAutofit/>
          </a:bodyPr>
          <a:p>
            <a:pPr indent="0" algn="ctr">
              <a:buNone/>
            </a:pPr>
            <a:endParaRPr b="0" lang="pt-BR" sz="4400" spc="-1" strike="noStrike">
              <a:solidFill>
                <a:srgbClr val="000000"/>
              </a:solidFill>
              <a:latin typeface="Arial"/>
            </a:endParaRPr>
          </a:p>
        </p:txBody>
      </p:sp>
      <p:sp>
        <p:nvSpPr>
          <p:cNvPr id="138" name="PlaceHolder 2"/>
          <p:cNvSpPr>
            <a:spLocks noGrp="1"/>
          </p:cNvSpPr>
          <p:nvPr>
            <p:ph type="subTitle"/>
          </p:nvPr>
        </p:nvSpPr>
        <p:spPr>
          <a:xfrm>
            <a:off x="457200" y="1203480"/>
            <a:ext cx="8229240" cy="2982960"/>
          </a:xfrm>
          <a:prstGeom prst="rect">
            <a:avLst/>
          </a:prstGeom>
          <a:noFill/>
          <a:ln w="0">
            <a:noFill/>
          </a:ln>
        </p:spPr>
        <p:txBody>
          <a:bodyPr lIns="0" rIns="0" tIns="0" bIns="0" anchor="ctr">
            <a:noAutofit/>
          </a:bodyPr>
          <a:p>
            <a:pPr indent="0" algn="ctr">
              <a:buNone/>
            </a:pPr>
            <a:endParaRPr b="0" lang="pt-BR" sz="3200" spc="-1" strike="noStrike">
              <a:solidFill>
                <a:srgbClr val="000000"/>
              </a:solidFill>
              <a:latin typeface="Arial"/>
            </a:endParaRPr>
          </a:p>
        </p:txBody>
      </p:sp>
    </p:spTree>
  </p:cSld>
</p:sldLayout>
</file>

<file path=ppt/slideLayouts/slideLayout1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39" name="PlaceHolder 1"/>
          <p:cNvSpPr>
            <a:spLocks noGrp="1"/>
          </p:cNvSpPr>
          <p:nvPr>
            <p:ph type="title"/>
          </p:nvPr>
        </p:nvSpPr>
        <p:spPr>
          <a:xfrm>
            <a:off x="457200" y="205200"/>
            <a:ext cx="8229240" cy="858600"/>
          </a:xfrm>
          <a:prstGeom prst="rect">
            <a:avLst/>
          </a:prstGeom>
          <a:noFill/>
          <a:ln w="0">
            <a:noFill/>
          </a:ln>
        </p:spPr>
        <p:txBody>
          <a:bodyPr lIns="0" rIns="0" tIns="0" bIns="0" anchor="ctr">
            <a:noAutofit/>
          </a:bodyPr>
          <a:p>
            <a:pPr indent="0" algn="ctr">
              <a:buNone/>
            </a:pPr>
            <a:endParaRPr b="0" lang="pt-BR" sz="4400" spc="-1" strike="noStrike">
              <a:solidFill>
                <a:srgbClr val="000000"/>
              </a:solidFill>
              <a:latin typeface="Arial"/>
            </a:endParaRPr>
          </a:p>
        </p:txBody>
      </p:sp>
      <p:sp>
        <p:nvSpPr>
          <p:cNvPr id="140" name="PlaceHolder 2"/>
          <p:cNvSpPr>
            <a:spLocks noGrp="1"/>
          </p:cNvSpPr>
          <p:nvPr>
            <p:ph/>
          </p:nvPr>
        </p:nvSpPr>
        <p:spPr>
          <a:xfrm>
            <a:off x="457200" y="1203480"/>
            <a:ext cx="8229240" cy="2982960"/>
          </a:xfrm>
          <a:prstGeom prst="rect">
            <a:avLst/>
          </a:prstGeom>
          <a:noFill/>
          <a:ln w="0">
            <a:noFill/>
          </a:ln>
        </p:spPr>
        <p:txBody>
          <a:bodyPr lIns="0" rIns="0" tIns="0" bIns="0" anchor="t">
            <a:normAutofit/>
          </a:bodyPr>
          <a:p>
            <a:pPr indent="0">
              <a:spcBef>
                <a:spcPts val="1417"/>
              </a:spcBef>
              <a:buNone/>
            </a:pPr>
            <a:endParaRPr b="0" lang="pt-BR" sz="3200" spc="-1" strike="noStrike">
              <a:solidFill>
                <a:srgbClr val="000000"/>
              </a:solidFill>
              <a:latin typeface="Arial"/>
            </a:endParaRPr>
          </a:p>
        </p:txBody>
      </p:sp>
    </p:spTree>
  </p:cSld>
</p:sldLayout>
</file>

<file path=ppt/slideLayouts/slideLayout1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41" name="PlaceHolder 1"/>
          <p:cNvSpPr>
            <a:spLocks noGrp="1"/>
          </p:cNvSpPr>
          <p:nvPr>
            <p:ph type="title"/>
          </p:nvPr>
        </p:nvSpPr>
        <p:spPr>
          <a:xfrm>
            <a:off x="457200" y="205200"/>
            <a:ext cx="8229240" cy="858600"/>
          </a:xfrm>
          <a:prstGeom prst="rect">
            <a:avLst/>
          </a:prstGeom>
          <a:noFill/>
          <a:ln w="0">
            <a:noFill/>
          </a:ln>
        </p:spPr>
        <p:txBody>
          <a:bodyPr lIns="0" rIns="0" tIns="0" bIns="0" anchor="ctr">
            <a:noAutofit/>
          </a:bodyPr>
          <a:p>
            <a:pPr indent="0" algn="ctr">
              <a:buNone/>
            </a:pPr>
            <a:endParaRPr b="0" lang="pt-BR" sz="4400" spc="-1" strike="noStrike">
              <a:solidFill>
                <a:srgbClr val="000000"/>
              </a:solidFill>
              <a:latin typeface="Arial"/>
            </a:endParaRPr>
          </a:p>
        </p:txBody>
      </p:sp>
      <p:sp>
        <p:nvSpPr>
          <p:cNvPr id="142" name="PlaceHolder 2"/>
          <p:cNvSpPr>
            <a:spLocks noGrp="1"/>
          </p:cNvSpPr>
          <p:nvPr>
            <p:ph/>
          </p:nvPr>
        </p:nvSpPr>
        <p:spPr>
          <a:xfrm>
            <a:off x="457200" y="1203480"/>
            <a:ext cx="4015800" cy="2982960"/>
          </a:xfrm>
          <a:prstGeom prst="rect">
            <a:avLst/>
          </a:prstGeom>
          <a:noFill/>
          <a:ln w="0">
            <a:noFill/>
          </a:ln>
        </p:spPr>
        <p:txBody>
          <a:bodyPr lIns="0" rIns="0" tIns="0" bIns="0" anchor="t">
            <a:normAutofit/>
          </a:bodyPr>
          <a:p>
            <a:pPr indent="0">
              <a:spcBef>
                <a:spcPts val="1417"/>
              </a:spcBef>
              <a:buNone/>
            </a:pPr>
            <a:endParaRPr b="0" lang="pt-BR" sz="3200" spc="-1" strike="noStrike">
              <a:solidFill>
                <a:srgbClr val="000000"/>
              </a:solidFill>
              <a:latin typeface="Arial"/>
            </a:endParaRPr>
          </a:p>
        </p:txBody>
      </p:sp>
      <p:sp>
        <p:nvSpPr>
          <p:cNvPr id="143" name="PlaceHolder 3"/>
          <p:cNvSpPr>
            <a:spLocks noGrp="1"/>
          </p:cNvSpPr>
          <p:nvPr>
            <p:ph/>
          </p:nvPr>
        </p:nvSpPr>
        <p:spPr>
          <a:xfrm>
            <a:off x="4674240" y="1203480"/>
            <a:ext cx="4015800" cy="2982960"/>
          </a:xfrm>
          <a:prstGeom prst="rect">
            <a:avLst/>
          </a:prstGeom>
          <a:noFill/>
          <a:ln w="0">
            <a:noFill/>
          </a:ln>
        </p:spPr>
        <p:txBody>
          <a:bodyPr lIns="0" rIns="0" tIns="0" bIns="0" anchor="t">
            <a:normAutofit/>
          </a:bodyPr>
          <a:p>
            <a:pPr indent="0">
              <a:spcBef>
                <a:spcPts val="1417"/>
              </a:spcBef>
              <a:buNone/>
            </a:pPr>
            <a:endParaRPr b="0" lang="pt-BR" sz="3200" spc="-1" strike="noStrike">
              <a:solidFill>
                <a:srgbClr val="000000"/>
              </a:solidFill>
              <a:latin typeface="Arial"/>
            </a:endParaRPr>
          </a:p>
        </p:txBody>
      </p:sp>
    </p:spTree>
  </p:cSld>
</p:sldLayout>
</file>

<file path=ppt/slideLayouts/slideLayout1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44" name="PlaceHolder 1"/>
          <p:cNvSpPr>
            <a:spLocks noGrp="1"/>
          </p:cNvSpPr>
          <p:nvPr>
            <p:ph type="title"/>
          </p:nvPr>
        </p:nvSpPr>
        <p:spPr>
          <a:xfrm>
            <a:off x="457200" y="205200"/>
            <a:ext cx="8229240" cy="858600"/>
          </a:xfrm>
          <a:prstGeom prst="rect">
            <a:avLst/>
          </a:prstGeom>
          <a:noFill/>
          <a:ln w="0">
            <a:noFill/>
          </a:ln>
        </p:spPr>
        <p:txBody>
          <a:bodyPr lIns="0" rIns="0" tIns="0" bIns="0" anchor="ctr">
            <a:noAutofit/>
          </a:bodyPr>
          <a:p>
            <a:pPr indent="0" algn="ctr">
              <a:buNone/>
            </a:pPr>
            <a:endParaRPr b="0" lang="pt-BR" sz="4400" spc="-1" strike="noStrike">
              <a:solidFill>
                <a:srgbClr val="000000"/>
              </a:solidFill>
              <a:latin typeface="Arial"/>
            </a:endParaRPr>
          </a:p>
        </p:txBody>
      </p:sp>
    </p:spTree>
  </p:cSld>
</p:sldLayout>
</file>

<file path=ppt/slideLayouts/slideLayout1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45" name="PlaceHolder 1"/>
          <p:cNvSpPr>
            <a:spLocks noGrp="1"/>
          </p:cNvSpPr>
          <p:nvPr>
            <p:ph type="subTitle"/>
          </p:nvPr>
        </p:nvSpPr>
        <p:spPr>
          <a:xfrm>
            <a:off x="457200" y="205200"/>
            <a:ext cx="8229240" cy="3981240"/>
          </a:xfrm>
          <a:prstGeom prst="rect">
            <a:avLst/>
          </a:prstGeom>
          <a:noFill/>
          <a:ln w="0">
            <a:noFill/>
          </a:ln>
        </p:spPr>
        <p:txBody>
          <a:bodyPr lIns="0" rIns="0" tIns="0" bIns="0" anchor="ctr">
            <a:noAutofit/>
          </a:bodyPr>
          <a:p>
            <a:pPr algn="ctr"/>
            <a:endParaRPr b="0" lang="pt-BR" sz="3200" spc="-1" strike="noStrike">
              <a:solidFill>
                <a:srgbClr val="000000"/>
              </a:solidFill>
              <a:latin typeface="Arial"/>
            </a:endParaRPr>
          </a:p>
        </p:txBody>
      </p:sp>
    </p:spTree>
  </p:cSld>
</p:sldLayout>
</file>

<file path=ppt/slideLayouts/slideLayout1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46" name="PlaceHolder 1"/>
          <p:cNvSpPr>
            <a:spLocks noGrp="1"/>
          </p:cNvSpPr>
          <p:nvPr>
            <p:ph type="title"/>
          </p:nvPr>
        </p:nvSpPr>
        <p:spPr>
          <a:xfrm>
            <a:off x="457200" y="205200"/>
            <a:ext cx="8229240" cy="858600"/>
          </a:xfrm>
          <a:prstGeom prst="rect">
            <a:avLst/>
          </a:prstGeom>
          <a:noFill/>
          <a:ln w="0">
            <a:noFill/>
          </a:ln>
        </p:spPr>
        <p:txBody>
          <a:bodyPr lIns="0" rIns="0" tIns="0" bIns="0" anchor="ctr">
            <a:noAutofit/>
          </a:bodyPr>
          <a:p>
            <a:pPr indent="0" algn="ctr">
              <a:buNone/>
            </a:pPr>
            <a:endParaRPr b="0" lang="pt-BR" sz="4400" spc="-1" strike="noStrike">
              <a:solidFill>
                <a:srgbClr val="000000"/>
              </a:solidFill>
              <a:latin typeface="Arial"/>
            </a:endParaRPr>
          </a:p>
        </p:txBody>
      </p:sp>
      <p:sp>
        <p:nvSpPr>
          <p:cNvPr id="147" name="PlaceHolder 2"/>
          <p:cNvSpPr>
            <a:spLocks noGrp="1"/>
          </p:cNvSpPr>
          <p:nvPr>
            <p:ph/>
          </p:nvPr>
        </p:nvSpPr>
        <p:spPr>
          <a:xfrm>
            <a:off x="457200" y="1203480"/>
            <a:ext cx="4015800" cy="1422720"/>
          </a:xfrm>
          <a:prstGeom prst="rect">
            <a:avLst/>
          </a:prstGeom>
          <a:noFill/>
          <a:ln w="0">
            <a:noFill/>
          </a:ln>
        </p:spPr>
        <p:txBody>
          <a:bodyPr lIns="0" rIns="0" tIns="0" bIns="0" anchor="t">
            <a:normAutofit/>
          </a:bodyPr>
          <a:p>
            <a:pPr indent="0">
              <a:spcBef>
                <a:spcPts val="1417"/>
              </a:spcBef>
              <a:buNone/>
            </a:pPr>
            <a:endParaRPr b="0" lang="pt-BR" sz="3200" spc="-1" strike="noStrike">
              <a:solidFill>
                <a:srgbClr val="000000"/>
              </a:solidFill>
              <a:latin typeface="Arial"/>
            </a:endParaRPr>
          </a:p>
        </p:txBody>
      </p:sp>
      <p:sp>
        <p:nvSpPr>
          <p:cNvPr id="148" name="PlaceHolder 3"/>
          <p:cNvSpPr>
            <a:spLocks noGrp="1"/>
          </p:cNvSpPr>
          <p:nvPr>
            <p:ph/>
          </p:nvPr>
        </p:nvSpPr>
        <p:spPr>
          <a:xfrm>
            <a:off x="4674240" y="1203480"/>
            <a:ext cx="4015800" cy="2982960"/>
          </a:xfrm>
          <a:prstGeom prst="rect">
            <a:avLst/>
          </a:prstGeom>
          <a:noFill/>
          <a:ln w="0">
            <a:noFill/>
          </a:ln>
        </p:spPr>
        <p:txBody>
          <a:bodyPr lIns="0" rIns="0" tIns="0" bIns="0" anchor="t">
            <a:normAutofit/>
          </a:bodyPr>
          <a:p>
            <a:pPr indent="0">
              <a:spcBef>
                <a:spcPts val="1417"/>
              </a:spcBef>
              <a:buNone/>
            </a:pPr>
            <a:endParaRPr b="0" lang="pt-BR" sz="3200" spc="-1" strike="noStrike">
              <a:solidFill>
                <a:srgbClr val="000000"/>
              </a:solidFill>
              <a:latin typeface="Arial"/>
            </a:endParaRPr>
          </a:p>
        </p:txBody>
      </p:sp>
      <p:sp>
        <p:nvSpPr>
          <p:cNvPr id="149" name="PlaceHolder 4"/>
          <p:cNvSpPr>
            <a:spLocks noGrp="1"/>
          </p:cNvSpPr>
          <p:nvPr>
            <p:ph/>
          </p:nvPr>
        </p:nvSpPr>
        <p:spPr>
          <a:xfrm>
            <a:off x="457200" y="2761920"/>
            <a:ext cx="4015800" cy="1422720"/>
          </a:xfrm>
          <a:prstGeom prst="rect">
            <a:avLst/>
          </a:prstGeom>
          <a:noFill/>
          <a:ln w="0">
            <a:noFill/>
          </a:ln>
        </p:spPr>
        <p:txBody>
          <a:bodyPr lIns="0" rIns="0" tIns="0" bIns="0" anchor="t">
            <a:normAutofit/>
          </a:bodyPr>
          <a:p>
            <a:pPr indent="0">
              <a:spcBef>
                <a:spcPts val="1417"/>
              </a:spcBef>
              <a:buNone/>
            </a:pPr>
            <a:endParaRPr b="0" lang="pt-BR" sz="3200" spc="-1" strike="noStrike">
              <a:solidFill>
                <a:srgbClr val="000000"/>
              </a:solidFill>
              <a:latin typeface="Arial"/>
            </a:endParaRP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39" name="PlaceHolder 1"/>
          <p:cNvSpPr>
            <a:spLocks noGrp="1"/>
          </p:cNvSpPr>
          <p:nvPr>
            <p:ph type="title"/>
          </p:nvPr>
        </p:nvSpPr>
        <p:spPr>
          <a:xfrm>
            <a:off x="457200" y="205200"/>
            <a:ext cx="8229240" cy="858600"/>
          </a:xfrm>
          <a:prstGeom prst="rect">
            <a:avLst/>
          </a:prstGeom>
          <a:noFill/>
          <a:ln w="0">
            <a:noFill/>
          </a:ln>
        </p:spPr>
        <p:txBody>
          <a:bodyPr lIns="0" rIns="0" tIns="0" bIns="0" anchor="ctr">
            <a:noAutofit/>
          </a:bodyPr>
          <a:p>
            <a:pPr indent="0" algn="ctr">
              <a:buNone/>
            </a:pPr>
            <a:endParaRPr b="0" lang="pt-BR" sz="4400" spc="-1" strike="noStrike">
              <a:solidFill>
                <a:srgbClr val="000000"/>
              </a:solidFill>
              <a:latin typeface="Arial"/>
            </a:endParaRPr>
          </a:p>
        </p:txBody>
      </p:sp>
      <p:sp>
        <p:nvSpPr>
          <p:cNvPr id="40" name="PlaceHolder 2"/>
          <p:cNvSpPr>
            <a:spLocks noGrp="1"/>
          </p:cNvSpPr>
          <p:nvPr>
            <p:ph type="subTitle"/>
          </p:nvPr>
        </p:nvSpPr>
        <p:spPr>
          <a:xfrm>
            <a:off x="457200" y="1203480"/>
            <a:ext cx="8229240" cy="2982960"/>
          </a:xfrm>
          <a:prstGeom prst="rect">
            <a:avLst/>
          </a:prstGeom>
          <a:noFill/>
          <a:ln w="0">
            <a:noFill/>
          </a:ln>
        </p:spPr>
        <p:txBody>
          <a:bodyPr lIns="0" rIns="0" tIns="0" bIns="0" anchor="ctr">
            <a:noAutofit/>
          </a:bodyPr>
          <a:p>
            <a:pPr indent="0" algn="ctr">
              <a:buNone/>
            </a:pPr>
            <a:endParaRPr b="0" lang="pt-BR" sz="3200" spc="-1" strike="noStrike">
              <a:solidFill>
                <a:srgbClr val="000000"/>
              </a:solidFill>
              <a:latin typeface="Arial"/>
            </a:endParaRPr>
          </a:p>
        </p:txBody>
      </p:sp>
    </p:spTree>
  </p:cSld>
</p:sldLayout>
</file>

<file path=ppt/slideLayouts/slideLayout2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50" name="PlaceHolder 1"/>
          <p:cNvSpPr>
            <a:spLocks noGrp="1"/>
          </p:cNvSpPr>
          <p:nvPr>
            <p:ph type="title"/>
          </p:nvPr>
        </p:nvSpPr>
        <p:spPr>
          <a:xfrm>
            <a:off x="457200" y="205200"/>
            <a:ext cx="8229240" cy="858600"/>
          </a:xfrm>
          <a:prstGeom prst="rect">
            <a:avLst/>
          </a:prstGeom>
          <a:noFill/>
          <a:ln w="0">
            <a:noFill/>
          </a:ln>
        </p:spPr>
        <p:txBody>
          <a:bodyPr lIns="0" rIns="0" tIns="0" bIns="0" anchor="ctr">
            <a:noAutofit/>
          </a:bodyPr>
          <a:p>
            <a:pPr indent="0" algn="ctr">
              <a:buNone/>
            </a:pPr>
            <a:endParaRPr b="0" lang="pt-BR" sz="4400" spc="-1" strike="noStrike">
              <a:solidFill>
                <a:srgbClr val="000000"/>
              </a:solidFill>
              <a:latin typeface="Arial"/>
            </a:endParaRPr>
          </a:p>
        </p:txBody>
      </p:sp>
      <p:sp>
        <p:nvSpPr>
          <p:cNvPr id="151" name="PlaceHolder 2"/>
          <p:cNvSpPr>
            <a:spLocks noGrp="1"/>
          </p:cNvSpPr>
          <p:nvPr>
            <p:ph/>
          </p:nvPr>
        </p:nvSpPr>
        <p:spPr>
          <a:xfrm>
            <a:off x="457200" y="1203480"/>
            <a:ext cx="4015800" cy="2982960"/>
          </a:xfrm>
          <a:prstGeom prst="rect">
            <a:avLst/>
          </a:prstGeom>
          <a:noFill/>
          <a:ln w="0">
            <a:noFill/>
          </a:ln>
        </p:spPr>
        <p:txBody>
          <a:bodyPr lIns="0" rIns="0" tIns="0" bIns="0" anchor="t">
            <a:normAutofit/>
          </a:bodyPr>
          <a:p>
            <a:pPr indent="0">
              <a:spcBef>
                <a:spcPts val="1417"/>
              </a:spcBef>
              <a:buNone/>
            </a:pPr>
            <a:endParaRPr b="0" lang="pt-BR" sz="3200" spc="-1" strike="noStrike">
              <a:solidFill>
                <a:srgbClr val="000000"/>
              </a:solidFill>
              <a:latin typeface="Arial"/>
            </a:endParaRPr>
          </a:p>
        </p:txBody>
      </p:sp>
      <p:sp>
        <p:nvSpPr>
          <p:cNvPr id="152" name="PlaceHolder 3"/>
          <p:cNvSpPr>
            <a:spLocks noGrp="1"/>
          </p:cNvSpPr>
          <p:nvPr>
            <p:ph/>
          </p:nvPr>
        </p:nvSpPr>
        <p:spPr>
          <a:xfrm>
            <a:off x="4674240" y="1203480"/>
            <a:ext cx="4015800" cy="1422720"/>
          </a:xfrm>
          <a:prstGeom prst="rect">
            <a:avLst/>
          </a:prstGeom>
          <a:noFill/>
          <a:ln w="0">
            <a:noFill/>
          </a:ln>
        </p:spPr>
        <p:txBody>
          <a:bodyPr lIns="0" rIns="0" tIns="0" bIns="0" anchor="t">
            <a:normAutofit/>
          </a:bodyPr>
          <a:p>
            <a:pPr indent="0">
              <a:spcBef>
                <a:spcPts val="1417"/>
              </a:spcBef>
              <a:buNone/>
            </a:pPr>
            <a:endParaRPr b="0" lang="pt-BR" sz="3200" spc="-1" strike="noStrike">
              <a:solidFill>
                <a:srgbClr val="000000"/>
              </a:solidFill>
              <a:latin typeface="Arial"/>
            </a:endParaRPr>
          </a:p>
        </p:txBody>
      </p:sp>
      <p:sp>
        <p:nvSpPr>
          <p:cNvPr id="153" name="PlaceHolder 4"/>
          <p:cNvSpPr>
            <a:spLocks noGrp="1"/>
          </p:cNvSpPr>
          <p:nvPr>
            <p:ph/>
          </p:nvPr>
        </p:nvSpPr>
        <p:spPr>
          <a:xfrm>
            <a:off x="4674240" y="2761920"/>
            <a:ext cx="4015800" cy="1422720"/>
          </a:xfrm>
          <a:prstGeom prst="rect">
            <a:avLst/>
          </a:prstGeom>
          <a:noFill/>
          <a:ln w="0">
            <a:noFill/>
          </a:ln>
        </p:spPr>
        <p:txBody>
          <a:bodyPr lIns="0" rIns="0" tIns="0" bIns="0" anchor="t">
            <a:normAutofit/>
          </a:bodyPr>
          <a:p>
            <a:pPr indent="0">
              <a:spcBef>
                <a:spcPts val="1417"/>
              </a:spcBef>
              <a:buNone/>
            </a:pPr>
            <a:endParaRPr b="0" lang="pt-BR" sz="3200" spc="-1" strike="noStrike">
              <a:solidFill>
                <a:srgbClr val="000000"/>
              </a:solidFill>
              <a:latin typeface="Arial"/>
            </a:endParaRPr>
          </a:p>
        </p:txBody>
      </p:sp>
    </p:spTree>
  </p:cSld>
</p:sldLayout>
</file>

<file path=ppt/slideLayouts/slideLayout2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54" name="PlaceHolder 1"/>
          <p:cNvSpPr>
            <a:spLocks noGrp="1"/>
          </p:cNvSpPr>
          <p:nvPr>
            <p:ph type="title"/>
          </p:nvPr>
        </p:nvSpPr>
        <p:spPr>
          <a:xfrm>
            <a:off x="457200" y="205200"/>
            <a:ext cx="8229240" cy="858600"/>
          </a:xfrm>
          <a:prstGeom prst="rect">
            <a:avLst/>
          </a:prstGeom>
          <a:noFill/>
          <a:ln w="0">
            <a:noFill/>
          </a:ln>
        </p:spPr>
        <p:txBody>
          <a:bodyPr lIns="0" rIns="0" tIns="0" bIns="0" anchor="ctr">
            <a:noAutofit/>
          </a:bodyPr>
          <a:p>
            <a:pPr indent="0" algn="ctr">
              <a:buNone/>
            </a:pPr>
            <a:endParaRPr b="0" lang="pt-BR" sz="4400" spc="-1" strike="noStrike">
              <a:solidFill>
                <a:srgbClr val="000000"/>
              </a:solidFill>
              <a:latin typeface="Arial"/>
            </a:endParaRPr>
          </a:p>
        </p:txBody>
      </p:sp>
      <p:sp>
        <p:nvSpPr>
          <p:cNvPr id="155" name="PlaceHolder 2"/>
          <p:cNvSpPr>
            <a:spLocks noGrp="1"/>
          </p:cNvSpPr>
          <p:nvPr>
            <p:ph/>
          </p:nvPr>
        </p:nvSpPr>
        <p:spPr>
          <a:xfrm>
            <a:off x="457200" y="1203480"/>
            <a:ext cx="4015800" cy="1422720"/>
          </a:xfrm>
          <a:prstGeom prst="rect">
            <a:avLst/>
          </a:prstGeom>
          <a:noFill/>
          <a:ln w="0">
            <a:noFill/>
          </a:ln>
        </p:spPr>
        <p:txBody>
          <a:bodyPr lIns="0" rIns="0" tIns="0" bIns="0" anchor="t">
            <a:normAutofit/>
          </a:bodyPr>
          <a:p>
            <a:pPr indent="0">
              <a:spcBef>
                <a:spcPts val="1417"/>
              </a:spcBef>
              <a:buNone/>
            </a:pPr>
            <a:endParaRPr b="0" lang="pt-BR" sz="3200" spc="-1" strike="noStrike">
              <a:solidFill>
                <a:srgbClr val="000000"/>
              </a:solidFill>
              <a:latin typeface="Arial"/>
            </a:endParaRPr>
          </a:p>
        </p:txBody>
      </p:sp>
      <p:sp>
        <p:nvSpPr>
          <p:cNvPr id="156" name="PlaceHolder 3"/>
          <p:cNvSpPr>
            <a:spLocks noGrp="1"/>
          </p:cNvSpPr>
          <p:nvPr>
            <p:ph/>
          </p:nvPr>
        </p:nvSpPr>
        <p:spPr>
          <a:xfrm>
            <a:off x="4674240" y="1203480"/>
            <a:ext cx="4015800" cy="1422720"/>
          </a:xfrm>
          <a:prstGeom prst="rect">
            <a:avLst/>
          </a:prstGeom>
          <a:noFill/>
          <a:ln w="0">
            <a:noFill/>
          </a:ln>
        </p:spPr>
        <p:txBody>
          <a:bodyPr lIns="0" rIns="0" tIns="0" bIns="0" anchor="t">
            <a:normAutofit/>
          </a:bodyPr>
          <a:p>
            <a:pPr indent="0">
              <a:spcBef>
                <a:spcPts val="1417"/>
              </a:spcBef>
              <a:buNone/>
            </a:pPr>
            <a:endParaRPr b="0" lang="pt-BR" sz="3200" spc="-1" strike="noStrike">
              <a:solidFill>
                <a:srgbClr val="000000"/>
              </a:solidFill>
              <a:latin typeface="Arial"/>
            </a:endParaRPr>
          </a:p>
        </p:txBody>
      </p:sp>
      <p:sp>
        <p:nvSpPr>
          <p:cNvPr id="157" name="PlaceHolder 4"/>
          <p:cNvSpPr>
            <a:spLocks noGrp="1"/>
          </p:cNvSpPr>
          <p:nvPr>
            <p:ph/>
          </p:nvPr>
        </p:nvSpPr>
        <p:spPr>
          <a:xfrm>
            <a:off x="457200" y="2761920"/>
            <a:ext cx="8229240" cy="1422720"/>
          </a:xfrm>
          <a:prstGeom prst="rect">
            <a:avLst/>
          </a:prstGeom>
          <a:noFill/>
          <a:ln w="0">
            <a:noFill/>
          </a:ln>
        </p:spPr>
        <p:txBody>
          <a:bodyPr lIns="0" rIns="0" tIns="0" bIns="0" anchor="t">
            <a:normAutofit/>
          </a:bodyPr>
          <a:p>
            <a:pPr indent="0">
              <a:spcBef>
                <a:spcPts val="1417"/>
              </a:spcBef>
              <a:buNone/>
            </a:pPr>
            <a:endParaRPr b="0" lang="pt-BR" sz="3200" spc="-1" strike="noStrike">
              <a:solidFill>
                <a:srgbClr val="000000"/>
              </a:solidFill>
              <a:latin typeface="Arial"/>
            </a:endParaRPr>
          </a:p>
        </p:txBody>
      </p:sp>
    </p:spTree>
  </p:cSld>
</p:sldLayout>
</file>

<file path=ppt/slideLayouts/slideLayout2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58" name="PlaceHolder 1"/>
          <p:cNvSpPr>
            <a:spLocks noGrp="1"/>
          </p:cNvSpPr>
          <p:nvPr>
            <p:ph type="title"/>
          </p:nvPr>
        </p:nvSpPr>
        <p:spPr>
          <a:xfrm>
            <a:off x="457200" y="205200"/>
            <a:ext cx="8229240" cy="858600"/>
          </a:xfrm>
          <a:prstGeom prst="rect">
            <a:avLst/>
          </a:prstGeom>
          <a:noFill/>
          <a:ln w="0">
            <a:noFill/>
          </a:ln>
        </p:spPr>
        <p:txBody>
          <a:bodyPr lIns="0" rIns="0" tIns="0" bIns="0" anchor="ctr">
            <a:noAutofit/>
          </a:bodyPr>
          <a:p>
            <a:pPr indent="0" algn="ctr">
              <a:buNone/>
            </a:pPr>
            <a:endParaRPr b="0" lang="pt-BR" sz="4400" spc="-1" strike="noStrike">
              <a:solidFill>
                <a:srgbClr val="000000"/>
              </a:solidFill>
              <a:latin typeface="Arial"/>
            </a:endParaRPr>
          </a:p>
        </p:txBody>
      </p:sp>
      <p:sp>
        <p:nvSpPr>
          <p:cNvPr id="159" name="PlaceHolder 2"/>
          <p:cNvSpPr>
            <a:spLocks noGrp="1"/>
          </p:cNvSpPr>
          <p:nvPr>
            <p:ph/>
          </p:nvPr>
        </p:nvSpPr>
        <p:spPr>
          <a:xfrm>
            <a:off x="457200" y="1203480"/>
            <a:ext cx="8229240" cy="1422720"/>
          </a:xfrm>
          <a:prstGeom prst="rect">
            <a:avLst/>
          </a:prstGeom>
          <a:noFill/>
          <a:ln w="0">
            <a:noFill/>
          </a:ln>
        </p:spPr>
        <p:txBody>
          <a:bodyPr lIns="0" rIns="0" tIns="0" bIns="0" anchor="t">
            <a:normAutofit/>
          </a:bodyPr>
          <a:p>
            <a:pPr indent="0">
              <a:spcBef>
                <a:spcPts val="1417"/>
              </a:spcBef>
              <a:buNone/>
            </a:pPr>
            <a:endParaRPr b="0" lang="pt-BR" sz="3200" spc="-1" strike="noStrike">
              <a:solidFill>
                <a:srgbClr val="000000"/>
              </a:solidFill>
              <a:latin typeface="Arial"/>
            </a:endParaRPr>
          </a:p>
        </p:txBody>
      </p:sp>
      <p:sp>
        <p:nvSpPr>
          <p:cNvPr id="160" name="PlaceHolder 3"/>
          <p:cNvSpPr>
            <a:spLocks noGrp="1"/>
          </p:cNvSpPr>
          <p:nvPr>
            <p:ph/>
          </p:nvPr>
        </p:nvSpPr>
        <p:spPr>
          <a:xfrm>
            <a:off x="457200" y="2761920"/>
            <a:ext cx="8229240" cy="1422720"/>
          </a:xfrm>
          <a:prstGeom prst="rect">
            <a:avLst/>
          </a:prstGeom>
          <a:noFill/>
          <a:ln w="0">
            <a:noFill/>
          </a:ln>
        </p:spPr>
        <p:txBody>
          <a:bodyPr lIns="0" rIns="0" tIns="0" bIns="0" anchor="t">
            <a:normAutofit/>
          </a:bodyPr>
          <a:p>
            <a:pPr indent="0">
              <a:spcBef>
                <a:spcPts val="1417"/>
              </a:spcBef>
              <a:buNone/>
            </a:pPr>
            <a:endParaRPr b="0" lang="pt-BR" sz="3200" spc="-1" strike="noStrike">
              <a:solidFill>
                <a:srgbClr val="000000"/>
              </a:solidFill>
              <a:latin typeface="Arial"/>
            </a:endParaRPr>
          </a:p>
        </p:txBody>
      </p:sp>
    </p:spTree>
  </p:cSld>
</p:sldLayout>
</file>

<file path=ppt/slideLayouts/slideLayout2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61" name="PlaceHolder 1"/>
          <p:cNvSpPr>
            <a:spLocks noGrp="1"/>
          </p:cNvSpPr>
          <p:nvPr>
            <p:ph type="title"/>
          </p:nvPr>
        </p:nvSpPr>
        <p:spPr>
          <a:xfrm>
            <a:off x="457200" y="205200"/>
            <a:ext cx="8229240" cy="858600"/>
          </a:xfrm>
          <a:prstGeom prst="rect">
            <a:avLst/>
          </a:prstGeom>
          <a:noFill/>
          <a:ln w="0">
            <a:noFill/>
          </a:ln>
        </p:spPr>
        <p:txBody>
          <a:bodyPr lIns="0" rIns="0" tIns="0" bIns="0" anchor="ctr">
            <a:noAutofit/>
          </a:bodyPr>
          <a:p>
            <a:pPr indent="0" algn="ctr">
              <a:buNone/>
            </a:pPr>
            <a:endParaRPr b="0" lang="pt-BR" sz="4400" spc="-1" strike="noStrike">
              <a:solidFill>
                <a:srgbClr val="000000"/>
              </a:solidFill>
              <a:latin typeface="Arial"/>
            </a:endParaRPr>
          </a:p>
        </p:txBody>
      </p:sp>
      <p:sp>
        <p:nvSpPr>
          <p:cNvPr id="162" name="PlaceHolder 2"/>
          <p:cNvSpPr>
            <a:spLocks noGrp="1"/>
          </p:cNvSpPr>
          <p:nvPr>
            <p:ph/>
          </p:nvPr>
        </p:nvSpPr>
        <p:spPr>
          <a:xfrm>
            <a:off x="457200" y="1203480"/>
            <a:ext cx="4015800" cy="1422720"/>
          </a:xfrm>
          <a:prstGeom prst="rect">
            <a:avLst/>
          </a:prstGeom>
          <a:noFill/>
          <a:ln w="0">
            <a:noFill/>
          </a:ln>
        </p:spPr>
        <p:txBody>
          <a:bodyPr lIns="0" rIns="0" tIns="0" bIns="0" anchor="t">
            <a:normAutofit/>
          </a:bodyPr>
          <a:p>
            <a:pPr indent="0">
              <a:spcBef>
                <a:spcPts val="1417"/>
              </a:spcBef>
              <a:buNone/>
            </a:pPr>
            <a:endParaRPr b="0" lang="pt-BR" sz="3200" spc="-1" strike="noStrike">
              <a:solidFill>
                <a:srgbClr val="000000"/>
              </a:solidFill>
              <a:latin typeface="Arial"/>
            </a:endParaRPr>
          </a:p>
        </p:txBody>
      </p:sp>
      <p:sp>
        <p:nvSpPr>
          <p:cNvPr id="163" name="PlaceHolder 3"/>
          <p:cNvSpPr>
            <a:spLocks noGrp="1"/>
          </p:cNvSpPr>
          <p:nvPr>
            <p:ph/>
          </p:nvPr>
        </p:nvSpPr>
        <p:spPr>
          <a:xfrm>
            <a:off x="4674240" y="1203480"/>
            <a:ext cx="4015800" cy="1422720"/>
          </a:xfrm>
          <a:prstGeom prst="rect">
            <a:avLst/>
          </a:prstGeom>
          <a:noFill/>
          <a:ln w="0">
            <a:noFill/>
          </a:ln>
        </p:spPr>
        <p:txBody>
          <a:bodyPr lIns="0" rIns="0" tIns="0" bIns="0" anchor="t">
            <a:normAutofit/>
          </a:bodyPr>
          <a:p>
            <a:pPr indent="0">
              <a:spcBef>
                <a:spcPts val="1417"/>
              </a:spcBef>
              <a:buNone/>
            </a:pPr>
            <a:endParaRPr b="0" lang="pt-BR" sz="3200" spc="-1" strike="noStrike">
              <a:solidFill>
                <a:srgbClr val="000000"/>
              </a:solidFill>
              <a:latin typeface="Arial"/>
            </a:endParaRPr>
          </a:p>
        </p:txBody>
      </p:sp>
      <p:sp>
        <p:nvSpPr>
          <p:cNvPr id="164" name="PlaceHolder 4"/>
          <p:cNvSpPr>
            <a:spLocks noGrp="1"/>
          </p:cNvSpPr>
          <p:nvPr>
            <p:ph/>
          </p:nvPr>
        </p:nvSpPr>
        <p:spPr>
          <a:xfrm>
            <a:off x="457200" y="2761920"/>
            <a:ext cx="4015800" cy="1422720"/>
          </a:xfrm>
          <a:prstGeom prst="rect">
            <a:avLst/>
          </a:prstGeom>
          <a:noFill/>
          <a:ln w="0">
            <a:noFill/>
          </a:ln>
        </p:spPr>
        <p:txBody>
          <a:bodyPr lIns="0" rIns="0" tIns="0" bIns="0" anchor="t">
            <a:normAutofit/>
          </a:bodyPr>
          <a:p>
            <a:pPr indent="0">
              <a:spcBef>
                <a:spcPts val="1417"/>
              </a:spcBef>
              <a:buNone/>
            </a:pPr>
            <a:endParaRPr b="0" lang="pt-BR" sz="3200" spc="-1" strike="noStrike">
              <a:solidFill>
                <a:srgbClr val="000000"/>
              </a:solidFill>
              <a:latin typeface="Arial"/>
            </a:endParaRPr>
          </a:p>
        </p:txBody>
      </p:sp>
      <p:sp>
        <p:nvSpPr>
          <p:cNvPr id="165" name="PlaceHolder 5"/>
          <p:cNvSpPr>
            <a:spLocks noGrp="1"/>
          </p:cNvSpPr>
          <p:nvPr>
            <p:ph/>
          </p:nvPr>
        </p:nvSpPr>
        <p:spPr>
          <a:xfrm>
            <a:off x="4674240" y="2761920"/>
            <a:ext cx="4015800" cy="1422720"/>
          </a:xfrm>
          <a:prstGeom prst="rect">
            <a:avLst/>
          </a:prstGeom>
          <a:noFill/>
          <a:ln w="0">
            <a:noFill/>
          </a:ln>
        </p:spPr>
        <p:txBody>
          <a:bodyPr lIns="0" rIns="0" tIns="0" bIns="0" anchor="t">
            <a:normAutofit/>
          </a:bodyPr>
          <a:p>
            <a:pPr indent="0">
              <a:spcBef>
                <a:spcPts val="1417"/>
              </a:spcBef>
              <a:buNone/>
            </a:pPr>
            <a:endParaRPr b="0" lang="pt-BR" sz="3200" spc="-1" strike="noStrike">
              <a:solidFill>
                <a:srgbClr val="000000"/>
              </a:solidFill>
              <a:latin typeface="Arial"/>
            </a:endParaRPr>
          </a:p>
        </p:txBody>
      </p:sp>
    </p:spTree>
  </p:cSld>
</p:sldLayout>
</file>

<file path=ppt/slideLayouts/slideLayout2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66" name="PlaceHolder 1"/>
          <p:cNvSpPr>
            <a:spLocks noGrp="1"/>
          </p:cNvSpPr>
          <p:nvPr>
            <p:ph type="title"/>
          </p:nvPr>
        </p:nvSpPr>
        <p:spPr>
          <a:xfrm>
            <a:off x="457200" y="205200"/>
            <a:ext cx="8229240" cy="858600"/>
          </a:xfrm>
          <a:prstGeom prst="rect">
            <a:avLst/>
          </a:prstGeom>
          <a:noFill/>
          <a:ln w="0">
            <a:noFill/>
          </a:ln>
        </p:spPr>
        <p:txBody>
          <a:bodyPr lIns="0" rIns="0" tIns="0" bIns="0" anchor="ctr">
            <a:noAutofit/>
          </a:bodyPr>
          <a:p>
            <a:pPr indent="0" algn="ctr">
              <a:buNone/>
            </a:pPr>
            <a:endParaRPr b="0" lang="pt-BR" sz="4400" spc="-1" strike="noStrike">
              <a:solidFill>
                <a:srgbClr val="000000"/>
              </a:solidFill>
              <a:latin typeface="Arial"/>
            </a:endParaRPr>
          </a:p>
        </p:txBody>
      </p:sp>
      <p:sp>
        <p:nvSpPr>
          <p:cNvPr id="167" name="PlaceHolder 2"/>
          <p:cNvSpPr>
            <a:spLocks noGrp="1"/>
          </p:cNvSpPr>
          <p:nvPr>
            <p:ph/>
          </p:nvPr>
        </p:nvSpPr>
        <p:spPr>
          <a:xfrm>
            <a:off x="457200" y="1203480"/>
            <a:ext cx="2649600" cy="1422720"/>
          </a:xfrm>
          <a:prstGeom prst="rect">
            <a:avLst/>
          </a:prstGeom>
          <a:noFill/>
          <a:ln w="0">
            <a:noFill/>
          </a:ln>
        </p:spPr>
        <p:txBody>
          <a:bodyPr lIns="0" rIns="0" tIns="0" bIns="0" anchor="t">
            <a:normAutofit/>
          </a:bodyPr>
          <a:p>
            <a:pPr indent="0">
              <a:spcBef>
                <a:spcPts val="1417"/>
              </a:spcBef>
              <a:buNone/>
            </a:pPr>
            <a:endParaRPr b="0" lang="pt-BR" sz="3200" spc="-1" strike="noStrike">
              <a:solidFill>
                <a:srgbClr val="000000"/>
              </a:solidFill>
              <a:latin typeface="Arial"/>
            </a:endParaRPr>
          </a:p>
        </p:txBody>
      </p:sp>
      <p:sp>
        <p:nvSpPr>
          <p:cNvPr id="168" name="PlaceHolder 3"/>
          <p:cNvSpPr>
            <a:spLocks noGrp="1"/>
          </p:cNvSpPr>
          <p:nvPr>
            <p:ph/>
          </p:nvPr>
        </p:nvSpPr>
        <p:spPr>
          <a:xfrm>
            <a:off x="3239640" y="1203480"/>
            <a:ext cx="2649600" cy="1422720"/>
          </a:xfrm>
          <a:prstGeom prst="rect">
            <a:avLst/>
          </a:prstGeom>
          <a:noFill/>
          <a:ln w="0">
            <a:noFill/>
          </a:ln>
        </p:spPr>
        <p:txBody>
          <a:bodyPr lIns="0" rIns="0" tIns="0" bIns="0" anchor="t">
            <a:normAutofit/>
          </a:bodyPr>
          <a:p>
            <a:pPr indent="0">
              <a:spcBef>
                <a:spcPts val="1417"/>
              </a:spcBef>
              <a:buNone/>
            </a:pPr>
            <a:endParaRPr b="0" lang="pt-BR" sz="3200" spc="-1" strike="noStrike">
              <a:solidFill>
                <a:srgbClr val="000000"/>
              </a:solidFill>
              <a:latin typeface="Arial"/>
            </a:endParaRPr>
          </a:p>
        </p:txBody>
      </p:sp>
      <p:sp>
        <p:nvSpPr>
          <p:cNvPr id="169" name="PlaceHolder 4"/>
          <p:cNvSpPr>
            <a:spLocks noGrp="1"/>
          </p:cNvSpPr>
          <p:nvPr>
            <p:ph/>
          </p:nvPr>
        </p:nvSpPr>
        <p:spPr>
          <a:xfrm>
            <a:off x="6022080" y="1203480"/>
            <a:ext cx="2649600" cy="1422720"/>
          </a:xfrm>
          <a:prstGeom prst="rect">
            <a:avLst/>
          </a:prstGeom>
          <a:noFill/>
          <a:ln w="0">
            <a:noFill/>
          </a:ln>
        </p:spPr>
        <p:txBody>
          <a:bodyPr lIns="0" rIns="0" tIns="0" bIns="0" anchor="t">
            <a:normAutofit/>
          </a:bodyPr>
          <a:p>
            <a:pPr indent="0">
              <a:spcBef>
                <a:spcPts val="1417"/>
              </a:spcBef>
              <a:buNone/>
            </a:pPr>
            <a:endParaRPr b="0" lang="pt-BR" sz="3200" spc="-1" strike="noStrike">
              <a:solidFill>
                <a:srgbClr val="000000"/>
              </a:solidFill>
              <a:latin typeface="Arial"/>
            </a:endParaRPr>
          </a:p>
        </p:txBody>
      </p:sp>
      <p:sp>
        <p:nvSpPr>
          <p:cNvPr id="170" name="PlaceHolder 5"/>
          <p:cNvSpPr>
            <a:spLocks noGrp="1"/>
          </p:cNvSpPr>
          <p:nvPr>
            <p:ph/>
          </p:nvPr>
        </p:nvSpPr>
        <p:spPr>
          <a:xfrm>
            <a:off x="457200" y="2761920"/>
            <a:ext cx="2649600" cy="1422720"/>
          </a:xfrm>
          <a:prstGeom prst="rect">
            <a:avLst/>
          </a:prstGeom>
          <a:noFill/>
          <a:ln w="0">
            <a:noFill/>
          </a:ln>
        </p:spPr>
        <p:txBody>
          <a:bodyPr lIns="0" rIns="0" tIns="0" bIns="0" anchor="t">
            <a:normAutofit/>
          </a:bodyPr>
          <a:p>
            <a:pPr indent="0">
              <a:spcBef>
                <a:spcPts val="1417"/>
              </a:spcBef>
              <a:buNone/>
            </a:pPr>
            <a:endParaRPr b="0" lang="pt-BR" sz="3200" spc="-1" strike="noStrike">
              <a:solidFill>
                <a:srgbClr val="000000"/>
              </a:solidFill>
              <a:latin typeface="Arial"/>
            </a:endParaRPr>
          </a:p>
        </p:txBody>
      </p:sp>
      <p:sp>
        <p:nvSpPr>
          <p:cNvPr id="171" name="PlaceHolder 6"/>
          <p:cNvSpPr>
            <a:spLocks noGrp="1"/>
          </p:cNvSpPr>
          <p:nvPr>
            <p:ph/>
          </p:nvPr>
        </p:nvSpPr>
        <p:spPr>
          <a:xfrm>
            <a:off x="3239640" y="2761920"/>
            <a:ext cx="2649600" cy="1422720"/>
          </a:xfrm>
          <a:prstGeom prst="rect">
            <a:avLst/>
          </a:prstGeom>
          <a:noFill/>
          <a:ln w="0">
            <a:noFill/>
          </a:ln>
        </p:spPr>
        <p:txBody>
          <a:bodyPr lIns="0" rIns="0" tIns="0" bIns="0" anchor="t">
            <a:normAutofit/>
          </a:bodyPr>
          <a:p>
            <a:pPr indent="0">
              <a:spcBef>
                <a:spcPts val="1417"/>
              </a:spcBef>
              <a:buNone/>
            </a:pPr>
            <a:endParaRPr b="0" lang="pt-BR" sz="3200" spc="-1" strike="noStrike">
              <a:solidFill>
                <a:srgbClr val="000000"/>
              </a:solidFill>
              <a:latin typeface="Arial"/>
            </a:endParaRPr>
          </a:p>
        </p:txBody>
      </p:sp>
      <p:sp>
        <p:nvSpPr>
          <p:cNvPr id="172" name="PlaceHolder 7"/>
          <p:cNvSpPr>
            <a:spLocks noGrp="1"/>
          </p:cNvSpPr>
          <p:nvPr>
            <p:ph/>
          </p:nvPr>
        </p:nvSpPr>
        <p:spPr>
          <a:xfrm>
            <a:off x="6022080" y="2761920"/>
            <a:ext cx="2649600" cy="1422720"/>
          </a:xfrm>
          <a:prstGeom prst="rect">
            <a:avLst/>
          </a:prstGeom>
          <a:noFill/>
          <a:ln w="0">
            <a:noFill/>
          </a:ln>
        </p:spPr>
        <p:txBody>
          <a:bodyPr lIns="0" rIns="0" tIns="0" bIns="0" anchor="t">
            <a:normAutofit/>
          </a:bodyPr>
          <a:p>
            <a:pPr indent="0">
              <a:spcBef>
                <a:spcPts val="1417"/>
              </a:spcBef>
              <a:buNone/>
            </a:pPr>
            <a:endParaRPr b="0" lang="pt-BR" sz="3200" spc="-1" strike="noStrike">
              <a:solidFill>
                <a:srgbClr val="000000"/>
              </a:solidFill>
              <a:latin typeface="Arial"/>
            </a:endParaRPr>
          </a:p>
        </p:txBody>
      </p:sp>
    </p:spTree>
  </p:cSld>
</p:sldLayout>
</file>

<file path=ppt/slideLayouts/slideLayout2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2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201" name="PlaceHolder 1"/>
          <p:cNvSpPr>
            <a:spLocks noGrp="1"/>
          </p:cNvSpPr>
          <p:nvPr>
            <p:ph type="title"/>
          </p:nvPr>
        </p:nvSpPr>
        <p:spPr>
          <a:xfrm>
            <a:off x="457200" y="205200"/>
            <a:ext cx="8229240" cy="858600"/>
          </a:xfrm>
          <a:prstGeom prst="rect">
            <a:avLst/>
          </a:prstGeom>
          <a:noFill/>
          <a:ln w="0">
            <a:noFill/>
          </a:ln>
        </p:spPr>
        <p:txBody>
          <a:bodyPr lIns="0" rIns="0" tIns="0" bIns="0" anchor="ctr">
            <a:noAutofit/>
          </a:bodyPr>
          <a:p>
            <a:pPr indent="0" algn="ctr">
              <a:buNone/>
            </a:pPr>
            <a:endParaRPr b="0" lang="pt-BR" sz="4400" spc="-1" strike="noStrike">
              <a:solidFill>
                <a:srgbClr val="000000"/>
              </a:solidFill>
              <a:latin typeface="Arial"/>
            </a:endParaRPr>
          </a:p>
        </p:txBody>
      </p:sp>
      <p:sp>
        <p:nvSpPr>
          <p:cNvPr id="202" name="PlaceHolder 2"/>
          <p:cNvSpPr>
            <a:spLocks noGrp="1"/>
          </p:cNvSpPr>
          <p:nvPr>
            <p:ph type="subTitle"/>
          </p:nvPr>
        </p:nvSpPr>
        <p:spPr>
          <a:xfrm>
            <a:off x="457200" y="1203480"/>
            <a:ext cx="8229240" cy="2982960"/>
          </a:xfrm>
          <a:prstGeom prst="rect">
            <a:avLst/>
          </a:prstGeom>
          <a:noFill/>
          <a:ln w="0">
            <a:noFill/>
          </a:ln>
        </p:spPr>
        <p:txBody>
          <a:bodyPr lIns="0" rIns="0" tIns="0" bIns="0" anchor="ctr">
            <a:noAutofit/>
          </a:bodyPr>
          <a:p>
            <a:pPr indent="0" algn="ctr">
              <a:buNone/>
            </a:pPr>
            <a:endParaRPr b="0" lang="pt-BR" sz="3200" spc="-1" strike="noStrike">
              <a:solidFill>
                <a:srgbClr val="000000"/>
              </a:solidFill>
              <a:latin typeface="Arial"/>
            </a:endParaRPr>
          </a:p>
        </p:txBody>
      </p:sp>
    </p:spTree>
  </p:cSld>
</p:sldLayout>
</file>

<file path=ppt/slideLayouts/slideLayout2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203" name="PlaceHolder 1"/>
          <p:cNvSpPr>
            <a:spLocks noGrp="1"/>
          </p:cNvSpPr>
          <p:nvPr>
            <p:ph type="title"/>
          </p:nvPr>
        </p:nvSpPr>
        <p:spPr>
          <a:xfrm>
            <a:off x="457200" y="205200"/>
            <a:ext cx="8229240" cy="858600"/>
          </a:xfrm>
          <a:prstGeom prst="rect">
            <a:avLst/>
          </a:prstGeom>
          <a:noFill/>
          <a:ln w="0">
            <a:noFill/>
          </a:ln>
        </p:spPr>
        <p:txBody>
          <a:bodyPr lIns="0" rIns="0" tIns="0" bIns="0" anchor="ctr">
            <a:noAutofit/>
          </a:bodyPr>
          <a:p>
            <a:pPr indent="0" algn="ctr">
              <a:buNone/>
            </a:pPr>
            <a:endParaRPr b="0" lang="pt-BR" sz="4400" spc="-1" strike="noStrike">
              <a:solidFill>
                <a:srgbClr val="000000"/>
              </a:solidFill>
              <a:latin typeface="Arial"/>
            </a:endParaRPr>
          </a:p>
        </p:txBody>
      </p:sp>
      <p:sp>
        <p:nvSpPr>
          <p:cNvPr id="204" name="PlaceHolder 2"/>
          <p:cNvSpPr>
            <a:spLocks noGrp="1"/>
          </p:cNvSpPr>
          <p:nvPr>
            <p:ph/>
          </p:nvPr>
        </p:nvSpPr>
        <p:spPr>
          <a:xfrm>
            <a:off x="457200" y="1203480"/>
            <a:ext cx="8229240" cy="2982960"/>
          </a:xfrm>
          <a:prstGeom prst="rect">
            <a:avLst/>
          </a:prstGeom>
          <a:noFill/>
          <a:ln w="0">
            <a:noFill/>
          </a:ln>
        </p:spPr>
        <p:txBody>
          <a:bodyPr lIns="0" rIns="0" tIns="0" bIns="0" anchor="t">
            <a:normAutofit/>
          </a:bodyPr>
          <a:p>
            <a:pPr indent="0">
              <a:spcBef>
                <a:spcPts val="1417"/>
              </a:spcBef>
              <a:buNone/>
            </a:pPr>
            <a:endParaRPr b="0" lang="pt-BR" sz="3200" spc="-1" strike="noStrike">
              <a:solidFill>
                <a:srgbClr val="000000"/>
              </a:solidFill>
              <a:latin typeface="Arial"/>
            </a:endParaRPr>
          </a:p>
        </p:txBody>
      </p:sp>
    </p:spTree>
  </p:cSld>
</p:sldLayout>
</file>

<file path=ppt/slideLayouts/slideLayout2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205" name="PlaceHolder 1"/>
          <p:cNvSpPr>
            <a:spLocks noGrp="1"/>
          </p:cNvSpPr>
          <p:nvPr>
            <p:ph type="title"/>
          </p:nvPr>
        </p:nvSpPr>
        <p:spPr>
          <a:xfrm>
            <a:off x="457200" y="205200"/>
            <a:ext cx="8229240" cy="858600"/>
          </a:xfrm>
          <a:prstGeom prst="rect">
            <a:avLst/>
          </a:prstGeom>
          <a:noFill/>
          <a:ln w="0">
            <a:noFill/>
          </a:ln>
        </p:spPr>
        <p:txBody>
          <a:bodyPr lIns="0" rIns="0" tIns="0" bIns="0" anchor="ctr">
            <a:noAutofit/>
          </a:bodyPr>
          <a:p>
            <a:pPr indent="0" algn="ctr">
              <a:buNone/>
            </a:pPr>
            <a:endParaRPr b="0" lang="pt-BR" sz="4400" spc="-1" strike="noStrike">
              <a:solidFill>
                <a:srgbClr val="000000"/>
              </a:solidFill>
              <a:latin typeface="Arial"/>
            </a:endParaRPr>
          </a:p>
        </p:txBody>
      </p:sp>
      <p:sp>
        <p:nvSpPr>
          <p:cNvPr id="206" name="PlaceHolder 2"/>
          <p:cNvSpPr>
            <a:spLocks noGrp="1"/>
          </p:cNvSpPr>
          <p:nvPr>
            <p:ph/>
          </p:nvPr>
        </p:nvSpPr>
        <p:spPr>
          <a:xfrm>
            <a:off x="457200" y="1203480"/>
            <a:ext cx="4015800" cy="2982960"/>
          </a:xfrm>
          <a:prstGeom prst="rect">
            <a:avLst/>
          </a:prstGeom>
          <a:noFill/>
          <a:ln w="0">
            <a:noFill/>
          </a:ln>
        </p:spPr>
        <p:txBody>
          <a:bodyPr lIns="0" rIns="0" tIns="0" bIns="0" anchor="t">
            <a:normAutofit/>
          </a:bodyPr>
          <a:p>
            <a:pPr indent="0">
              <a:spcBef>
                <a:spcPts val="1417"/>
              </a:spcBef>
              <a:buNone/>
            </a:pPr>
            <a:endParaRPr b="0" lang="pt-BR" sz="3200" spc="-1" strike="noStrike">
              <a:solidFill>
                <a:srgbClr val="000000"/>
              </a:solidFill>
              <a:latin typeface="Arial"/>
            </a:endParaRPr>
          </a:p>
        </p:txBody>
      </p:sp>
      <p:sp>
        <p:nvSpPr>
          <p:cNvPr id="207" name="PlaceHolder 3"/>
          <p:cNvSpPr>
            <a:spLocks noGrp="1"/>
          </p:cNvSpPr>
          <p:nvPr>
            <p:ph/>
          </p:nvPr>
        </p:nvSpPr>
        <p:spPr>
          <a:xfrm>
            <a:off x="4674240" y="1203480"/>
            <a:ext cx="4015800" cy="2982960"/>
          </a:xfrm>
          <a:prstGeom prst="rect">
            <a:avLst/>
          </a:prstGeom>
          <a:noFill/>
          <a:ln w="0">
            <a:noFill/>
          </a:ln>
        </p:spPr>
        <p:txBody>
          <a:bodyPr lIns="0" rIns="0" tIns="0" bIns="0" anchor="t">
            <a:normAutofit/>
          </a:bodyPr>
          <a:p>
            <a:pPr indent="0">
              <a:spcBef>
                <a:spcPts val="1417"/>
              </a:spcBef>
              <a:buNone/>
            </a:pPr>
            <a:endParaRPr b="0" lang="pt-BR" sz="3200" spc="-1" strike="noStrike">
              <a:solidFill>
                <a:srgbClr val="000000"/>
              </a:solidFill>
              <a:latin typeface="Arial"/>
            </a:endParaRPr>
          </a:p>
        </p:txBody>
      </p:sp>
    </p:spTree>
  </p:cSld>
</p:sldLayout>
</file>

<file path=ppt/slideLayouts/slideLayout2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208" name="PlaceHolder 1"/>
          <p:cNvSpPr>
            <a:spLocks noGrp="1"/>
          </p:cNvSpPr>
          <p:nvPr>
            <p:ph type="title"/>
          </p:nvPr>
        </p:nvSpPr>
        <p:spPr>
          <a:xfrm>
            <a:off x="457200" y="205200"/>
            <a:ext cx="8229240" cy="858600"/>
          </a:xfrm>
          <a:prstGeom prst="rect">
            <a:avLst/>
          </a:prstGeom>
          <a:noFill/>
          <a:ln w="0">
            <a:noFill/>
          </a:ln>
        </p:spPr>
        <p:txBody>
          <a:bodyPr lIns="0" rIns="0" tIns="0" bIns="0" anchor="ctr">
            <a:noAutofit/>
          </a:bodyPr>
          <a:p>
            <a:pPr indent="0" algn="ctr">
              <a:buNone/>
            </a:pPr>
            <a:endParaRPr b="0" lang="pt-BR" sz="4400" spc="-1" strike="noStrike">
              <a:solidFill>
                <a:srgbClr val="000000"/>
              </a:solidFill>
              <a:latin typeface="Arial"/>
            </a:endParaRP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41" name="PlaceHolder 1"/>
          <p:cNvSpPr>
            <a:spLocks noGrp="1"/>
          </p:cNvSpPr>
          <p:nvPr>
            <p:ph type="title"/>
          </p:nvPr>
        </p:nvSpPr>
        <p:spPr>
          <a:xfrm>
            <a:off x="457200" y="205200"/>
            <a:ext cx="8229240" cy="858600"/>
          </a:xfrm>
          <a:prstGeom prst="rect">
            <a:avLst/>
          </a:prstGeom>
          <a:noFill/>
          <a:ln w="0">
            <a:noFill/>
          </a:ln>
        </p:spPr>
        <p:txBody>
          <a:bodyPr lIns="0" rIns="0" tIns="0" bIns="0" anchor="ctr">
            <a:noAutofit/>
          </a:bodyPr>
          <a:p>
            <a:pPr indent="0" algn="ctr">
              <a:buNone/>
            </a:pPr>
            <a:endParaRPr b="0" lang="pt-BR" sz="4400" spc="-1" strike="noStrike">
              <a:solidFill>
                <a:srgbClr val="000000"/>
              </a:solidFill>
              <a:latin typeface="Arial"/>
            </a:endParaRPr>
          </a:p>
        </p:txBody>
      </p:sp>
      <p:sp>
        <p:nvSpPr>
          <p:cNvPr id="42" name="PlaceHolder 2"/>
          <p:cNvSpPr>
            <a:spLocks noGrp="1"/>
          </p:cNvSpPr>
          <p:nvPr>
            <p:ph/>
          </p:nvPr>
        </p:nvSpPr>
        <p:spPr>
          <a:xfrm>
            <a:off x="457200" y="1203480"/>
            <a:ext cx="8229240" cy="2982960"/>
          </a:xfrm>
          <a:prstGeom prst="rect">
            <a:avLst/>
          </a:prstGeom>
          <a:noFill/>
          <a:ln w="0">
            <a:noFill/>
          </a:ln>
        </p:spPr>
        <p:txBody>
          <a:bodyPr lIns="0" rIns="0" tIns="0" bIns="0" anchor="t">
            <a:normAutofit/>
          </a:bodyPr>
          <a:p>
            <a:pPr indent="0">
              <a:spcBef>
                <a:spcPts val="1417"/>
              </a:spcBef>
              <a:buNone/>
            </a:pPr>
            <a:endParaRPr b="0" lang="pt-BR" sz="3200" spc="-1" strike="noStrike">
              <a:solidFill>
                <a:srgbClr val="000000"/>
              </a:solidFill>
              <a:latin typeface="Arial"/>
            </a:endParaRPr>
          </a:p>
        </p:txBody>
      </p:sp>
    </p:spTree>
  </p:cSld>
</p:sldLayout>
</file>

<file path=ppt/slideLayouts/slideLayout3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209" name="PlaceHolder 1"/>
          <p:cNvSpPr>
            <a:spLocks noGrp="1"/>
          </p:cNvSpPr>
          <p:nvPr>
            <p:ph type="subTitle"/>
          </p:nvPr>
        </p:nvSpPr>
        <p:spPr>
          <a:xfrm>
            <a:off x="457200" y="205200"/>
            <a:ext cx="8229240" cy="3981240"/>
          </a:xfrm>
          <a:prstGeom prst="rect">
            <a:avLst/>
          </a:prstGeom>
          <a:noFill/>
          <a:ln w="0">
            <a:noFill/>
          </a:ln>
        </p:spPr>
        <p:txBody>
          <a:bodyPr lIns="0" rIns="0" tIns="0" bIns="0" anchor="ctr">
            <a:noAutofit/>
          </a:bodyPr>
          <a:p>
            <a:pPr algn="ctr"/>
            <a:endParaRPr b="0" lang="pt-BR" sz="3200" spc="-1" strike="noStrike">
              <a:solidFill>
                <a:srgbClr val="000000"/>
              </a:solidFill>
              <a:latin typeface="Arial"/>
            </a:endParaRPr>
          </a:p>
        </p:txBody>
      </p:sp>
    </p:spTree>
  </p:cSld>
</p:sldLayout>
</file>

<file path=ppt/slideLayouts/slideLayout3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210" name="PlaceHolder 1"/>
          <p:cNvSpPr>
            <a:spLocks noGrp="1"/>
          </p:cNvSpPr>
          <p:nvPr>
            <p:ph type="title"/>
          </p:nvPr>
        </p:nvSpPr>
        <p:spPr>
          <a:xfrm>
            <a:off x="457200" y="205200"/>
            <a:ext cx="8229240" cy="858600"/>
          </a:xfrm>
          <a:prstGeom prst="rect">
            <a:avLst/>
          </a:prstGeom>
          <a:noFill/>
          <a:ln w="0">
            <a:noFill/>
          </a:ln>
        </p:spPr>
        <p:txBody>
          <a:bodyPr lIns="0" rIns="0" tIns="0" bIns="0" anchor="ctr">
            <a:noAutofit/>
          </a:bodyPr>
          <a:p>
            <a:pPr indent="0" algn="ctr">
              <a:buNone/>
            </a:pPr>
            <a:endParaRPr b="0" lang="pt-BR" sz="4400" spc="-1" strike="noStrike">
              <a:solidFill>
                <a:srgbClr val="000000"/>
              </a:solidFill>
              <a:latin typeface="Arial"/>
            </a:endParaRPr>
          </a:p>
        </p:txBody>
      </p:sp>
      <p:sp>
        <p:nvSpPr>
          <p:cNvPr id="211" name="PlaceHolder 2"/>
          <p:cNvSpPr>
            <a:spLocks noGrp="1"/>
          </p:cNvSpPr>
          <p:nvPr>
            <p:ph/>
          </p:nvPr>
        </p:nvSpPr>
        <p:spPr>
          <a:xfrm>
            <a:off x="457200" y="1203480"/>
            <a:ext cx="4015800" cy="1422720"/>
          </a:xfrm>
          <a:prstGeom prst="rect">
            <a:avLst/>
          </a:prstGeom>
          <a:noFill/>
          <a:ln w="0">
            <a:noFill/>
          </a:ln>
        </p:spPr>
        <p:txBody>
          <a:bodyPr lIns="0" rIns="0" tIns="0" bIns="0" anchor="t">
            <a:normAutofit/>
          </a:bodyPr>
          <a:p>
            <a:pPr indent="0">
              <a:spcBef>
                <a:spcPts val="1417"/>
              </a:spcBef>
              <a:buNone/>
            </a:pPr>
            <a:endParaRPr b="0" lang="pt-BR" sz="3200" spc="-1" strike="noStrike">
              <a:solidFill>
                <a:srgbClr val="000000"/>
              </a:solidFill>
              <a:latin typeface="Arial"/>
            </a:endParaRPr>
          </a:p>
        </p:txBody>
      </p:sp>
      <p:sp>
        <p:nvSpPr>
          <p:cNvPr id="212" name="PlaceHolder 3"/>
          <p:cNvSpPr>
            <a:spLocks noGrp="1"/>
          </p:cNvSpPr>
          <p:nvPr>
            <p:ph/>
          </p:nvPr>
        </p:nvSpPr>
        <p:spPr>
          <a:xfrm>
            <a:off x="4674240" y="1203480"/>
            <a:ext cx="4015800" cy="2982960"/>
          </a:xfrm>
          <a:prstGeom prst="rect">
            <a:avLst/>
          </a:prstGeom>
          <a:noFill/>
          <a:ln w="0">
            <a:noFill/>
          </a:ln>
        </p:spPr>
        <p:txBody>
          <a:bodyPr lIns="0" rIns="0" tIns="0" bIns="0" anchor="t">
            <a:normAutofit/>
          </a:bodyPr>
          <a:p>
            <a:pPr indent="0">
              <a:spcBef>
                <a:spcPts val="1417"/>
              </a:spcBef>
              <a:buNone/>
            </a:pPr>
            <a:endParaRPr b="0" lang="pt-BR" sz="3200" spc="-1" strike="noStrike">
              <a:solidFill>
                <a:srgbClr val="000000"/>
              </a:solidFill>
              <a:latin typeface="Arial"/>
            </a:endParaRPr>
          </a:p>
        </p:txBody>
      </p:sp>
      <p:sp>
        <p:nvSpPr>
          <p:cNvPr id="213" name="PlaceHolder 4"/>
          <p:cNvSpPr>
            <a:spLocks noGrp="1"/>
          </p:cNvSpPr>
          <p:nvPr>
            <p:ph/>
          </p:nvPr>
        </p:nvSpPr>
        <p:spPr>
          <a:xfrm>
            <a:off x="457200" y="2761920"/>
            <a:ext cx="4015800" cy="1422720"/>
          </a:xfrm>
          <a:prstGeom prst="rect">
            <a:avLst/>
          </a:prstGeom>
          <a:noFill/>
          <a:ln w="0">
            <a:noFill/>
          </a:ln>
        </p:spPr>
        <p:txBody>
          <a:bodyPr lIns="0" rIns="0" tIns="0" bIns="0" anchor="t">
            <a:normAutofit/>
          </a:bodyPr>
          <a:p>
            <a:pPr indent="0">
              <a:spcBef>
                <a:spcPts val="1417"/>
              </a:spcBef>
              <a:buNone/>
            </a:pPr>
            <a:endParaRPr b="0" lang="pt-BR" sz="3200" spc="-1" strike="noStrike">
              <a:solidFill>
                <a:srgbClr val="000000"/>
              </a:solidFill>
              <a:latin typeface="Arial"/>
            </a:endParaRPr>
          </a:p>
        </p:txBody>
      </p:sp>
    </p:spTree>
  </p:cSld>
</p:sldLayout>
</file>

<file path=ppt/slideLayouts/slideLayout3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214" name="PlaceHolder 1"/>
          <p:cNvSpPr>
            <a:spLocks noGrp="1"/>
          </p:cNvSpPr>
          <p:nvPr>
            <p:ph type="title"/>
          </p:nvPr>
        </p:nvSpPr>
        <p:spPr>
          <a:xfrm>
            <a:off x="457200" y="205200"/>
            <a:ext cx="8229240" cy="858600"/>
          </a:xfrm>
          <a:prstGeom prst="rect">
            <a:avLst/>
          </a:prstGeom>
          <a:noFill/>
          <a:ln w="0">
            <a:noFill/>
          </a:ln>
        </p:spPr>
        <p:txBody>
          <a:bodyPr lIns="0" rIns="0" tIns="0" bIns="0" anchor="ctr">
            <a:noAutofit/>
          </a:bodyPr>
          <a:p>
            <a:pPr indent="0" algn="ctr">
              <a:buNone/>
            </a:pPr>
            <a:endParaRPr b="0" lang="pt-BR" sz="4400" spc="-1" strike="noStrike">
              <a:solidFill>
                <a:srgbClr val="000000"/>
              </a:solidFill>
              <a:latin typeface="Arial"/>
            </a:endParaRPr>
          </a:p>
        </p:txBody>
      </p:sp>
      <p:sp>
        <p:nvSpPr>
          <p:cNvPr id="215" name="PlaceHolder 2"/>
          <p:cNvSpPr>
            <a:spLocks noGrp="1"/>
          </p:cNvSpPr>
          <p:nvPr>
            <p:ph/>
          </p:nvPr>
        </p:nvSpPr>
        <p:spPr>
          <a:xfrm>
            <a:off x="457200" y="1203480"/>
            <a:ext cx="4015800" cy="2982960"/>
          </a:xfrm>
          <a:prstGeom prst="rect">
            <a:avLst/>
          </a:prstGeom>
          <a:noFill/>
          <a:ln w="0">
            <a:noFill/>
          </a:ln>
        </p:spPr>
        <p:txBody>
          <a:bodyPr lIns="0" rIns="0" tIns="0" bIns="0" anchor="t">
            <a:normAutofit/>
          </a:bodyPr>
          <a:p>
            <a:pPr indent="0">
              <a:spcBef>
                <a:spcPts val="1417"/>
              </a:spcBef>
              <a:buNone/>
            </a:pPr>
            <a:endParaRPr b="0" lang="pt-BR" sz="3200" spc="-1" strike="noStrike">
              <a:solidFill>
                <a:srgbClr val="000000"/>
              </a:solidFill>
              <a:latin typeface="Arial"/>
            </a:endParaRPr>
          </a:p>
        </p:txBody>
      </p:sp>
      <p:sp>
        <p:nvSpPr>
          <p:cNvPr id="216" name="PlaceHolder 3"/>
          <p:cNvSpPr>
            <a:spLocks noGrp="1"/>
          </p:cNvSpPr>
          <p:nvPr>
            <p:ph/>
          </p:nvPr>
        </p:nvSpPr>
        <p:spPr>
          <a:xfrm>
            <a:off x="4674240" y="1203480"/>
            <a:ext cx="4015800" cy="1422720"/>
          </a:xfrm>
          <a:prstGeom prst="rect">
            <a:avLst/>
          </a:prstGeom>
          <a:noFill/>
          <a:ln w="0">
            <a:noFill/>
          </a:ln>
        </p:spPr>
        <p:txBody>
          <a:bodyPr lIns="0" rIns="0" tIns="0" bIns="0" anchor="t">
            <a:normAutofit/>
          </a:bodyPr>
          <a:p>
            <a:pPr indent="0">
              <a:spcBef>
                <a:spcPts val="1417"/>
              </a:spcBef>
              <a:buNone/>
            </a:pPr>
            <a:endParaRPr b="0" lang="pt-BR" sz="3200" spc="-1" strike="noStrike">
              <a:solidFill>
                <a:srgbClr val="000000"/>
              </a:solidFill>
              <a:latin typeface="Arial"/>
            </a:endParaRPr>
          </a:p>
        </p:txBody>
      </p:sp>
      <p:sp>
        <p:nvSpPr>
          <p:cNvPr id="217" name="PlaceHolder 4"/>
          <p:cNvSpPr>
            <a:spLocks noGrp="1"/>
          </p:cNvSpPr>
          <p:nvPr>
            <p:ph/>
          </p:nvPr>
        </p:nvSpPr>
        <p:spPr>
          <a:xfrm>
            <a:off x="4674240" y="2761920"/>
            <a:ext cx="4015800" cy="1422720"/>
          </a:xfrm>
          <a:prstGeom prst="rect">
            <a:avLst/>
          </a:prstGeom>
          <a:noFill/>
          <a:ln w="0">
            <a:noFill/>
          </a:ln>
        </p:spPr>
        <p:txBody>
          <a:bodyPr lIns="0" rIns="0" tIns="0" bIns="0" anchor="t">
            <a:normAutofit/>
          </a:bodyPr>
          <a:p>
            <a:pPr indent="0">
              <a:spcBef>
                <a:spcPts val="1417"/>
              </a:spcBef>
              <a:buNone/>
            </a:pPr>
            <a:endParaRPr b="0" lang="pt-BR" sz="3200" spc="-1" strike="noStrike">
              <a:solidFill>
                <a:srgbClr val="000000"/>
              </a:solidFill>
              <a:latin typeface="Arial"/>
            </a:endParaRPr>
          </a:p>
        </p:txBody>
      </p:sp>
    </p:spTree>
  </p:cSld>
</p:sldLayout>
</file>

<file path=ppt/slideLayouts/slideLayout3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18" name="PlaceHolder 1"/>
          <p:cNvSpPr>
            <a:spLocks noGrp="1"/>
          </p:cNvSpPr>
          <p:nvPr>
            <p:ph type="title"/>
          </p:nvPr>
        </p:nvSpPr>
        <p:spPr>
          <a:xfrm>
            <a:off x="457200" y="205200"/>
            <a:ext cx="8229240" cy="858600"/>
          </a:xfrm>
          <a:prstGeom prst="rect">
            <a:avLst/>
          </a:prstGeom>
          <a:noFill/>
          <a:ln w="0">
            <a:noFill/>
          </a:ln>
        </p:spPr>
        <p:txBody>
          <a:bodyPr lIns="0" rIns="0" tIns="0" bIns="0" anchor="ctr">
            <a:noAutofit/>
          </a:bodyPr>
          <a:p>
            <a:pPr indent="0" algn="ctr">
              <a:buNone/>
            </a:pPr>
            <a:endParaRPr b="0" lang="pt-BR" sz="4400" spc="-1" strike="noStrike">
              <a:solidFill>
                <a:srgbClr val="000000"/>
              </a:solidFill>
              <a:latin typeface="Arial"/>
            </a:endParaRPr>
          </a:p>
        </p:txBody>
      </p:sp>
      <p:sp>
        <p:nvSpPr>
          <p:cNvPr id="219" name="PlaceHolder 2"/>
          <p:cNvSpPr>
            <a:spLocks noGrp="1"/>
          </p:cNvSpPr>
          <p:nvPr>
            <p:ph/>
          </p:nvPr>
        </p:nvSpPr>
        <p:spPr>
          <a:xfrm>
            <a:off x="457200" y="1203480"/>
            <a:ext cx="4015800" cy="1422720"/>
          </a:xfrm>
          <a:prstGeom prst="rect">
            <a:avLst/>
          </a:prstGeom>
          <a:noFill/>
          <a:ln w="0">
            <a:noFill/>
          </a:ln>
        </p:spPr>
        <p:txBody>
          <a:bodyPr lIns="0" rIns="0" tIns="0" bIns="0" anchor="t">
            <a:normAutofit/>
          </a:bodyPr>
          <a:p>
            <a:pPr indent="0">
              <a:spcBef>
                <a:spcPts val="1417"/>
              </a:spcBef>
              <a:buNone/>
            </a:pPr>
            <a:endParaRPr b="0" lang="pt-BR" sz="3200" spc="-1" strike="noStrike">
              <a:solidFill>
                <a:srgbClr val="000000"/>
              </a:solidFill>
              <a:latin typeface="Arial"/>
            </a:endParaRPr>
          </a:p>
        </p:txBody>
      </p:sp>
      <p:sp>
        <p:nvSpPr>
          <p:cNvPr id="220" name="PlaceHolder 3"/>
          <p:cNvSpPr>
            <a:spLocks noGrp="1"/>
          </p:cNvSpPr>
          <p:nvPr>
            <p:ph/>
          </p:nvPr>
        </p:nvSpPr>
        <p:spPr>
          <a:xfrm>
            <a:off x="4674240" y="1203480"/>
            <a:ext cx="4015800" cy="1422720"/>
          </a:xfrm>
          <a:prstGeom prst="rect">
            <a:avLst/>
          </a:prstGeom>
          <a:noFill/>
          <a:ln w="0">
            <a:noFill/>
          </a:ln>
        </p:spPr>
        <p:txBody>
          <a:bodyPr lIns="0" rIns="0" tIns="0" bIns="0" anchor="t">
            <a:normAutofit/>
          </a:bodyPr>
          <a:p>
            <a:pPr indent="0">
              <a:spcBef>
                <a:spcPts val="1417"/>
              </a:spcBef>
              <a:buNone/>
            </a:pPr>
            <a:endParaRPr b="0" lang="pt-BR" sz="3200" spc="-1" strike="noStrike">
              <a:solidFill>
                <a:srgbClr val="000000"/>
              </a:solidFill>
              <a:latin typeface="Arial"/>
            </a:endParaRPr>
          </a:p>
        </p:txBody>
      </p:sp>
      <p:sp>
        <p:nvSpPr>
          <p:cNvPr id="221" name="PlaceHolder 4"/>
          <p:cNvSpPr>
            <a:spLocks noGrp="1"/>
          </p:cNvSpPr>
          <p:nvPr>
            <p:ph/>
          </p:nvPr>
        </p:nvSpPr>
        <p:spPr>
          <a:xfrm>
            <a:off x="457200" y="2761920"/>
            <a:ext cx="8229240" cy="1422720"/>
          </a:xfrm>
          <a:prstGeom prst="rect">
            <a:avLst/>
          </a:prstGeom>
          <a:noFill/>
          <a:ln w="0">
            <a:noFill/>
          </a:ln>
        </p:spPr>
        <p:txBody>
          <a:bodyPr lIns="0" rIns="0" tIns="0" bIns="0" anchor="t">
            <a:normAutofit/>
          </a:bodyPr>
          <a:p>
            <a:pPr indent="0">
              <a:spcBef>
                <a:spcPts val="1417"/>
              </a:spcBef>
              <a:buNone/>
            </a:pPr>
            <a:endParaRPr b="0" lang="pt-BR" sz="3200" spc="-1" strike="noStrike">
              <a:solidFill>
                <a:srgbClr val="000000"/>
              </a:solidFill>
              <a:latin typeface="Arial"/>
            </a:endParaRPr>
          </a:p>
        </p:txBody>
      </p:sp>
    </p:spTree>
  </p:cSld>
</p:sldLayout>
</file>

<file path=ppt/slideLayouts/slideLayout3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22" name="PlaceHolder 1"/>
          <p:cNvSpPr>
            <a:spLocks noGrp="1"/>
          </p:cNvSpPr>
          <p:nvPr>
            <p:ph type="title"/>
          </p:nvPr>
        </p:nvSpPr>
        <p:spPr>
          <a:xfrm>
            <a:off x="457200" y="205200"/>
            <a:ext cx="8229240" cy="858600"/>
          </a:xfrm>
          <a:prstGeom prst="rect">
            <a:avLst/>
          </a:prstGeom>
          <a:noFill/>
          <a:ln w="0">
            <a:noFill/>
          </a:ln>
        </p:spPr>
        <p:txBody>
          <a:bodyPr lIns="0" rIns="0" tIns="0" bIns="0" anchor="ctr">
            <a:noAutofit/>
          </a:bodyPr>
          <a:p>
            <a:pPr indent="0" algn="ctr">
              <a:buNone/>
            </a:pPr>
            <a:endParaRPr b="0" lang="pt-BR" sz="4400" spc="-1" strike="noStrike">
              <a:solidFill>
                <a:srgbClr val="000000"/>
              </a:solidFill>
              <a:latin typeface="Arial"/>
            </a:endParaRPr>
          </a:p>
        </p:txBody>
      </p:sp>
      <p:sp>
        <p:nvSpPr>
          <p:cNvPr id="223" name="PlaceHolder 2"/>
          <p:cNvSpPr>
            <a:spLocks noGrp="1"/>
          </p:cNvSpPr>
          <p:nvPr>
            <p:ph/>
          </p:nvPr>
        </p:nvSpPr>
        <p:spPr>
          <a:xfrm>
            <a:off x="457200" y="1203480"/>
            <a:ext cx="8229240" cy="1422720"/>
          </a:xfrm>
          <a:prstGeom prst="rect">
            <a:avLst/>
          </a:prstGeom>
          <a:noFill/>
          <a:ln w="0">
            <a:noFill/>
          </a:ln>
        </p:spPr>
        <p:txBody>
          <a:bodyPr lIns="0" rIns="0" tIns="0" bIns="0" anchor="t">
            <a:normAutofit/>
          </a:bodyPr>
          <a:p>
            <a:pPr indent="0">
              <a:spcBef>
                <a:spcPts val="1417"/>
              </a:spcBef>
              <a:buNone/>
            </a:pPr>
            <a:endParaRPr b="0" lang="pt-BR" sz="3200" spc="-1" strike="noStrike">
              <a:solidFill>
                <a:srgbClr val="000000"/>
              </a:solidFill>
              <a:latin typeface="Arial"/>
            </a:endParaRPr>
          </a:p>
        </p:txBody>
      </p:sp>
      <p:sp>
        <p:nvSpPr>
          <p:cNvPr id="224" name="PlaceHolder 3"/>
          <p:cNvSpPr>
            <a:spLocks noGrp="1"/>
          </p:cNvSpPr>
          <p:nvPr>
            <p:ph/>
          </p:nvPr>
        </p:nvSpPr>
        <p:spPr>
          <a:xfrm>
            <a:off x="457200" y="2761920"/>
            <a:ext cx="8229240" cy="1422720"/>
          </a:xfrm>
          <a:prstGeom prst="rect">
            <a:avLst/>
          </a:prstGeom>
          <a:noFill/>
          <a:ln w="0">
            <a:noFill/>
          </a:ln>
        </p:spPr>
        <p:txBody>
          <a:bodyPr lIns="0" rIns="0" tIns="0" bIns="0" anchor="t">
            <a:normAutofit/>
          </a:bodyPr>
          <a:p>
            <a:pPr indent="0">
              <a:spcBef>
                <a:spcPts val="1417"/>
              </a:spcBef>
              <a:buNone/>
            </a:pPr>
            <a:endParaRPr b="0" lang="pt-BR" sz="3200" spc="-1" strike="noStrike">
              <a:solidFill>
                <a:srgbClr val="000000"/>
              </a:solidFill>
              <a:latin typeface="Arial"/>
            </a:endParaRPr>
          </a:p>
        </p:txBody>
      </p:sp>
    </p:spTree>
  </p:cSld>
</p:sldLayout>
</file>

<file path=ppt/slideLayouts/slideLayout3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25" name="PlaceHolder 1"/>
          <p:cNvSpPr>
            <a:spLocks noGrp="1"/>
          </p:cNvSpPr>
          <p:nvPr>
            <p:ph type="title"/>
          </p:nvPr>
        </p:nvSpPr>
        <p:spPr>
          <a:xfrm>
            <a:off x="457200" y="205200"/>
            <a:ext cx="8229240" cy="858600"/>
          </a:xfrm>
          <a:prstGeom prst="rect">
            <a:avLst/>
          </a:prstGeom>
          <a:noFill/>
          <a:ln w="0">
            <a:noFill/>
          </a:ln>
        </p:spPr>
        <p:txBody>
          <a:bodyPr lIns="0" rIns="0" tIns="0" bIns="0" anchor="ctr">
            <a:noAutofit/>
          </a:bodyPr>
          <a:p>
            <a:pPr indent="0" algn="ctr">
              <a:buNone/>
            </a:pPr>
            <a:endParaRPr b="0" lang="pt-BR" sz="4400" spc="-1" strike="noStrike">
              <a:solidFill>
                <a:srgbClr val="000000"/>
              </a:solidFill>
              <a:latin typeface="Arial"/>
            </a:endParaRPr>
          </a:p>
        </p:txBody>
      </p:sp>
      <p:sp>
        <p:nvSpPr>
          <p:cNvPr id="226" name="PlaceHolder 2"/>
          <p:cNvSpPr>
            <a:spLocks noGrp="1"/>
          </p:cNvSpPr>
          <p:nvPr>
            <p:ph/>
          </p:nvPr>
        </p:nvSpPr>
        <p:spPr>
          <a:xfrm>
            <a:off x="457200" y="1203480"/>
            <a:ext cx="4015800" cy="1422720"/>
          </a:xfrm>
          <a:prstGeom prst="rect">
            <a:avLst/>
          </a:prstGeom>
          <a:noFill/>
          <a:ln w="0">
            <a:noFill/>
          </a:ln>
        </p:spPr>
        <p:txBody>
          <a:bodyPr lIns="0" rIns="0" tIns="0" bIns="0" anchor="t">
            <a:normAutofit/>
          </a:bodyPr>
          <a:p>
            <a:pPr indent="0">
              <a:spcBef>
                <a:spcPts val="1417"/>
              </a:spcBef>
              <a:buNone/>
            </a:pPr>
            <a:endParaRPr b="0" lang="pt-BR" sz="3200" spc="-1" strike="noStrike">
              <a:solidFill>
                <a:srgbClr val="000000"/>
              </a:solidFill>
              <a:latin typeface="Arial"/>
            </a:endParaRPr>
          </a:p>
        </p:txBody>
      </p:sp>
      <p:sp>
        <p:nvSpPr>
          <p:cNvPr id="227" name="PlaceHolder 3"/>
          <p:cNvSpPr>
            <a:spLocks noGrp="1"/>
          </p:cNvSpPr>
          <p:nvPr>
            <p:ph/>
          </p:nvPr>
        </p:nvSpPr>
        <p:spPr>
          <a:xfrm>
            <a:off x="4674240" y="1203480"/>
            <a:ext cx="4015800" cy="1422720"/>
          </a:xfrm>
          <a:prstGeom prst="rect">
            <a:avLst/>
          </a:prstGeom>
          <a:noFill/>
          <a:ln w="0">
            <a:noFill/>
          </a:ln>
        </p:spPr>
        <p:txBody>
          <a:bodyPr lIns="0" rIns="0" tIns="0" bIns="0" anchor="t">
            <a:normAutofit/>
          </a:bodyPr>
          <a:p>
            <a:pPr indent="0">
              <a:spcBef>
                <a:spcPts val="1417"/>
              </a:spcBef>
              <a:buNone/>
            </a:pPr>
            <a:endParaRPr b="0" lang="pt-BR" sz="3200" spc="-1" strike="noStrike">
              <a:solidFill>
                <a:srgbClr val="000000"/>
              </a:solidFill>
              <a:latin typeface="Arial"/>
            </a:endParaRPr>
          </a:p>
        </p:txBody>
      </p:sp>
      <p:sp>
        <p:nvSpPr>
          <p:cNvPr id="228" name="PlaceHolder 4"/>
          <p:cNvSpPr>
            <a:spLocks noGrp="1"/>
          </p:cNvSpPr>
          <p:nvPr>
            <p:ph/>
          </p:nvPr>
        </p:nvSpPr>
        <p:spPr>
          <a:xfrm>
            <a:off x="457200" y="2761920"/>
            <a:ext cx="4015800" cy="1422720"/>
          </a:xfrm>
          <a:prstGeom prst="rect">
            <a:avLst/>
          </a:prstGeom>
          <a:noFill/>
          <a:ln w="0">
            <a:noFill/>
          </a:ln>
        </p:spPr>
        <p:txBody>
          <a:bodyPr lIns="0" rIns="0" tIns="0" bIns="0" anchor="t">
            <a:normAutofit/>
          </a:bodyPr>
          <a:p>
            <a:pPr indent="0">
              <a:spcBef>
                <a:spcPts val="1417"/>
              </a:spcBef>
              <a:buNone/>
            </a:pPr>
            <a:endParaRPr b="0" lang="pt-BR" sz="3200" spc="-1" strike="noStrike">
              <a:solidFill>
                <a:srgbClr val="000000"/>
              </a:solidFill>
              <a:latin typeface="Arial"/>
            </a:endParaRPr>
          </a:p>
        </p:txBody>
      </p:sp>
      <p:sp>
        <p:nvSpPr>
          <p:cNvPr id="229" name="PlaceHolder 5"/>
          <p:cNvSpPr>
            <a:spLocks noGrp="1"/>
          </p:cNvSpPr>
          <p:nvPr>
            <p:ph/>
          </p:nvPr>
        </p:nvSpPr>
        <p:spPr>
          <a:xfrm>
            <a:off x="4674240" y="2761920"/>
            <a:ext cx="4015800" cy="1422720"/>
          </a:xfrm>
          <a:prstGeom prst="rect">
            <a:avLst/>
          </a:prstGeom>
          <a:noFill/>
          <a:ln w="0">
            <a:noFill/>
          </a:ln>
        </p:spPr>
        <p:txBody>
          <a:bodyPr lIns="0" rIns="0" tIns="0" bIns="0" anchor="t">
            <a:normAutofit/>
          </a:bodyPr>
          <a:p>
            <a:pPr indent="0">
              <a:spcBef>
                <a:spcPts val="1417"/>
              </a:spcBef>
              <a:buNone/>
            </a:pPr>
            <a:endParaRPr b="0" lang="pt-BR" sz="3200" spc="-1" strike="noStrike">
              <a:solidFill>
                <a:srgbClr val="000000"/>
              </a:solidFill>
              <a:latin typeface="Arial"/>
            </a:endParaRPr>
          </a:p>
        </p:txBody>
      </p:sp>
    </p:spTree>
  </p:cSld>
</p:sldLayout>
</file>

<file path=ppt/slideLayouts/slideLayout3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230" name="PlaceHolder 1"/>
          <p:cNvSpPr>
            <a:spLocks noGrp="1"/>
          </p:cNvSpPr>
          <p:nvPr>
            <p:ph type="title"/>
          </p:nvPr>
        </p:nvSpPr>
        <p:spPr>
          <a:xfrm>
            <a:off x="457200" y="205200"/>
            <a:ext cx="8229240" cy="858600"/>
          </a:xfrm>
          <a:prstGeom prst="rect">
            <a:avLst/>
          </a:prstGeom>
          <a:noFill/>
          <a:ln w="0">
            <a:noFill/>
          </a:ln>
        </p:spPr>
        <p:txBody>
          <a:bodyPr lIns="0" rIns="0" tIns="0" bIns="0" anchor="ctr">
            <a:noAutofit/>
          </a:bodyPr>
          <a:p>
            <a:pPr indent="0" algn="ctr">
              <a:buNone/>
            </a:pPr>
            <a:endParaRPr b="0" lang="pt-BR" sz="4400" spc="-1" strike="noStrike">
              <a:solidFill>
                <a:srgbClr val="000000"/>
              </a:solidFill>
              <a:latin typeface="Arial"/>
            </a:endParaRPr>
          </a:p>
        </p:txBody>
      </p:sp>
      <p:sp>
        <p:nvSpPr>
          <p:cNvPr id="231" name="PlaceHolder 2"/>
          <p:cNvSpPr>
            <a:spLocks noGrp="1"/>
          </p:cNvSpPr>
          <p:nvPr>
            <p:ph/>
          </p:nvPr>
        </p:nvSpPr>
        <p:spPr>
          <a:xfrm>
            <a:off x="457200" y="1203480"/>
            <a:ext cx="2649600" cy="1422720"/>
          </a:xfrm>
          <a:prstGeom prst="rect">
            <a:avLst/>
          </a:prstGeom>
          <a:noFill/>
          <a:ln w="0">
            <a:noFill/>
          </a:ln>
        </p:spPr>
        <p:txBody>
          <a:bodyPr lIns="0" rIns="0" tIns="0" bIns="0" anchor="t">
            <a:normAutofit/>
          </a:bodyPr>
          <a:p>
            <a:pPr indent="0">
              <a:spcBef>
                <a:spcPts val="1417"/>
              </a:spcBef>
              <a:buNone/>
            </a:pPr>
            <a:endParaRPr b="0" lang="pt-BR" sz="3200" spc="-1" strike="noStrike">
              <a:solidFill>
                <a:srgbClr val="000000"/>
              </a:solidFill>
              <a:latin typeface="Arial"/>
            </a:endParaRPr>
          </a:p>
        </p:txBody>
      </p:sp>
      <p:sp>
        <p:nvSpPr>
          <p:cNvPr id="232" name="PlaceHolder 3"/>
          <p:cNvSpPr>
            <a:spLocks noGrp="1"/>
          </p:cNvSpPr>
          <p:nvPr>
            <p:ph/>
          </p:nvPr>
        </p:nvSpPr>
        <p:spPr>
          <a:xfrm>
            <a:off x="3239640" y="1203480"/>
            <a:ext cx="2649600" cy="1422720"/>
          </a:xfrm>
          <a:prstGeom prst="rect">
            <a:avLst/>
          </a:prstGeom>
          <a:noFill/>
          <a:ln w="0">
            <a:noFill/>
          </a:ln>
        </p:spPr>
        <p:txBody>
          <a:bodyPr lIns="0" rIns="0" tIns="0" bIns="0" anchor="t">
            <a:normAutofit/>
          </a:bodyPr>
          <a:p>
            <a:pPr indent="0">
              <a:spcBef>
                <a:spcPts val="1417"/>
              </a:spcBef>
              <a:buNone/>
            </a:pPr>
            <a:endParaRPr b="0" lang="pt-BR" sz="3200" spc="-1" strike="noStrike">
              <a:solidFill>
                <a:srgbClr val="000000"/>
              </a:solidFill>
              <a:latin typeface="Arial"/>
            </a:endParaRPr>
          </a:p>
        </p:txBody>
      </p:sp>
      <p:sp>
        <p:nvSpPr>
          <p:cNvPr id="233" name="PlaceHolder 4"/>
          <p:cNvSpPr>
            <a:spLocks noGrp="1"/>
          </p:cNvSpPr>
          <p:nvPr>
            <p:ph/>
          </p:nvPr>
        </p:nvSpPr>
        <p:spPr>
          <a:xfrm>
            <a:off x="6022080" y="1203480"/>
            <a:ext cx="2649600" cy="1422720"/>
          </a:xfrm>
          <a:prstGeom prst="rect">
            <a:avLst/>
          </a:prstGeom>
          <a:noFill/>
          <a:ln w="0">
            <a:noFill/>
          </a:ln>
        </p:spPr>
        <p:txBody>
          <a:bodyPr lIns="0" rIns="0" tIns="0" bIns="0" anchor="t">
            <a:normAutofit/>
          </a:bodyPr>
          <a:p>
            <a:pPr indent="0">
              <a:spcBef>
                <a:spcPts val="1417"/>
              </a:spcBef>
              <a:buNone/>
            </a:pPr>
            <a:endParaRPr b="0" lang="pt-BR" sz="3200" spc="-1" strike="noStrike">
              <a:solidFill>
                <a:srgbClr val="000000"/>
              </a:solidFill>
              <a:latin typeface="Arial"/>
            </a:endParaRPr>
          </a:p>
        </p:txBody>
      </p:sp>
      <p:sp>
        <p:nvSpPr>
          <p:cNvPr id="234" name="PlaceHolder 5"/>
          <p:cNvSpPr>
            <a:spLocks noGrp="1"/>
          </p:cNvSpPr>
          <p:nvPr>
            <p:ph/>
          </p:nvPr>
        </p:nvSpPr>
        <p:spPr>
          <a:xfrm>
            <a:off x="457200" y="2761920"/>
            <a:ext cx="2649600" cy="1422720"/>
          </a:xfrm>
          <a:prstGeom prst="rect">
            <a:avLst/>
          </a:prstGeom>
          <a:noFill/>
          <a:ln w="0">
            <a:noFill/>
          </a:ln>
        </p:spPr>
        <p:txBody>
          <a:bodyPr lIns="0" rIns="0" tIns="0" bIns="0" anchor="t">
            <a:normAutofit/>
          </a:bodyPr>
          <a:p>
            <a:pPr indent="0">
              <a:spcBef>
                <a:spcPts val="1417"/>
              </a:spcBef>
              <a:buNone/>
            </a:pPr>
            <a:endParaRPr b="0" lang="pt-BR" sz="3200" spc="-1" strike="noStrike">
              <a:solidFill>
                <a:srgbClr val="000000"/>
              </a:solidFill>
              <a:latin typeface="Arial"/>
            </a:endParaRPr>
          </a:p>
        </p:txBody>
      </p:sp>
      <p:sp>
        <p:nvSpPr>
          <p:cNvPr id="235" name="PlaceHolder 6"/>
          <p:cNvSpPr>
            <a:spLocks noGrp="1"/>
          </p:cNvSpPr>
          <p:nvPr>
            <p:ph/>
          </p:nvPr>
        </p:nvSpPr>
        <p:spPr>
          <a:xfrm>
            <a:off x="3239640" y="2761920"/>
            <a:ext cx="2649600" cy="1422720"/>
          </a:xfrm>
          <a:prstGeom prst="rect">
            <a:avLst/>
          </a:prstGeom>
          <a:noFill/>
          <a:ln w="0">
            <a:noFill/>
          </a:ln>
        </p:spPr>
        <p:txBody>
          <a:bodyPr lIns="0" rIns="0" tIns="0" bIns="0" anchor="t">
            <a:normAutofit/>
          </a:bodyPr>
          <a:p>
            <a:pPr indent="0">
              <a:spcBef>
                <a:spcPts val="1417"/>
              </a:spcBef>
              <a:buNone/>
            </a:pPr>
            <a:endParaRPr b="0" lang="pt-BR" sz="3200" spc="-1" strike="noStrike">
              <a:solidFill>
                <a:srgbClr val="000000"/>
              </a:solidFill>
              <a:latin typeface="Arial"/>
            </a:endParaRPr>
          </a:p>
        </p:txBody>
      </p:sp>
      <p:sp>
        <p:nvSpPr>
          <p:cNvPr id="236" name="PlaceHolder 7"/>
          <p:cNvSpPr>
            <a:spLocks noGrp="1"/>
          </p:cNvSpPr>
          <p:nvPr>
            <p:ph/>
          </p:nvPr>
        </p:nvSpPr>
        <p:spPr>
          <a:xfrm>
            <a:off x="6022080" y="2761920"/>
            <a:ext cx="2649600" cy="1422720"/>
          </a:xfrm>
          <a:prstGeom prst="rect">
            <a:avLst/>
          </a:prstGeom>
          <a:noFill/>
          <a:ln w="0">
            <a:noFill/>
          </a:ln>
        </p:spPr>
        <p:txBody>
          <a:bodyPr lIns="0" rIns="0" tIns="0" bIns="0" anchor="t">
            <a:normAutofit/>
          </a:bodyPr>
          <a:p>
            <a:pPr indent="0">
              <a:spcBef>
                <a:spcPts val="1417"/>
              </a:spcBef>
              <a:buNone/>
            </a:pPr>
            <a:endParaRPr b="0" lang="pt-BR" sz="3200" spc="-1" strike="noStrike">
              <a:solidFill>
                <a:srgbClr val="000000"/>
              </a:solidFill>
              <a:latin typeface="Arial"/>
            </a:endParaRPr>
          </a:p>
        </p:txBody>
      </p:sp>
    </p:spTree>
  </p:cSld>
</p:sldLayout>
</file>

<file path=ppt/slideLayouts/slideLayout3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3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265" name="PlaceHolder 1"/>
          <p:cNvSpPr>
            <a:spLocks noGrp="1"/>
          </p:cNvSpPr>
          <p:nvPr>
            <p:ph type="title"/>
          </p:nvPr>
        </p:nvSpPr>
        <p:spPr>
          <a:xfrm>
            <a:off x="457200" y="205200"/>
            <a:ext cx="8229240" cy="858600"/>
          </a:xfrm>
          <a:prstGeom prst="rect">
            <a:avLst/>
          </a:prstGeom>
          <a:noFill/>
          <a:ln w="0">
            <a:noFill/>
          </a:ln>
        </p:spPr>
        <p:txBody>
          <a:bodyPr lIns="0" rIns="0" tIns="0" bIns="0" anchor="ctr">
            <a:noAutofit/>
          </a:bodyPr>
          <a:p>
            <a:pPr indent="0" algn="ctr">
              <a:buNone/>
            </a:pPr>
            <a:endParaRPr b="0" lang="pt-BR" sz="4400" spc="-1" strike="noStrike">
              <a:solidFill>
                <a:srgbClr val="000000"/>
              </a:solidFill>
              <a:latin typeface="Arial"/>
            </a:endParaRPr>
          </a:p>
        </p:txBody>
      </p:sp>
      <p:sp>
        <p:nvSpPr>
          <p:cNvPr id="266" name="PlaceHolder 2"/>
          <p:cNvSpPr>
            <a:spLocks noGrp="1"/>
          </p:cNvSpPr>
          <p:nvPr>
            <p:ph type="subTitle"/>
          </p:nvPr>
        </p:nvSpPr>
        <p:spPr>
          <a:xfrm>
            <a:off x="457200" y="1203480"/>
            <a:ext cx="8229240" cy="2982960"/>
          </a:xfrm>
          <a:prstGeom prst="rect">
            <a:avLst/>
          </a:prstGeom>
          <a:noFill/>
          <a:ln w="0">
            <a:noFill/>
          </a:ln>
        </p:spPr>
        <p:txBody>
          <a:bodyPr lIns="0" rIns="0" tIns="0" bIns="0" anchor="ctr">
            <a:noAutofit/>
          </a:bodyPr>
          <a:p>
            <a:pPr indent="0" algn="ctr">
              <a:buNone/>
            </a:pPr>
            <a:endParaRPr b="0" lang="pt-BR" sz="3200" spc="-1" strike="noStrike">
              <a:solidFill>
                <a:srgbClr val="000000"/>
              </a:solidFill>
              <a:latin typeface="Arial"/>
            </a:endParaRPr>
          </a:p>
        </p:txBody>
      </p:sp>
    </p:spTree>
  </p:cSld>
</p:sldLayout>
</file>

<file path=ppt/slideLayouts/slideLayout3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267" name="PlaceHolder 1"/>
          <p:cNvSpPr>
            <a:spLocks noGrp="1"/>
          </p:cNvSpPr>
          <p:nvPr>
            <p:ph type="title"/>
          </p:nvPr>
        </p:nvSpPr>
        <p:spPr>
          <a:xfrm>
            <a:off x="457200" y="205200"/>
            <a:ext cx="8229240" cy="858600"/>
          </a:xfrm>
          <a:prstGeom prst="rect">
            <a:avLst/>
          </a:prstGeom>
          <a:noFill/>
          <a:ln w="0">
            <a:noFill/>
          </a:ln>
        </p:spPr>
        <p:txBody>
          <a:bodyPr lIns="0" rIns="0" tIns="0" bIns="0" anchor="ctr">
            <a:noAutofit/>
          </a:bodyPr>
          <a:p>
            <a:pPr indent="0" algn="ctr">
              <a:buNone/>
            </a:pPr>
            <a:endParaRPr b="0" lang="pt-BR" sz="4400" spc="-1" strike="noStrike">
              <a:solidFill>
                <a:srgbClr val="000000"/>
              </a:solidFill>
              <a:latin typeface="Arial"/>
            </a:endParaRPr>
          </a:p>
        </p:txBody>
      </p:sp>
      <p:sp>
        <p:nvSpPr>
          <p:cNvPr id="268" name="PlaceHolder 2"/>
          <p:cNvSpPr>
            <a:spLocks noGrp="1"/>
          </p:cNvSpPr>
          <p:nvPr>
            <p:ph/>
          </p:nvPr>
        </p:nvSpPr>
        <p:spPr>
          <a:xfrm>
            <a:off x="457200" y="1203480"/>
            <a:ext cx="8229240" cy="2982960"/>
          </a:xfrm>
          <a:prstGeom prst="rect">
            <a:avLst/>
          </a:prstGeom>
          <a:noFill/>
          <a:ln w="0">
            <a:noFill/>
          </a:ln>
        </p:spPr>
        <p:txBody>
          <a:bodyPr lIns="0" rIns="0" tIns="0" bIns="0" anchor="t">
            <a:normAutofit/>
          </a:bodyPr>
          <a:p>
            <a:pPr indent="0">
              <a:spcBef>
                <a:spcPts val="1417"/>
              </a:spcBef>
              <a:buNone/>
            </a:pPr>
            <a:endParaRPr b="0" lang="pt-BR" sz="3200" spc="-1" strike="noStrike">
              <a:solidFill>
                <a:srgbClr val="000000"/>
              </a:solidFill>
              <a:latin typeface="Arial"/>
            </a:endParaRP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43" name="PlaceHolder 1"/>
          <p:cNvSpPr>
            <a:spLocks noGrp="1"/>
          </p:cNvSpPr>
          <p:nvPr>
            <p:ph type="title"/>
          </p:nvPr>
        </p:nvSpPr>
        <p:spPr>
          <a:xfrm>
            <a:off x="457200" y="205200"/>
            <a:ext cx="8229240" cy="858600"/>
          </a:xfrm>
          <a:prstGeom prst="rect">
            <a:avLst/>
          </a:prstGeom>
          <a:noFill/>
          <a:ln w="0">
            <a:noFill/>
          </a:ln>
        </p:spPr>
        <p:txBody>
          <a:bodyPr lIns="0" rIns="0" tIns="0" bIns="0" anchor="ctr">
            <a:noAutofit/>
          </a:bodyPr>
          <a:p>
            <a:pPr indent="0" algn="ctr">
              <a:buNone/>
            </a:pPr>
            <a:endParaRPr b="0" lang="pt-BR" sz="4400" spc="-1" strike="noStrike">
              <a:solidFill>
                <a:srgbClr val="000000"/>
              </a:solidFill>
              <a:latin typeface="Arial"/>
            </a:endParaRPr>
          </a:p>
        </p:txBody>
      </p:sp>
      <p:sp>
        <p:nvSpPr>
          <p:cNvPr id="44" name="PlaceHolder 2"/>
          <p:cNvSpPr>
            <a:spLocks noGrp="1"/>
          </p:cNvSpPr>
          <p:nvPr>
            <p:ph/>
          </p:nvPr>
        </p:nvSpPr>
        <p:spPr>
          <a:xfrm>
            <a:off x="457200" y="1203480"/>
            <a:ext cx="4015800" cy="2982960"/>
          </a:xfrm>
          <a:prstGeom prst="rect">
            <a:avLst/>
          </a:prstGeom>
          <a:noFill/>
          <a:ln w="0">
            <a:noFill/>
          </a:ln>
        </p:spPr>
        <p:txBody>
          <a:bodyPr lIns="0" rIns="0" tIns="0" bIns="0" anchor="t">
            <a:normAutofit/>
          </a:bodyPr>
          <a:p>
            <a:pPr indent="0">
              <a:spcBef>
                <a:spcPts val="1417"/>
              </a:spcBef>
              <a:buNone/>
            </a:pPr>
            <a:endParaRPr b="0" lang="pt-BR" sz="3200" spc="-1" strike="noStrike">
              <a:solidFill>
                <a:srgbClr val="000000"/>
              </a:solidFill>
              <a:latin typeface="Arial"/>
            </a:endParaRPr>
          </a:p>
        </p:txBody>
      </p:sp>
      <p:sp>
        <p:nvSpPr>
          <p:cNvPr id="45" name="PlaceHolder 3"/>
          <p:cNvSpPr>
            <a:spLocks noGrp="1"/>
          </p:cNvSpPr>
          <p:nvPr>
            <p:ph/>
          </p:nvPr>
        </p:nvSpPr>
        <p:spPr>
          <a:xfrm>
            <a:off x="4674240" y="1203480"/>
            <a:ext cx="4015800" cy="2982960"/>
          </a:xfrm>
          <a:prstGeom prst="rect">
            <a:avLst/>
          </a:prstGeom>
          <a:noFill/>
          <a:ln w="0">
            <a:noFill/>
          </a:ln>
        </p:spPr>
        <p:txBody>
          <a:bodyPr lIns="0" rIns="0" tIns="0" bIns="0" anchor="t">
            <a:normAutofit/>
          </a:bodyPr>
          <a:p>
            <a:pPr indent="0">
              <a:spcBef>
                <a:spcPts val="1417"/>
              </a:spcBef>
              <a:buNone/>
            </a:pPr>
            <a:endParaRPr b="0" lang="pt-BR" sz="3200" spc="-1" strike="noStrike">
              <a:solidFill>
                <a:srgbClr val="000000"/>
              </a:solidFill>
              <a:latin typeface="Arial"/>
            </a:endParaRPr>
          </a:p>
        </p:txBody>
      </p:sp>
    </p:spTree>
  </p:cSld>
</p:sldLayout>
</file>

<file path=ppt/slideLayouts/slideLayout4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269" name="PlaceHolder 1"/>
          <p:cNvSpPr>
            <a:spLocks noGrp="1"/>
          </p:cNvSpPr>
          <p:nvPr>
            <p:ph type="title"/>
          </p:nvPr>
        </p:nvSpPr>
        <p:spPr>
          <a:xfrm>
            <a:off x="457200" y="205200"/>
            <a:ext cx="8229240" cy="858600"/>
          </a:xfrm>
          <a:prstGeom prst="rect">
            <a:avLst/>
          </a:prstGeom>
          <a:noFill/>
          <a:ln w="0">
            <a:noFill/>
          </a:ln>
        </p:spPr>
        <p:txBody>
          <a:bodyPr lIns="0" rIns="0" tIns="0" bIns="0" anchor="ctr">
            <a:noAutofit/>
          </a:bodyPr>
          <a:p>
            <a:pPr indent="0" algn="ctr">
              <a:buNone/>
            </a:pPr>
            <a:endParaRPr b="0" lang="pt-BR" sz="4400" spc="-1" strike="noStrike">
              <a:solidFill>
                <a:srgbClr val="000000"/>
              </a:solidFill>
              <a:latin typeface="Arial"/>
            </a:endParaRPr>
          </a:p>
        </p:txBody>
      </p:sp>
      <p:sp>
        <p:nvSpPr>
          <p:cNvPr id="270" name="PlaceHolder 2"/>
          <p:cNvSpPr>
            <a:spLocks noGrp="1"/>
          </p:cNvSpPr>
          <p:nvPr>
            <p:ph/>
          </p:nvPr>
        </p:nvSpPr>
        <p:spPr>
          <a:xfrm>
            <a:off x="457200" y="1203480"/>
            <a:ext cx="4015800" cy="2982960"/>
          </a:xfrm>
          <a:prstGeom prst="rect">
            <a:avLst/>
          </a:prstGeom>
          <a:noFill/>
          <a:ln w="0">
            <a:noFill/>
          </a:ln>
        </p:spPr>
        <p:txBody>
          <a:bodyPr lIns="0" rIns="0" tIns="0" bIns="0" anchor="t">
            <a:normAutofit/>
          </a:bodyPr>
          <a:p>
            <a:pPr indent="0">
              <a:spcBef>
                <a:spcPts val="1417"/>
              </a:spcBef>
              <a:buNone/>
            </a:pPr>
            <a:endParaRPr b="0" lang="pt-BR" sz="3200" spc="-1" strike="noStrike">
              <a:solidFill>
                <a:srgbClr val="000000"/>
              </a:solidFill>
              <a:latin typeface="Arial"/>
            </a:endParaRPr>
          </a:p>
        </p:txBody>
      </p:sp>
      <p:sp>
        <p:nvSpPr>
          <p:cNvPr id="271" name="PlaceHolder 3"/>
          <p:cNvSpPr>
            <a:spLocks noGrp="1"/>
          </p:cNvSpPr>
          <p:nvPr>
            <p:ph/>
          </p:nvPr>
        </p:nvSpPr>
        <p:spPr>
          <a:xfrm>
            <a:off x="4674240" y="1203480"/>
            <a:ext cx="4015800" cy="2982960"/>
          </a:xfrm>
          <a:prstGeom prst="rect">
            <a:avLst/>
          </a:prstGeom>
          <a:noFill/>
          <a:ln w="0">
            <a:noFill/>
          </a:ln>
        </p:spPr>
        <p:txBody>
          <a:bodyPr lIns="0" rIns="0" tIns="0" bIns="0" anchor="t">
            <a:normAutofit/>
          </a:bodyPr>
          <a:p>
            <a:pPr indent="0">
              <a:spcBef>
                <a:spcPts val="1417"/>
              </a:spcBef>
              <a:buNone/>
            </a:pPr>
            <a:endParaRPr b="0" lang="pt-BR" sz="3200" spc="-1" strike="noStrike">
              <a:solidFill>
                <a:srgbClr val="000000"/>
              </a:solidFill>
              <a:latin typeface="Arial"/>
            </a:endParaRPr>
          </a:p>
        </p:txBody>
      </p:sp>
    </p:spTree>
  </p:cSld>
</p:sldLayout>
</file>

<file path=ppt/slideLayouts/slideLayout4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272" name="PlaceHolder 1"/>
          <p:cNvSpPr>
            <a:spLocks noGrp="1"/>
          </p:cNvSpPr>
          <p:nvPr>
            <p:ph type="title"/>
          </p:nvPr>
        </p:nvSpPr>
        <p:spPr>
          <a:xfrm>
            <a:off x="457200" y="205200"/>
            <a:ext cx="8229240" cy="858600"/>
          </a:xfrm>
          <a:prstGeom prst="rect">
            <a:avLst/>
          </a:prstGeom>
          <a:noFill/>
          <a:ln w="0">
            <a:noFill/>
          </a:ln>
        </p:spPr>
        <p:txBody>
          <a:bodyPr lIns="0" rIns="0" tIns="0" bIns="0" anchor="ctr">
            <a:noAutofit/>
          </a:bodyPr>
          <a:p>
            <a:pPr indent="0" algn="ctr">
              <a:buNone/>
            </a:pPr>
            <a:endParaRPr b="0" lang="pt-BR" sz="4400" spc="-1" strike="noStrike">
              <a:solidFill>
                <a:srgbClr val="000000"/>
              </a:solidFill>
              <a:latin typeface="Arial"/>
            </a:endParaRPr>
          </a:p>
        </p:txBody>
      </p:sp>
    </p:spTree>
  </p:cSld>
</p:sldLayout>
</file>

<file path=ppt/slideLayouts/slideLayout4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273" name="PlaceHolder 1"/>
          <p:cNvSpPr>
            <a:spLocks noGrp="1"/>
          </p:cNvSpPr>
          <p:nvPr>
            <p:ph type="subTitle"/>
          </p:nvPr>
        </p:nvSpPr>
        <p:spPr>
          <a:xfrm>
            <a:off x="457200" y="205200"/>
            <a:ext cx="8229240" cy="3981240"/>
          </a:xfrm>
          <a:prstGeom prst="rect">
            <a:avLst/>
          </a:prstGeom>
          <a:noFill/>
          <a:ln w="0">
            <a:noFill/>
          </a:ln>
        </p:spPr>
        <p:txBody>
          <a:bodyPr lIns="0" rIns="0" tIns="0" bIns="0" anchor="ctr">
            <a:noAutofit/>
          </a:bodyPr>
          <a:p>
            <a:pPr algn="ctr"/>
            <a:endParaRPr b="0" lang="pt-BR" sz="3200" spc="-1" strike="noStrike">
              <a:solidFill>
                <a:srgbClr val="000000"/>
              </a:solidFill>
              <a:latin typeface="Arial"/>
            </a:endParaRPr>
          </a:p>
        </p:txBody>
      </p:sp>
    </p:spTree>
  </p:cSld>
</p:sldLayout>
</file>

<file path=ppt/slideLayouts/slideLayout4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274" name="PlaceHolder 1"/>
          <p:cNvSpPr>
            <a:spLocks noGrp="1"/>
          </p:cNvSpPr>
          <p:nvPr>
            <p:ph type="title"/>
          </p:nvPr>
        </p:nvSpPr>
        <p:spPr>
          <a:xfrm>
            <a:off x="457200" y="205200"/>
            <a:ext cx="8229240" cy="858600"/>
          </a:xfrm>
          <a:prstGeom prst="rect">
            <a:avLst/>
          </a:prstGeom>
          <a:noFill/>
          <a:ln w="0">
            <a:noFill/>
          </a:ln>
        </p:spPr>
        <p:txBody>
          <a:bodyPr lIns="0" rIns="0" tIns="0" bIns="0" anchor="ctr">
            <a:noAutofit/>
          </a:bodyPr>
          <a:p>
            <a:pPr indent="0" algn="ctr">
              <a:buNone/>
            </a:pPr>
            <a:endParaRPr b="0" lang="pt-BR" sz="4400" spc="-1" strike="noStrike">
              <a:solidFill>
                <a:srgbClr val="000000"/>
              </a:solidFill>
              <a:latin typeface="Arial"/>
            </a:endParaRPr>
          </a:p>
        </p:txBody>
      </p:sp>
      <p:sp>
        <p:nvSpPr>
          <p:cNvPr id="275" name="PlaceHolder 2"/>
          <p:cNvSpPr>
            <a:spLocks noGrp="1"/>
          </p:cNvSpPr>
          <p:nvPr>
            <p:ph/>
          </p:nvPr>
        </p:nvSpPr>
        <p:spPr>
          <a:xfrm>
            <a:off x="457200" y="1203480"/>
            <a:ext cx="4015800" cy="1422720"/>
          </a:xfrm>
          <a:prstGeom prst="rect">
            <a:avLst/>
          </a:prstGeom>
          <a:noFill/>
          <a:ln w="0">
            <a:noFill/>
          </a:ln>
        </p:spPr>
        <p:txBody>
          <a:bodyPr lIns="0" rIns="0" tIns="0" bIns="0" anchor="t">
            <a:normAutofit/>
          </a:bodyPr>
          <a:p>
            <a:pPr indent="0">
              <a:spcBef>
                <a:spcPts val="1417"/>
              </a:spcBef>
              <a:buNone/>
            </a:pPr>
            <a:endParaRPr b="0" lang="pt-BR" sz="3200" spc="-1" strike="noStrike">
              <a:solidFill>
                <a:srgbClr val="000000"/>
              </a:solidFill>
              <a:latin typeface="Arial"/>
            </a:endParaRPr>
          </a:p>
        </p:txBody>
      </p:sp>
      <p:sp>
        <p:nvSpPr>
          <p:cNvPr id="276" name="PlaceHolder 3"/>
          <p:cNvSpPr>
            <a:spLocks noGrp="1"/>
          </p:cNvSpPr>
          <p:nvPr>
            <p:ph/>
          </p:nvPr>
        </p:nvSpPr>
        <p:spPr>
          <a:xfrm>
            <a:off x="4674240" y="1203480"/>
            <a:ext cx="4015800" cy="2982960"/>
          </a:xfrm>
          <a:prstGeom prst="rect">
            <a:avLst/>
          </a:prstGeom>
          <a:noFill/>
          <a:ln w="0">
            <a:noFill/>
          </a:ln>
        </p:spPr>
        <p:txBody>
          <a:bodyPr lIns="0" rIns="0" tIns="0" bIns="0" anchor="t">
            <a:normAutofit/>
          </a:bodyPr>
          <a:p>
            <a:pPr indent="0">
              <a:spcBef>
                <a:spcPts val="1417"/>
              </a:spcBef>
              <a:buNone/>
            </a:pPr>
            <a:endParaRPr b="0" lang="pt-BR" sz="3200" spc="-1" strike="noStrike">
              <a:solidFill>
                <a:srgbClr val="000000"/>
              </a:solidFill>
              <a:latin typeface="Arial"/>
            </a:endParaRPr>
          </a:p>
        </p:txBody>
      </p:sp>
      <p:sp>
        <p:nvSpPr>
          <p:cNvPr id="277" name="PlaceHolder 4"/>
          <p:cNvSpPr>
            <a:spLocks noGrp="1"/>
          </p:cNvSpPr>
          <p:nvPr>
            <p:ph/>
          </p:nvPr>
        </p:nvSpPr>
        <p:spPr>
          <a:xfrm>
            <a:off x="457200" y="2761920"/>
            <a:ext cx="4015800" cy="1422720"/>
          </a:xfrm>
          <a:prstGeom prst="rect">
            <a:avLst/>
          </a:prstGeom>
          <a:noFill/>
          <a:ln w="0">
            <a:noFill/>
          </a:ln>
        </p:spPr>
        <p:txBody>
          <a:bodyPr lIns="0" rIns="0" tIns="0" bIns="0" anchor="t">
            <a:normAutofit/>
          </a:bodyPr>
          <a:p>
            <a:pPr indent="0">
              <a:spcBef>
                <a:spcPts val="1417"/>
              </a:spcBef>
              <a:buNone/>
            </a:pPr>
            <a:endParaRPr b="0" lang="pt-BR" sz="3200" spc="-1" strike="noStrike">
              <a:solidFill>
                <a:srgbClr val="000000"/>
              </a:solidFill>
              <a:latin typeface="Arial"/>
            </a:endParaRPr>
          </a:p>
        </p:txBody>
      </p:sp>
    </p:spTree>
  </p:cSld>
</p:sldLayout>
</file>

<file path=ppt/slideLayouts/slideLayout4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278" name="PlaceHolder 1"/>
          <p:cNvSpPr>
            <a:spLocks noGrp="1"/>
          </p:cNvSpPr>
          <p:nvPr>
            <p:ph type="title"/>
          </p:nvPr>
        </p:nvSpPr>
        <p:spPr>
          <a:xfrm>
            <a:off x="457200" y="205200"/>
            <a:ext cx="8229240" cy="858600"/>
          </a:xfrm>
          <a:prstGeom prst="rect">
            <a:avLst/>
          </a:prstGeom>
          <a:noFill/>
          <a:ln w="0">
            <a:noFill/>
          </a:ln>
        </p:spPr>
        <p:txBody>
          <a:bodyPr lIns="0" rIns="0" tIns="0" bIns="0" anchor="ctr">
            <a:noAutofit/>
          </a:bodyPr>
          <a:p>
            <a:pPr indent="0" algn="ctr">
              <a:buNone/>
            </a:pPr>
            <a:endParaRPr b="0" lang="pt-BR" sz="4400" spc="-1" strike="noStrike">
              <a:solidFill>
                <a:srgbClr val="000000"/>
              </a:solidFill>
              <a:latin typeface="Arial"/>
            </a:endParaRPr>
          </a:p>
        </p:txBody>
      </p:sp>
      <p:sp>
        <p:nvSpPr>
          <p:cNvPr id="279" name="PlaceHolder 2"/>
          <p:cNvSpPr>
            <a:spLocks noGrp="1"/>
          </p:cNvSpPr>
          <p:nvPr>
            <p:ph/>
          </p:nvPr>
        </p:nvSpPr>
        <p:spPr>
          <a:xfrm>
            <a:off x="457200" y="1203480"/>
            <a:ext cx="4015800" cy="2982960"/>
          </a:xfrm>
          <a:prstGeom prst="rect">
            <a:avLst/>
          </a:prstGeom>
          <a:noFill/>
          <a:ln w="0">
            <a:noFill/>
          </a:ln>
        </p:spPr>
        <p:txBody>
          <a:bodyPr lIns="0" rIns="0" tIns="0" bIns="0" anchor="t">
            <a:normAutofit/>
          </a:bodyPr>
          <a:p>
            <a:pPr indent="0">
              <a:spcBef>
                <a:spcPts val="1417"/>
              </a:spcBef>
              <a:buNone/>
            </a:pPr>
            <a:endParaRPr b="0" lang="pt-BR" sz="3200" spc="-1" strike="noStrike">
              <a:solidFill>
                <a:srgbClr val="000000"/>
              </a:solidFill>
              <a:latin typeface="Arial"/>
            </a:endParaRPr>
          </a:p>
        </p:txBody>
      </p:sp>
      <p:sp>
        <p:nvSpPr>
          <p:cNvPr id="280" name="PlaceHolder 3"/>
          <p:cNvSpPr>
            <a:spLocks noGrp="1"/>
          </p:cNvSpPr>
          <p:nvPr>
            <p:ph/>
          </p:nvPr>
        </p:nvSpPr>
        <p:spPr>
          <a:xfrm>
            <a:off x="4674240" y="1203480"/>
            <a:ext cx="4015800" cy="1422720"/>
          </a:xfrm>
          <a:prstGeom prst="rect">
            <a:avLst/>
          </a:prstGeom>
          <a:noFill/>
          <a:ln w="0">
            <a:noFill/>
          </a:ln>
        </p:spPr>
        <p:txBody>
          <a:bodyPr lIns="0" rIns="0" tIns="0" bIns="0" anchor="t">
            <a:normAutofit/>
          </a:bodyPr>
          <a:p>
            <a:pPr indent="0">
              <a:spcBef>
                <a:spcPts val="1417"/>
              </a:spcBef>
              <a:buNone/>
            </a:pPr>
            <a:endParaRPr b="0" lang="pt-BR" sz="3200" spc="-1" strike="noStrike">
              <a:solidFill>
                <a:srgbClr val="000000"/>
              </a:solidFill>
              <a:latin typeface="Arial"/>
            </a:endParaRPr>
          </a:p>
        </p:txBody>
      </p:sp>
      <p:sp>
        <p:nvSpPr>
          <p:cNvPr id="281" name="PlaceHolder 4"/>
          <p:cNvSpPr>
            <a:spLocks noGrp="1"/>
          </p:cNvSpPr>
          <p:nvPr>
            <p:ph/>
          </p:nvPr>
        </p:nvSpPr>
        <p:spPr>
          <a:xfrm>
            <a:off x="4674240" y="2761920"/>
            <a:ext cx="4015800" cy="1422720"/>
          </a:xfrm>
          <a:prstGeom prst="rect">
            <a:avLst/>
          </a:prstGeom>
          <a:noFill/>
          <a:ln w="0">
            <a:noFill/>
          </a:ln>
        </p:spPr>
        <p:txBody>
          <a:bodyPr lIns="0" rIns="0" tIns="0" bIns="0" anchor="t">
            <a:normAutofit/>
          </a:bodyPr>
          <a:p>
            <a:pPr indent="0">
              <a:spcBef>
                <a:spcPts val="1417"/>
              </a:spcBef>
              <a:buNone/>
            </a:pPr>
            <a:endParaRPr b="0" lang="pt-BR" sz="3200" spc="-1" strike="noStrike">
              <a:solidFill>
                <a:srgbClr val="000000"/>
              </a:solidFill>
              <a:latin typeface="Arial"/>
            </a:endParaRPr>
          </a:p>
        </p:txBody>
      </p:sp>
    </p:spTree>
  </p:cSld>
</p:sldLayout>
</file>

<file path=ppt/slideLayouts/slideLayout4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82" name="PlaceHolder 1"/>
          <p:cNvSpPr>
            <a:spLocks noGrp="1"/>
          </p:cNvSpPr>
          <p:nvPr>
            <p:ph type="title"/>
          </p:nvPr>
        </p:nvSpPr>
        <p:spPr>
          <a:xfrm>
            <a:off x="457200" y="205200"/>
            <a:ext cx="8229240" cy="858600"/>
          </a:xfrm>
          <a:prstGeom prst="rect">
            <a:avLst/>
          </a:prstGeom>
          <a:noFill/>
          <a:ln w="0">
            <a:noFill/>
          </a:ln>
        </p:spPr>
        <p:txBody>
          <a:bodyPr lIns="0" rIns="0" tIns="0" bIns="0" anchor="ctr">
            <a:noAutofit/>
          </a:bodyPr>
          <a:p>
            <a:pPr indent="0" algn="ctr">
              <a:buNone/>
            </a:pPr>
            <a:endParaRPr b="0" lang="pt-BR" sz="4400" spc="-1" strike="noStrike">
              <a:solidFill>
                <a:srgbClr val="000000"/>
              </a:solidFill>
              <a:latin typeface="Arial"/>
            </a:endParaRPr>
          </a:p>
        </p:txBody>
      </p:sp>
      <p:sp>
        <p:nvSpPr>
          <p:cNvPr id="283" name="PlaceHolder 2"/>
          <p:cNvSpPr>
            <a:spLocks noGrp="1"/>
          </p:cNvSpPr>
          <p:nvPr>
            <p:ph/>
          </p:nvPr>
        </p:nvSpPr>
        <p:spPr>
          <a:xfrm>
            <a:off x="457200" y="1203480"/>
            <a:ext cx="4015800" cy="1422720"/>
          </a:xfrm>
          <a:prstGeom prst="rect">
            <a:avLst/>
          </a:prstGeom>
          <a:noFill/>
          <a:ln w="0">
            <a:noFill/>
          </a:ln>
        </p:spPr>
        <p:txBody>
          <a:bodyPr lIns="0" rIns="0" tIns="0" bIns="0" anchor="t">
            <a:normAutofit/>
          </a:bodyPr>
          <a:p>
            <a:pPr indent="0">
              <a:spcBef>
                <a:spcPts val="1417"/>
              </a:spcBef>
              <a:buNone/>
            </a:pPr>
            <a:endParaRPr b="0" lang="pt-BR" sz="3200" spc="-1" strike="noStrike">
              <a:solidFill>
                <a:srgbClr val="000000"/>
              </a:solidFill>
              <a:latin typeface="Arial"/>
            </a:endParaRPr>
          </a:p>
        </p:txBody>
      </p:sp>
      <p:sp>
        <p:nvSpPr>
          <p:cNvPr id="284" name="PlaceHolder 3"/>
          <p:cNvSpPr>
            <a:spLocks noGrp="1"/>
          </p:cNvSpPr>
          <p:nvPr>
            <p:ph/>
          </p:nvPr>
        </p:nvSpPr>
        <p:spPr>
          <a:xfrm>
            <a:off x="4674240" y="1203480"/>
            <a:ext cx="4015800" cy="1422720"/>
          </a:xfrm>
          <a:prstGeom prst="rect">
            <a:avLst/>
          </a:prstGeom>
          <a:noFill/>
          <a:ln w="0">
            <a:noFill/>
          </a:ln>
        </p:spPr>
        <p:txBody>
          <a:bodyPr lIns="0" rIns="0" tIns="0" bIns="0" anchor="t">
            <a:normAutofit/>
          </a:bodyPr>
          <a:p>
            <a:pPr indent="0">
              <a:spcBef>
                <a:spcPts val="1417"/>
              </a:spcBef>
              <a:buNone/>
            </a:pPr>
            <a:endParaRPr b="0" lang="pt-BR" sz="3200" spc="-1" strike="noStrike">
              <a:solidFill>
                <a:srgbClr val="000000"/>
              </a:solidFill>
              <a:latin typeface="Arial"/>
            </a:endParaRPr>
          </a:p>
        </p:txBody>
      </p:sp>
      <p:sp>
        <p:nvSpPr>
          <p:cNvPr id="285" name="PlaceHolder 4"/>
          <p:cNvSpPr>
            <a:spLocks noGrp="1"/>
          </p:cNvSpPr>
          <p:nvPr>
            <p:ph/>
          </p:nvPr>
        </p:nvSpPr>
        <p:spPr>
          <a:xfrm>
            <a:off x="457200" y="2761920"/>
            <a:ext cx="8229240" cy="1422720"/>
          </a:xfrm>
          <a:prstGeom prst="rect">
            <a:avLst/>
          </a:prstGeom>
          <a:noFill/>
          <a:ln w="0">
            <a:noFill/>
          </a:ln>
        </p:spPr>
        <p:txBody>
          <a:bodyPr lIns="0" rIns="0" tIns="0" bIns="0" anchor="t">
            <a:normAutofit/>
          </a:bodyPr>
          <a:p>
            <a:pPr indent="0">
              <a:spcBef>
                <a:spcPts val="1417"/>
              </a:spcBef>
              <a:buNone/>
            </a:pPr>
            <a:endParaRPr b="0" lang="pt-BR" sz="3200" spc="-1" strike="noStrike">
              <a:solidFill>
                <a:srgbClr val="000000"/>
              </a:solidFill>
              <a:latin typeface="Arial"/>
            </a:endParaRPr>
          </a:p>
        </p:txBody>
      </p:sp>
    </p:spTree>
  </p:cSld>
</p:sldLayout>
</file>

<file path=ppt/slideLayouts/slideLayout4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86" name="PlaceHolder 1"/>
          <p:cNvSpPr>
            <a:spLocks noGrp="1"/>
          </p:cNvSpPr>
          <p:nvPr>
            <p:ph type="title"/>
          </p:nvPr>
        </p:nvSpPr>
        <p:spPr>
          <a:xfrm>
            <a:off x="457200" y="205200"/>
            <a:ext cx="8229240" cy="858600"/>
          </a:xfrm>
          <a:prstGeom prst="rect">
            <a:avLst/>
          </a:prstGeom>
          <a:noFill/>
          <a:ln w="0">
            <a:noFill/>
          </a:ln>
        </p:spPr>
        <p:txBody>
          <a:bodyPr lIns="0" rIns="0" tIns="0" bIns="0" anchor="ctr">
            <a:noAutofit/>
          </a:bodyPr>
          <a:p>
            <a:pPr indent="0" algn="ctr">
              <a:buNone/>
            </a:pPr>
            <a:endParaRPr b="0" lang="pt-BR" sz="4400" spc="-1" strike="noStrike">
              <a:solidFill>
                <a:srgbClr val="000000"/>
              </a:solidFill>
              <a:latin typeface="Arial"/>
            </a:endParaRPr>
          </a:p>
        </p:txBody>
      </p:sp>
      <p:sp>
        <p:nvSpPr>
          <p:cNvPr id="287" name="PlaceHolder 2"/>
          <p:cNvSpPr>
            <a:spLocks noGrp="1"/>
          </p:cNvSpPr>
          <p:nvPr>
            <p:ph/>
          </p:nvPr>
        </p:nvSpPr>
        <p:spPr>
          <a:xfrm>
            <a:off x="457200" y="1203480"/>
            <a:ext cx="8229240" cy="1422720"/>
          </a:xfrm>
          <a:prstGeom prst="rect">
            <a:avLst/>
          </a:prstGeom>
          <a:noFill/>
          <a:ln w="0">
            <a:noFill/>
          </a:ln>
        </p:spPr>
        <p:txBody>
          <a:bodyPr lIns="0" rIns="0" tIns="0" bIns="0" anchor="t">
            <a:normAutofit/>
          </a:bodyPr>
          <a:p>
            <a:pPr indent="0">
              <a:spcBef>
                <a:spcPts val="1417"/>
              </a:spcBef>
              <a:buNone/>
            </a:pPr>
            <a:endParaRPr b="0" lang="pt-BR" sz="3200" spc="-1" strike="noStrike">
              <a:solidFill>
                <a:srgbClr val="000000"/>
              </a:solidFill>
              <a:latin typeface="Arial"/>
            </a:endParaRPr>
          </a:p>
        </p:txBody>
      </p:sp>
      <p:sp>
        <p:nvSpPr>
          <p:cNvPr id="288" name="PlaceHolder 3"/>
          <p:cNvSpPr>
            <a:spLocks noGrp="1"/>
          </p:cNvSpPr>
          <p:nvPr>
            <p:ph/>
          </p:nvPr>
        </p:nvSpPr>
        <p:spPr>
          <a:xfrm>
            <a:off x="457200" y="2761920"/>
            <a:ext cx="8229240" cy="1422720"/>
          </a:xfrm>
          <a:prstGeom prst="rect">
            <a:avLst/>
          </a:prstGeom>
          <a:noFill/>
          <a:ln w="0">
            <a:noFill/>
          </a:ln>
        </p:spPr>
        <p:txBody>
          <a:bodyPr lIns="0" rIns="0" tIns="0" bIns="0" anchor="t">
            <a:normAutofit/>
          </a:bodyPr>
          <a:p>
            <a:pPr indent="0">
              <a:spcBef>
                <a:spcPts val="1417"/>
              </a:spcBef>
              <a:buNone/>
            </a:pPr>
            <a:endParaRPr b="0" lang="pt-BR" sz="3200" spc="-1" strike="noStrike">
              <a:solidFill>
                <a:srgbClr val="000000"/>
              </a:solidFill>
              <a:latin typeface="Arial"/>
            </a:endParaRPr>
          </a:p>
        </p:txBody>
      </p:sp>
    </p:spTree>
  </p:cSld>
</p:sldLayout>
</file>

<file path=ppt/slideLayouts/slideLayout4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89" name="PlaceHolder 1"/>
          <p:cNvSpPr>
            <a:spLocks noGrp="1"/>
          </p:cNvSpPr>
          <p:nvPr>
            <p:ph type="title"/>
          </p:nvPr>
        </p:nvSpPr>
        <p:spPr>
          <a:xfrm>
            <a:off x="457200" y="205200"/>
            <a:ext cx="8229240" cy="858600"/>
          </a:xfrm>
          <a:prstGeom prst="rect">
            <a:avLst/>
          </a:prstGeom>
          <a:noFill/>
          <a:ln w="0">
            <a:noFill/>
          </a:ln>
        </p:spPr>
        <p:txBody>
          <a:bodyPr lIns="0" rIns="0" tIns="0" bIns="0" anchor="ctr">
            <a:noAutofit/>
          </a:bodyPr>
          <a:p>
            <a:pPr indent="0" algn="ctr">
              <a:buNone/>
            </a:pPr>
            <a:endParaRPr b="0" lang="pt-BR" sz="4400" spc="-1" strike="noStrike">
              <a:solidFill>
                <a:srgbClr val="000000"/>
              </a:solidFill>
              <a:latin typeface="Arial"/>
            </a:endParaRPr>
          </a:p>
        </p:txBody>
      </p:sp>
      <p:sp>
        <p:nvSpPr>
          <p:cNvPr id="290" name="PlaceHolder 2"/>
          <p:cNvSpPr>
            <a:spLocks noGrp="1"/>
          </p:cNvSpPr>
          <p:nvPr>
            <p:ph/>
          </p:nvPr>
        </p:nvSpPr>
        <p:spPr>
          <a:xfrm>
            <a:off x="457200" y="1203480"/>
            <a:ext cx="4015800" cy="1422720"/>
          </a:xfrm>
          <a:prstGeom prst="rect">
            <a:avLst/>
          </a:prstGeom>
          <a:noFill/>
          <a:ln w="0">
            <a:noFill/>
          </a:ln>
        </p:spPr>
        <p:txBody>
          <a:bodyPr lIns="0" rIns="0" tIns="0" bIns="0" anchor="t">
            <a:normAutofit/>
          </a:bodyPr>
          <a:p>
            <a:pPr indent="0">
              <a:spcBef>
                <a:spcPts val="1417"/>
              </a:spcBef>
              <a:buNone/>
            </a:pPr>
            <a:endParaRPr b="0" lang="pt-BR" sz="3200" spc="-1" strike="noStrike">
              <a:solidFill>
                <a:srgbClr val="000000"/>
              </a:solidFill>
              <a:latin typeface="Arial"/>
            </a:endParaRPr>
          </a:p>
        </p:txBody>
      </p:sp>
      <p:sp>
        <p:nvSpPr>
          <p:cNvPr id="291" name="PlaceHolder 3"/>
          <p:cNvSpPr>
            <a:spLocks noGrp="1"/>
          </p:cNvSpPr>
          <p:nvPr>
            <p:ph/>
          </p:nvPr>
        </p:nvSpPr>
        <p:spPr>
          <a:xfrm>
            <a:off x="4674240" y="1203480"/>
            <a:ext cx="4015800" cy="1422720"/>
          </a:xfrm>
          <a:prstGeom prst="rect">
            <a:avLst/>
          </a:prstGeom>
          <a:noFill/>
          <a:ln w="0">
            <a:noFill/>
          </a:ln>
        </p:spPr>
        <p:txBody>
          <a:bodyPr lIns="0" rIns="0" tIns="0" bIns="0" anchor="t">
            <a:normAutofit/>
          </a:bodyPr>
          <a:p>
            <a:pPr indent="0">
              <a:spcBef>
                <a:spcPts val="1417"/>
              </a:spcBef>
              <a:buNone/>
            </a:pPr>
            <a:endParaRPr b="0" lang="pt-BR" sz="3200" spc="-1" strike="noStrike">
              <a:solidFill>
                <a:srgbClr val="000000"/>
              </a:solidFill>
              <a:latin typeface="Arial"/>
            </a:endParaRPr>
          </a:p>
        </p:txBody>
      </p:sp>
      <p:sp>
        <p:nvSpPr>
          <p:cNvPr id="292" name="PlaceHolder 4"/>
          <p:cNvSpPr>
            <a:spLocks noGrp="1"/>
          </p:cNvSpPr>
          <p:nvPr>
            <p:ph/>
          </p:nvPr>
        </p:nvSpPr>
        <p:spPr>
          <a:xfrm>
            <a:off x="457200" y="2761920"/>
            <a:ext cx="4015800" cy="1422720"/>
          </a:xfrm>
          <a:prstGeom prst="rect">
            <a:avLst/>
          </a:prstGeom>
          <a:noFill/>
          <a:ln w="0">
            <a:noFill/>
          </a:ln>
        </p:spPr>
        <p:txBody>
          <a:bodyPr lIns="0" rIns="0" tIns="0" bIns="0" anchor="t">
            <a:normAutofit/>
          </a:bodyPr>
          <a:p>
            <a:pPr indent="0">
              <a:spcBef>
                <a:spcPts val="1417"/>
              </a:spcBef>
              <a:buNone/>
            </a:pPr>
            <a:endParaRPr b="0" lang="pt-BR" sz="3200" spc="-1" strike="noStrike">
              <a:solidFill>
                <a:srgbClr val="000000"/>
              </a:solidFill>
              <a:latin typeface="Arial"/>
            </a:endParaRPr>
          </a:p>
        </p:txBody>
      </p:sp>
      <p:sp>
        <p:nvSpPr>
          <p:cNvPr id="293" name="PlaceHolder 5"/>
          <p:cNvSpPr>
            <a:spLocks noGrp="1"/>
          </p:cNvSpPr>
          <p:nvPr>
            <p:ph/>
          </p:nvPr>
        </p:nvSpPr>
        <p:spPr>
          <a:xfrm>
            <a:off x="4674240" y="2761920"/>
            <a:ext cx="4015800" cy="1422720"/>
          </a:xfrm>
          <a:prstGeom prst="rect">
            <a:avLst/>
          </a:prstGeom>
          <a:noFill/>
          <a:ln w="0">
            <a:noFill/>
          </a:ln>
        </p:spPr>
        <p:txBody>
          <a:bodyPr lIns="0" rIns="0" tIns="0" bIns="0" anchor="t">
            <a:normAutofit/>
          </a:bodyPr>
          <a:p>
            <a:pPr indent="0">
              <a:spcBef>
                <a:spcPts val="1417"/>
              </a:spcBef>
              <a:buNone/>
            </a:pPr>
            <a:endParaRPr b="0" lang="pt-BR" sz="3200" spc="-1" strike="noStrike">
              <a:solidFill>
                <a:srgbClr val="000000"/>
              </a:solidFill>
              <a:latin typeface="Arial"/>
            </a:endParaRPr>
          </a:p>
        </p:txBody>
      </p:sp>
    </p:spTree>
  </p:cSld>
</p:sldLayout>
</file>

<file path=ppt/slideLayouts/slideLayout4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294" name="PlaceHolder 1"/>
          <p:cNvSpPr>
            <a:spLocks noGrp="1"/>
          </p:cNvSpPr>
          <p:nvPr>
            <p:ph type="title"/>
          </p:nvPr>
        </p:nvSpPr>
        <p:spPr>
          <a:xfrm>
            <a:off x="457200" y="205200"/>
            <a:ext cx="8229240" cy="858600"/>
          </a:xfrm>
          <a:prstGeom prst="rect">
            <a:avLst/>
          </a:prstGeom>
          <a:noFill/>
          <a:ln w="0">
            <a:noFill/>
          </a:ln>
        </p:spPr>
        <p:txBody>
          <a:bodyPr lIns="0" rIns="0" tIns="0" bIns="0" anchor="ctr">
            <a:noAutofit/>
          </a:bodyPr>
          <a:p>
            <a:pPr indent="0" algn="ctr">
              <a:buNone/>
            </a:pPr>
            <a:endParaRPr b="0" lang="pt-BR" sz="4400" spc="-1" strike="noStrike">
              <a:solidFill>
                <a:srgbClr val="000000"/>
              </a:solidFill>
              <a:latin typeface="Arial"/>
            </a:endParaRPr>
          </a:p>
        </p:txBody>
      </p:sp>
      <p:sp>
        <p:nvSpPr>
          <p:cNvPr id="295" name="PlaceHolder 2"/>
          <p:cNvSpPr>
            <a:spLocks noGrp="1"/>
          </p:cNvSpPr>
          <p:nvPr>
            <p:ph/>
          </p:nvPr>
        </p:nvSpPr>
        <p:spPr>
          <a:xfrm>
            <a:off x="457200" y="1203480"/>
            <a:ext cx="2649600" cy="1422720"/>
          </a:xfrm>
          <a:prstGeom prst="rect">
            <a:avLst/>
          </a:prstGeom>
          <a:noFill/>
          <a:ln w="0">
            <a:noFill/>
          </a:ln>
        </p:spPr>
        <p:txBody>
          <a:bodyPr lIns="0" rIns="0" tIns="0" bIns="0" anchor="t">
            <a:normAutofit/>
          </a:bodyPr>
          <a:p>
            <a:pPr indent="0">
              <a:spcBef>
                <a:spcPts val="1417"/>
              </a:spcBef>
              <a:buNone/>
            </a:pPr>
            <a:endParaRPr b="0" lang="pt-BR" sz="3200" spc="-1" strike="noStrike">
              <a:solidFill>
                <a:srgbClr val="000000"/>
              </a:solidFill>
              <a:latin typeface="Arial"/>
            </a:endParaRPr>
          </a:p>
        </p:txBody>
      </p:sp>
      <p:sp>
        <p:nvSpPr>
          <p:cNvPr id="296" name="PlaceHolder 3"/>
          <p:cNvSpPr>
            <a:spLocks noGrp="1"/>
          </p:cNvSpPr>
          <p:nvPr>
            <p:ph/>
          </p:nvPr>
        </p:nvSpPr>
        <p:spPr>
          <a:xfrm>
            <a:off x="3239640" y="1203480"/>
            <a:ext cx="2649600" cy="1422720"/>
          </a:xfrm>
          <a:prstGeom prst="rect">
            <a:avLst/>
          </a:prstGeom>
          <a:noFill/>
          <a:ln w="0">
            <a:noFill/>
          </a:ln>
        </p:spPr>
        <p:txBody>
          <a:bodyPr lIns="0" rIns="0" tIns="0" bIns="0" anchor="t">
            <a:normAutofit/>
          </a:bodyPr>
          <a:p>
            <a:pPr indent="0">
              <a:spcBef>
                <a:spcPts val="1417"/>
              </a:spcBef>
              <a:buNone/>
            </a:pPr>
            <a:endParaRPr b="0" lang="pt-BR" sz="3200" spc="-1" strike="noStrike">
              <a:solidFill>
                <a:srgbClr val="000000"/>
              </a:solidFill>
              <a:latin typeface="Arial"/>
            </a:endParaRPr>
          </a:p>
        </p:txBody>
      </p:sp>
      <p:sp>
        <p:nvSpPr>
          <p:cNvPr id="297" name="PlaceHolder 4"/>
          <p:cNvSpPr>
            <a:spLocks noGrp="1"/>
          </p:cNvSpPr>
          <p:nvPr>
            <p:ph/>
          </p:nvPr>
        </p:nvSpPr>
        <p:spPr>
          <a:xfrm>
            <a:off x="6022080" y="1203480"/>
            <a:ext cx="2649600" cy="1422720"/>
          </a:xfrm>
          <a:prstGeom prst="rect">
            <a:avLst/>
          </a:prstGeom>
          <a:noFill/>
          <a:ln w="0">
            <a:noFill/>
          </a:ln>
        </p:spPr>
        <p:txBody>
          <a:bodyPr lIns="0" rIns="0" tIns="0" bIns="0" anchor="t">
            <a:normAutofit/>
          </a:bodyPr>
          <a:p>
            <a:pPr indent="0">
              <a:spcBef>
                <a:spcPts val="1417"/>
              </a:spcBef>
              <a:buNone/>
            </a:pPr>
            <a:endParaRPr b="0" lang="pt-BR" sz="3200" spc="-1" strike="noStrike">
              <a:solidFill>
                <a:srgbClr val="000000"/>
              </a:solidFill>
              <a:latin typeface="Arial"/>
            </a:endParaRPr>
          </a:p>
        </p:txBody>
      </p:sp>
      <p:sp>
        <p:nvSpPr>
          <p:cNvPr id="298" name="PlaceHolder 5"/>
          <p:cNvSpPr>
            <a:spLocks noGrp="1"/>
          </p:cNvSpPr>
          <p:nvPr>
            <p:ph/>
          </p:nvPr>
        </p:nvSpPr>
        <p:spPr>
          <a:xfrm>
            <a:off x="457200" y="2761920"/>
            <a:ext cx="2649600" cy="1422720"/>
          </a:xfrm>
          <a:prstGeom prst="rect">
            <a:avLst/>
          </a:prstGeom>
          <a:noFill/>
          <a:ln w="0">
            <a:noFill/>
          </a:ln>
        </p:spPr>
        <p:txBody>
          <a:bodyPr lIns="0" rIns="0" tIns="0" bIns="0" anchor="t">
            <a:normAutofit/>
          </a:bodyPr>
          <a:p>
            <a:pPr indent="0">
              <a:spcBef>
                <a:spcPts val="1417"/>
              </a:spcBef>
              <a:buNone/>
            </a:pPr>
            <a:endParaRPr b="0" lang="pt-BR" sz="3200" spc="-1" strike="noStrike">
              <a:solidFill>
                <a:srgbClr val="000000"/>
              </a:solidFill>
              <a:latin typeface="Arial"/>
            </a:endParaRPr>
          </a:p>
        </p:txBody>
      </p:sp>
      <p:sp>
        <p:nvSpPr>
          <p:cNvPr id="299" name="PlaceHolder 6"/>
          <p:cNvSpPr>
            <a:spLocks noGrp="1"/>
          </p:cNvSpPr>
          <p:nvPr>
            <p:ph/>
          </p:nvPr>
        </p:nvSpPr>
        <p:spPr>
          <a:xfrm>
            <a:off x="3239640" y="2761920"/>
            <a:ext cx="2649600" cy="1422720"/>
          </a:xfrm>
          <a:prstGeom prst="rect">
            <a:avLst/>
          </a:prstGeom>
          <a:noFill/>
          <a:ln w="0">
            <a:noFill/>
          </a:ln>
        </p:spPr>
        <p:txBody>
          <a:bodyPr lIns="0" rIns="0" tIns="0" bIns="0" anchor="t">
            <a:normAutofit/>
          </a:bodyPr>
          <a:p>
            <a:pPr indent="0">
              <a:spcBef>
                <a:spcPts val="1417"/>
              </a:spcBef>
              <a:buNone/>
            </a:pPr>
            <a:endParaRPr b="0" lang="pt-BR" sz="3200" spc="-1" strike="noStrike">
              <a:solidFill>
                <a:srgbClr val="000000"/>
              </a:solidFill>
              <a:latin typeface="Arial"/>
            </a:endParaRPr>
          </a:p>
        </p:txBody>
      </p:sp>
      <p:sp>
        <p:nvSpPr>
          <p:cNvPr id="300" name="PlaceHolder 7"/>
          <p:cNvSpPr>
            <a:spLocks noGrp="1"/>
          </p:cNvSpPr>
          <p:nvPr>
            <p:ph/>
          </p:nvPr>
        </p:nvSpPr>
        <p:spPr>
          <a:xfrm>
            <a:off x="6022080" y="2761920"/>
            <a:ext cx="2649600" cy="1422720"/>
          </a:xfrm>
          <a:prstGeom prst="rect">
            <a:avLst/>
          </a:prstGeom>
          <a:noFill/>
          <a:ln w="0">
            <a:noFill/>
          </a:ln>
        </p:spPr>
        <p:txBody>
          <a:bodyPr lIns="0" rIns="0" tIns="0" bIns="0" anchor="t">
            <a:normAutofit/>
          </a:bodyPr>
          <a:p>
            <a:pPr indent="0">
              <a:spcBef>
                <a:spcPts val="1417"/>
              </a:spcBef>
              <a:buNone/>
            </a:pPr>
            <a:endParaRPr b="0" lang="pt-BR" sz="3200" spc="-1" strike="noStrike">
              <a:solidFill>
                <a:srgbClr val="000000"/>
              </a:solidFill>
              <a:latin typeface="Arial"/>
            </a:endParaRPr>
          </a:p>
        </p:txBody>
      </p:sp>
    </p:spTree>
  </p:cSld>
</p:sldLayout>
</file>

<file path=ppt/slideLayouts/slideLayout4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46" name="PlaceHolder 1"/>
          <p:cNvSpPr>
            <a:spLocks noGrp="1"/>
          </p:cNvSpPr>
          <p:nvPr>
            <p:ph type="title"/>
          </p:nvPr>
        </p:nvSpPr>
        <p:spPr>
          <a:xfrm>
            <a:off x="457200" y="205200"/>
            <a:ext cx="8229240" cy="858600"/>
          </a:xfrm>
          <a:prstGeom prst="rect">
            <a:avLst/>
          </a:prstGeom>
          <a:noFill/>
          <a:ln w="0">
            <a:noFill/>
          </a:ln>
        </p:spPr>
        <p:txBody>
          <a:bodyPr lIns="0" rIns="0" tIns="0" bIns="0" anchor="ctr">
            <a:noAutofit/>
          </a:bodyPr>
          <a:p>
            <a:pPr indent="0" algn="ctr">
              <a:buNone/>
            </a:pPr>
            <a:endParaRPr b="0" lang="pt-BR" sz="4400" spc="-1" strike="noStrike">
              <a:solidFill>
                <a:srgbClr val="000000"/>
              </a:solidFill>
              <a:latin typeface="Arial"/>
            </a:endParaRPr>
          </a:p>
        </p:txBody>
      </p:sp>
    </p:spTree>
  </p:cSld>
</p:sldLayout>
</file>

<file path=ppt/slideLayouts/slideLayout5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343" name="PlaceHolder 1"/>
          <p:cNvSpPr>
            <a:spLocks noGrp="1"/>
          </p:cNvSpPr>
          <p:nvPr>
            <p:ph type="title"/>
          </p:nvPr>
        </p:nvSpPr>
        <p:spPr>
          <a:xfrm>
            <a:off x="457200" y="205200"/>
            <a:ext cx="8229240" cy="858600"/>
          </a:xfrm>
          <a:prstGeom prst="rect">
            <a:avLst/>
          </a:prstGeom>
          <a:noFill/>
          <a:ln w="0">
            <a:noFill/>
          </a:ln>
        </p:spPr>
        <p:txBody>
          <a:bodyPr lIns="0" rIns="0" tIns="0" bIns="0" anchor="ctr">
            <a:noAutofit/>
          </a:bodyPr>
          <a:p>
            <a:pPr indent="0" algn="ctr">
              <a:buNone/>
            </a:pPr>
            <a:endParaRPr b="0" lang="pt-BR" sz="4400" spc="-1" strike="noStrike">
              <a:solidFill>
                <a:srgbClr val="000000"/>
              </a:solidFill>
              <a:latin typeface="Arial"/>
            </a:endParaRPr>
          </a:p>
        </p:txBody>
      </p:sp>
      <p:sp>
        <p:nvSpPr>
          <p:cNvPr id="344" name="PlaceHolder 2"/>
          <p:cNvSpPr>
            <a:spLocks noGrp="1"/>
          </p:cNvSpPr>
          <p:nvPr>
            <p:ph type="subTitle"/>
          </p:nvPr>
        </p:nvSpPr>
        <p:spPr>
          <a:xfrm>
            <a:off x="457200" y="1203480"/>
            <a:ext cx="8229240" cy="2982960"/>
          </a:xfrm>
          <a:prstGeom prst="rect">
            <a:avLst/>
          </a:prstGeom>
          <a:noFill/>
          <a:ln w="0">
            <a:noFill/>
          </a:ln>
        </p:spPr>
        <p:txBody>
          <a:bodyPr lIns="0" rIns="0" tIns="0" bIns="0" anchor="ctr">
            <a:noAutofit/>
          </a:bodyPr>
          <a:p>
            <a:pPr indent="0" algn="ctr">
              <a:buNone/>
            </a:pPr>
            <a:endParaRPr b="0" lang="pt-BR" sz="3200" spc="-1" strike="noStrike">
              <a:solidFill>
                <a:srgbClr val="000000"/>
              </a:solidFill>
              <a:latin typeface="Arial"/>
            </a:endParaRPr>
          </a:p>
        </p:txBody>
      </p:sp>
    </p:spTree>
  </p:cSld>
</p:sldLayout>
</file>

<file path=ppt/slideLayouts/slideLayout5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345" name="PlaceHolder 1"/>
          <p:cNvSpPr>
            <a:spLocks noGrp="1"/>
          </p:cNvSpPr>
          <p:nvPr>
            <p:ph type="title"/>
          </p:nvPr>
        </p:nvSpPr>
        <p:spPr>
          <a:xfrm>
            <a:off x="457200" y="205200"/>
            <a:ext cx="8229240" cy="858600"/>
          </a:xfrm>
          <a:prstGeom prst="rect">
            <a:avLst/>
          </a:prstGeom>
          <a:noFill/>
          <a:ln w="0">
            <a:noFill/>
          </a:ln>
        </p:spPr>
        <p:txBody>
          <a:bodyPr lIns="0" rIns="0" tIns="0" bIns="0" anchor="ctr">
            <a:noAutofit/>
          </a:bodyPr>
          <a:p>
            <a:pPr indent="0" algn="ctr">
              <a:buNone/>
            </a:pPr>
            <a:endParaRPr b="0" lang="pt-BR" sz="4400" spc="-1" strike="noStrike">
              <a:solidFill>
                <a:srgbClr val="000000"/>
              </a:solidFill>
              <a:latin typeface="Arial"/>
            </a:endParaRPr>
          </a:p>
        </p:txBody>
      </p:sp>
      <p:sp>
        <p:nvSpPr>
          <p:cNvPr id="346" name="PlaceHolder 2"/>
          <p:cNvSpPr>
            <a:spLocks noGrp="1"/>
          </p:cNvSpPr>
          <p:nvPr>
            <p:ph/>
          </p:nvPr>
        </p:nvSpPr>
        <p:spPr>
          <a:xfrm>
            <a:off x="457200" y="1203480"/>
            <a:ext cx="8229240" cy="2982960"/>
          </a:xfrm>
          <a:prstGeom prst="rect">
            <a:avLst/>
          </a:prstGeom>
          <a:noFill/>
          <a:ln w="0">
            <a:noFill/>
          </a:ln>
        </p:spPr>
        <p:txBody>
          <a:bodyPr lIns="0" rIns="0" tIns="0" bIns="0" anchor="t">
            <a:normAutofit/>
          </a:bodyPr>
          <a:p>
            <a:pPr indent="0">
              <a:spcBef>
                <a:spcPts val="1417"/>
              </a:spcBef>
              <a:buNone/>
            </a:pPr>
            <a:endParaRPr b="0" lang="pt-BR" sz="3200" spc="-1" strike="noStrike">
              <a:solidFill>
                <a:srgbClr val="000000"/>
              </a:solidFill>
              <a:latin typeface="Arial"/>
            </a:endParaRPr>
          </a:p>
        </p:txBody>
      </p:sp>
    </p:spTree>
  </p:cSld>
</p:sldLayout>
</file>

<file path=ppt/slideLayouts/slideLayout5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347" name="PlaceHolder 1"/>
          <p:cNvSpPr>
            <a:spLocks noGrp="1"/>
          </p:cNvSpPr>
          <p:nvPr>
            <p:ph type="title"/>
          </p:nvPr>
        </p:nvSpPr>
        <p:spPr>
          <a:xfrm>
            <a:off x="457200" y="205200"/>
            <a:ext cx="8229240" cy="858600"/>
          </a:xfrm>
          <a:prstGeom prst="rect">
            <a:avLst/>
          </a:prstGeom>
          <a:noFill/>
          <a:ln w="0">
            <a:noFill/>
          </a:ln>
        </p:spPr>
        <p:txBody>
          <a:bodyPr lIns="0" rIns="0" tIns="0" bIns="0" anchor="ctr">
            <a:noAutofit/>
          </a:bodyPr>
          <a:p>
            <a:pPr indent="0" algn="ctr">
              <a:buNone/>
            </a:pPr>
            <a:endParaRPr b="0" lang="pt-BR" sz="4400" spc="-1" strike="noStrike">
              <a:solidFill>
                <a:srgbClr val="000000"/>
              </a:solidFill>
              <a:latin typeface="Arial"/>
            </a:endParaRPr>
          </a:p>
        </p:txBody>
      </p:sp>
      <p:sp>
        <p:nvSpPr>
          <p:cNvPr id="348" name="PlaceHolder 2"/>
          <p:cNvSpPr>
            <a:spLocks noGrp="1"/>
          </p:cNvSpPr>
          <p:nvPr>
            <p:ph/>
          </p:nvPr>
        </p:nvSpPr>
        <p:spPr>
          <a:xfrm>
            <a:off x="457200" y="1203480"/>
            <a:ext cx="4015800" cy="2982960"/>
          </a:xfrm>
          <a:prstGeom prst="rect">
            <a:avLst/>
          </a:prstGeom>
          <a:noFill/>
          <a:ln w="0">
            <a:noFill/>
          </a:ln>
        </p:spPr>
        <p:txBody>
          <a:bodyPr lIns="0" rIns="0" tIns="0" bIns="0" anchor="t">
            <a:normAutofit/>
          </a:bodyPr>
          <a:p>
            <a:pPr indent="0">
              <a:spcBef>
                <a:spcPts val="1417"/>
              </a:spcBef>
              <a:buNone/>
            </a:pPr>
            <a:endParaRPr b="0" lang="pt-BR" sz="3200" spc="-1" strike="noStrike">
              <a:solidFill>
                <a:srgbClr val="000000"/>
              </a:solidFill>
              <a:latin typeface="Arial"/>
            </a:endParaRPr>
          </a:p>
        </p:txBody>
      </p:sp>
      <p:sp>
        <p:nvSpPr>
          <p:cNvPr id="349" name="PlaceHolder 3"/>
          <p:cNvSpPr>
            <a:spLocks noGrp="1"/>
          </p:cNvSpPr>
          <p:nvPr>
            <p:ph/>
          </p:nvPr>
        </p:nvSpPr>
        <p:spPr>
          <a:xfrm>
            <a:off x="4674240" y="1203480"/>
            <a:ext cx="4015800" cy="2982960"/>
          </a:xfrm>
          <a:prstGeom prst="rect">
            <a:avLst/>
          </a:prstGeom>
          <a:noFill/>
          <a:ln w="0">
            <a:noFill/>
          </a:ln>
        </p:spPr>
        <p:txBody>
          <a:bodyPr lIns="0" rIns="0" tIns="0" bIns="0" anchor="t">
            <a:normAutofit/>
          </a:bodyPr>
          <a:p>
            <a:pPr indent="0">
              <a:spcBef>
                <a:spcPts val="1417"/>
              </a:spcBef>
              <a:buNone/>
            </a:pPr>
            <a:endParaRPr b="0" lang="pt-BR" sz="3200" spc="-1" strike="noStrike">
              <a:solidFill>
                <a:srgbClr val="000000"/>
              </a:solidFill>
              <a:latin typeface="Arial"/>
            </a:endParaRPr>
          </a:p>
        </p:txBody>
      </p:sp>
    </p:spTree>
  </p:cSld>
</p:sldLayout>
</file>

<file path=ppt/slideLayouts/slideLayout5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350" name="PlaceHolder 1"/>
          <p:cNvSpPr>
            <a:spLocks noGrp="1"/>
          </p:cNvSpPr>
          <p:nvPr>
            <p:ph type="title"/>
          </p:nvPr>
        </p:nvSpPr>
        <p:spPr>
          <a:xfrm>
            <a:off x="457200" y="205200"/>
            <a:ext cx="8229240" cy="858600"/>
          </a:xfrm>
          <a:prstGeom prst="rect">
            <a:avLst/>
          </a:prstGeom>
          <a:noFill/>
          <a:ln w="0">
            <a:noFill/>
          </a:ln>
        </p:spPr>
        <p:txBody>
          <a:bodyPr lIns="0" rIns="0" tIns="0" bIns="0" anchor="ctr">
            <a:noAutofit/>
          </a:bodyPr>
          <a:p>
            <a:pPr indent="0" algn="ctr">
              <a:buNone/>
            </a:pPr>
            <a:endParaRPr b="0" lang="pt-BR" sz="4400" spc="-1" strike="noStrike">
              <a:solidFill>
                <a:srgbClr val="000000"/>
              </a:solidFill>
              <a:latin typeface="Arial"/>
            </a:endParaRPr>
          </a:p>
        </p:txBody>
      </p:sp>
    </p:spTree>
  </p:cSld>
</p:sldLayout>
</file>

<file path=ppt/slideLayouts/slideLayout5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351" name="PlaceHolder 1"/>
          <p:cNvSpPr>
            <a:spLocks noGrp="1"/>
          </p:cNvSpPr>
          <p:nvPr>
            <p:ph type="subTitle"/>
          </p:nvPr>
        </p:nvSpPr>
        <p:spPr>
          <a:xfrm>
            <a:off x="457200" y="205200"/>
            <a:ext cx="8229240" cy="3981240"/>
          </a:xfrm>
          <a:prstGeom prst="rect">
            <a:avLst/>
          </a:prstGeom>
          <a:noFill/>
          <a:ln w="0">
            <a:noFill/>
          </a:ln>
        </p:spPr>
        <p:txBody>
          <a:bodyPr lIns="0" rIns="0" tIns="0" bIns="0" anchor="ctr">
            <a:noAutofit/>
          </a:bodyPr>
          <a:p>
            <a:pPr algn="ctr"/>
            <a:endParaRPr b="0" lang="pt-BR" sz="3200" spc="-1" strike="noStrike">
              <a:solidFill>
                <a:srgbClr val="000000"/>
              </a:solidFill>
              <a:latin typeface="Arial"/>
            </a:endParaRPr>
          </a:p>
        </p:txBody>
      </p:sp>
    </p:spTree>
  </p:cSld>
</p:sldLayout>
</file>

<file path=ppt/slideLayouts/slideLayout5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352" name="PlaceHolder 1"/>
          <p:cNvSpPr>
            <a:spLocks noGrp="1"/>
          </p:cNvSpPr>
          <p:nvPr>
            <p:ph type="title"/>
          </p:nvPr>
        </p:nvSpPr>
        <p:spPr>
          <a:xfrm>
            <a:off x="457200" y="205200"/>
            <a:ext cx="8229240" cy="858600"/>
          </a:xfrm>
          <a:prstGeom prst="rect">
            <a:avLst/>
          </a:prstGeom>
          <a:noFill/>
          <a:ln w="0">
            <a:noFill/>
          </a:ln>
        </p:spPr>
        <p:txBody>
          <a:bodyPr lIns="0" rIns="0" tIns="0" bIns="0" anchor="ctr">
            <a:noAutofit/>
          </a:bodyPr>
          <a:p>
            <a:pPr indent="0" algn="ctr">
              <a:buNone/>
            </a:pPr>
            <a:endParaRPr b="0" lang="pt-BR" sz="4400" spc="-1" strike="noStrike">
              <a:solidFill>
                <a:srgbClr val="000000"/>
              </a:solidFill>
              <a:latin typeface="Arial"/>
            </a:endParaRPr>
          </a:p>
        </p:txBody>
      </p:sp>
      <p:sp>
        <p:nvSpPr>
          <p:cNvPr id="353" name="PlaceHolder 2"/>
          <p:cNvSpPr>
            <a:spLocks noGrp="1"/>
          </p:cNvSpPr>
          <p:nvPr>
            <p:ph/>
          </p:nvPr>
        </p:nvSpPr>
        <p:spPr>
          <a:xfrm>
            <a:off x="457200" y="1203480"/>
            <a:ext cx="4015800" cy="1422720"/>
          </a:xfrm>
          <a:prstGeom prst="rect">
            <a:avLst/>
          </a:prstGeom>
          <a:noFill/>
          <a:ln w="0">
            <a:noFill/>
          </a:ln>
        </p:spPr>
        <p:txBody>
          <a:bodyPr lIns="0" rIns="0" tIns="0" bIns="0" anchor="t">
            <a:normAutofit/>
          </a:bodyPr>
          <a:p>
            <a:pPr indent="0">
              <a:spcBef>
                <a:spcPts val="1417"/>
              </a:spcBef>
              <a:buNone/>
            </a:pPr>
            <a:endParaRPr b="0" lang="pt-BR" sz="3200" spc="-1" strike="noStrike">
              <a:solidFill>
                <a:srgbClr val="000000"/>
              </a:solidFill>
              <a:latin typeface="Arial"/>
            </a:endParaRPr>
          </a:p>
        </p:txBody>
      </p:sp>
      <p:sp>
        <p:nvSpPr>
          <p:cNvPr id="354" name="PlaceHolder 3"/>
          <p:cNvSpPr>
            <a:spLocks noGrp="1"/>
          </p:cNvSpPr>
          <p:nvPr>
            <p:ph/>
          </p:nvPr>
        </p:nvSpPr>
        <p:spPr>
          <a:xfrm>
            <a:off x="4674240" y="1203480"/>
            <a:ext cx="4015800" cy="2982960"/>
          </a:xfrm>
          <a:prstGeom prst="rect">
            <a:avLst/>
          </a:prstGeom>
          <a:noFill/>
          <a:ln w="0">
            <a:noFill/>
          </a:ln>
        </p:spPr>
        <p:txBody>
          <a:bodyPr lIns="0" rIns="0" tIns="0" bIns="0" anchor="t">
            <a:normAutofit/>
          </a:bodyPr>
          <a:p>
            <a:pPr indent="0">
              <a:spcBef>
                <a:spcPts val="1417"/>
              </a:spcBef>
              <a:buNone/>
            </a:pPr>
            <a:endParaRPr b="0" lang="pt-BR" sz="3200" spc="-1" strike="noStrike">
              <a:solidFill>
                <a:srgbClr val="000000"/>
              </a:solidFill>
              <a:latin typeface="Arial"/>
            </a:endParaRPr>
          </a:p>
        </p:txBody>
      </p:sp>
      <p:sp>
        <p:nvSpPr>
          <p:cNvPr id="355" name="PlaceHolder 4"/>
          <p:cNvSpPr>
            <a:spLocks noGrp="1"/>
          </p:cNvSpPr>
          <p:nvPr>
            <p:ph/>
          </p:nvPr>
        </p:nvSpPr>
        <p:spPr>
          <a:xfrm>
            <a:off x="457200" y="2761920"/>
            <a:ext cx="4015800" cy="1422720"/>
          </a:xfrm>
          <a:prstGeom prst="rect">
            <a:avLst/>
          </a:prstGeom>
          <a:noFill/>
          <a:ln w="0">
            <a:noFill/>
          </a:ln>
        </p:spPr>
        <p:txBody>
          <a:bodyPr lIns="0" rIns="0" tIns="0" bIns="0" anchor="t">
            <a:normAutofit/>
          </a:bodyPr>
          <a:p>
            <a:pPr indent="0">
              <a:spcBef>
                <a:spcPts val="1417"/>
              </a:spcBef>
              <a:buNone/>
            </a:pPr>
            <a:endParaRPr b="0" lang="pt-BR" sz="3200" spc="-1" strike="noStrike">
              <a:solidFill>
                <a:srgbClr val="000000"/>
              </a:solidFill>
              <a:latin typeface="Arial"/>
            </a:endParaRPr>
          </a:p>
        </p:txBody>
      </p:sp>
    </p:spTree>
  </p:cSld>
</p:sldLayout>
</file>

<file path=ppt/slideLayouts/slideLayout5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356" name="PlaceHolder 1"/>
          <p:cNvSpPr>
            <a:spLocks noGrp="1"/>
          </p:cNvSpPr>
          <p:nvPr>
            <p:ph type="title"/>
          </p:nvPr>
        </p:nvSpPr>
        <p:spPr>
          <a:xfrm>
            <a:off x="457200" y="205200"/>
            <a:ext cx="8229240" cy="858600"/>
          </a:xfrm>
          <a:prstGeom prst="rect">
            <a:avLst/>
          </a:prstGeom>
          <a:noFill/>
          <a:ln w="0">
            <a:noFill/>
          </a:ln>
        </p:spPr>
        <p:txBody>
          <a:bodyPr lIns="0" rIns="0" tIns="0" bIns="0" anchor="ctr">
            <a:noAutofit/>
          </a:bodyPr>
          <a:p>
            <a:pPr indent="0" algn="ctr">
              <a:buNone/>
            </a:pPr>
            <a:endParaRPr b="0" lang="pt-BR" sz="4400" spc="-1" strike="noStrike">
              <a:solidFill>
                <a:srgbClr val="000000"/>
              </a:solidFill>
              <a:latin typeface="Arial"/>
            </a:endParaRPr>
          </a:p>
        </p:txBody>
      </p:sp>
      <p:sp>
        <p:nvSpPr>
          <p:cNvPr id="357" name="PlaceHolder 2"/>
          <p:cNvSpPr>
            <a:spLocks noGrp="1"/>
          </p:cNvSpPr>
          <p:nvPr>
            <p:ph/>
          </p:nvPr>
        </p:nvSpPr>
        <p:spPr>
          <a:xfrm>
            <a:off x="457200" y="1203480"/>
            <a:ext cx="4015800" cy="2982960"/>
          </a:xfrm>
          <a:prstGeom prst="rect">
            <a:avLst/>
          </a:prstGeom>
          <a:noFill/>
          <a:ln w="0">
            <a:noFill/>
          </a:ln>
        </p:spPr>
        <p:txBody>
          <a:bodyPr lIns="0" rIns="0" tIns="0" bIns="0" anchor="t">
            <a:normAutofit/>
          </a:bodyPr>
          <a:p>
            <a:pPr indent="0">
              <a:spcBef>
                <a:spcPts val="1417"/>
              </a:spcBef>
              <a:buNone/>
            </a:pPr>
            <a:endParaRPr b="0" lang="pt-BR" sz="3200" spc="-1" strike="noStrike">
              <a:solidFill>
                <a:srgbClr val="000000"/>
              </a:solidFill>
              <a:latin typeface="Arial"/>
            </a:endParaRPr>
          </a:p>
        </p:txBody>
      </p:sp>
      <p:sp>
        <p:nvSpPr>
          <p:cNvPr id="358" name="PlaceHolder 3"/>
          <p:cNvSpPr>
            <a:spLocks noGrp="1"/>
          </p:cNvSpPr>
          <p:nvPr>
            <p:ph/>
          </p:nvPr>
        </p:nvSpPr>
        <p:spPr>
          <a:xfrm>
            <a:off x="4674240" y="1203480"/>
            <a:ext cx="4015800" cy="1422720"/>
          </a:xfrm>
          <a:prstGeom prst="rect">
            <a:avLst/>
          </a:prstGeom>
          <a:noFill/>
          <a:ln w="0">
            <a:noFill/>
          </a:ln>
        </p:spPr>
        <p:txBody>
          <a:bodyPr lIns="0" rIns="0" tIns="0" bIns="0" anchor="t">
            <a:normAutofit/>
          </a:bodyPr>
          <a:p>
            <a:pPr indent="0">
              <a:spcBef>
                <a:spcPts val="1417"/>
              </a:spcBef>
              <a:buNone/>
            </a:pPr>
            <a:endParaRPr b="0" lang="pt-BR" sz="3200" spc="-1" strike="noStrike">
              <a:solidFill>
                <a:srgbClr val="000000"/>
              </a:solidFill>
              <a:latin typeface="Arial"/>
            </a:endParaRPr>
          </a:p>
        </p:txBody>
      </p:sp>
      <p:sp>
        <p:nvSpPr>
          <p:cNvPr id="359" name="PlaceHolder 4"/>
          <p:cNvSpPr>
            <a:spLocks noGrp="1"/>
          </p:cNvSpPr>
          <p:nvPr>
            <p:ph/>
          </p:nvPr>
        </p:nvSpPr>
        <p:spPr>
          <a:xfrm>
            <a:off x="4674240" y="2761920"/>
            <a:ext cx="4015800" cy="1422720"/>
          </a:xfrm>
          <a:prstGeom prst="rect">
            <a:avLst/>
          </a:prstGeom>
          <a:noFill/>
          <a:ln w="0">
            <a:noFill/>
          </a:ln>
        </p:spPr>
        <p:txBody>
          <a:bodyPr lIns="0" rIns="0" tIns="0" bIns="0" anchor="t">
            <a:normAutofit/>
          </a:bodyPr>
          <a:p>
            <a:pPr indent="0">
              <a:spcBef>
                <a:spcPts val="1417"/>
              </a:spcBef>
              <a:buNone/>
            </a:pPr>
            <a:endParaRPr b="0" lang="pt-BR" sz="3200" spc="-1" strike="noStrike">
              <a:solidFill>
                <a:srgbClr val="000000"/>
              </a:solidFill>
              <a:latin typeface="Arial"/>
            </a:endParaRPr>
          </a:p>
        </p:txBody>
      </p:sp>
    </p:spTree>
  </p:cSld>
</p:sldLayout>
</file>

<file path=ppt/slideLayouts/slideLayout5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360" name="PlaceHolder 1"/>
          <p:cNvSpPr>
            <a:spLocks noGrp="1"/>
          </p:cNvSpPr>
          <p:nvPr>
            <p:ph type="title"/>
          </p:nvPr>
        </p:nvSpPr>
        <p:spPr>
          <a:xfrm>
            <a:off x="457200" y="205200"/>
            <a:ext cx="8229240" cy="858600"/>
          </a:xfrm>
          <a:prstGeom prst="rect">
            <a:avLst/>
          </a:prstGeom>
          <a:noFill/>
          <a:ln w="0">
            <a:noFill/>
          </a:ln>
        </p:spPr>
        <p:txBody>
          <a:bodyPr lIns="0" rIns="0" tIns="0" bIns="0" anchor="ctr">
            <a:noAutofit/>
          </a:bodyPr>
          <a:p>
            <a:pPr indent="0" algn="ctr">
              <a:buNone/>
            </a:pPr>
            <a:endParaRPr b="0" lang="pt-BR" sz="4400" spc="-1" strike="noStrike">
              <a:solidFill>
                <a:srgbClr val="000000"/>
              </a:solidFill>
              <a:latin typeface="Arial"/>
            </a:endParaRPr>
          </a:p>
        </p:txBody>
      </p:sp>
      <p:sp>
        <p:nvSpPr>
          <p:cNvPr id="361" name="PlaceHolder 2"/>
          <p:cNvSpPr>
            <a:spLocks noGrp="1"/>
          </p:cNvSpPr>
          <p:nvPr>
            <p:ph/>
          </p:nvPr>
        </p:nvSpPr>
        <p:spPr>
          <a:xfrm>
            <a:off x="457200" y="1203480"/>
            <a:ext cx="4015800" cy="1422720"/>
          </a:xfrm>
          <a:prstGeom prst="rect">
            <a:avLst/>
          </a:prstGeom>
          <a:noFill/>
          <a:ln w="0">
            <a:noFill/>
          </a:ln>
        </p:spPr>
        <p:txBody>
          <a:bodyPr lIns="0" rIns="0" tIns="0" bIns="0" anchor="t">
            <a:normAutofit/>
          </a:bodyPr>
          <a:p>
            <a:pPr indent="0">
              <a:spcBef>
                <a:spcPts val="1417"/>
              </a:spcBef>
              <a:buNone/>
            </a:pPr>
            <a:endParaRPr b="0" lang="pt-BR" sz="3200" spc="-1" strike="noStrike">
              <a:solidFill>
                <a:srgbClr val="000000"/>
              </a:solidFill>
              <a:latin typeface="Arial"/>
            </a:endParaRPr>
          </a:p>
        </p:txBody>
      </p:sp>
      <p:sp>
        <p:nvSpPr>
          <p:cNvPr id="362" name="PlaceHolder 3"/>
          <p:cNvSpPr>
            <a:spLocks noGrp="1"/>
          </p:cNvSpPr>
          <p:nvPr>
            <p:ph/>
          </p:nvPr>
        </p:nvSpPr>
        <p:spPr>
          <a:xfrm>
            <a:off x="4674240" y="1203480"/>
            <a:ext cx="4015800" cy="1422720"/>
          </a:xfrm>
          <a:prstGeom prst="rect">
            <a:avLst/>
          </a:prstGeom>
          <a:noFill/>
          <a:ln w="0">
            <a:noFill/>
          </a:ln>
        </p:spPr>
        <p:txBody>
          <a:bodyPr lIns="0" rIns="0" tIns="0" bIns="0" anchor="t">
            <a:normAutofit/>
          </a:bodyPr>
          <a:p>
            <a:pPr indent="0">
              <a:spcBef>
                <a:spcPts val="1417"/>
              </a:spcBef>
              <a:buNone/>
            </a:pPr>
            <a:endParaRPr b="0" lang="pt-BR" sz="3200" spc="-1" strike="noStrike">
              <a:solidFill>
                <a:srgbClr val="000000"/>
              </a:solidFill>
              <a:latin typeface="Arial"/>
            </a:endParaRPr>
          </a:p>
        </p:txBody>
      </p:sp>
      <p:sp>
        <p:nvSpPr>
          <p:cNvPr id="363" name="PlaceHolder 4"/>
          <p:cNvSpPr>
            <a:spLocks noGrp="1"/>
          </p:cNvSpPr>
          <p:nvPr>
            <p:ph/>
          </p:nvPr>
        </p:nvSpPr>
        <p:spPr>
          <a:xfrm>
            <a:off x="457200" y="2761920"/>
            <a:ext cx="8229240" cy="1422720"/>
          </a:xfrm>
          <a:prstGeom prst="rect">
            <a:avLst/>
          </a:prstGeom>
          <a:noFill/>
          <a:ln w="0">
            <a:noFill/>
          </a:ln>
        </p:spPr>
        <p:txBody>
          <a:bodyPr lIns="0" rIns="0" tIns="0" bIns="0" anchor="t">
            <a:normAutofit/>
          </a:bodyPr>
          <a:p>
            <a:pPr indent="0">
              <a:spcBef>
                <a:spcPts val="1417"/>
              </a:spcBef>
              <a:buNone/>
            </a:pPr>
            <a:endParaRPr b="0" lang="pt-BR" sz="3200" spc="-1" strike="noStrike">
              <a:solidFill>
                <a:srgbClr val="000000"/>
              </a:solidFill>
              <a:latin typeface="Arial"/>
            </a:endParaRPr>
          </a:p>
        </p:txBody>
      </p:sp>
    </p:spTree>
  </p:cSld>
</p:sldLayout>
</file>

<file path=ppt/slideLayouts/slideLayout5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364" name="PlaceHolder 1"/>
          <p:cNvSpPr>
            <a:spLocks noGrp="1"/>
          </p:cNvSpPr>
          <p:nvPr>
            <p:ph type="title"/>
          </p:nvPr>
        </p:nvSpPr>
        <p:spPr>
          <a:xfrm>
            <a:off x="457200" y="205200"/>
            <a:ext cx="8229240" cy="858600"/>
          </a:xfrm>
          <a:prstGeom prst="rect">
            <a:avLst/>
          </a:prstGeom>
          <a:noFill/>
          <a:ln w="0">
            <a:noFill/>
          </a:ln>
        </p:spPr>
        <p:txBody>
          <a:bodyPr lIns="0" rIns="0" tIns="0" bIns="0" anchor="ctr">
            <a:noAutofit/>
          </a:bodyPr>
          <a:p>
            <a:pPr indent="0" algn="ctr">
              <a:buNone/>
            </a:pPr>
            <a:endParaRPr b="0" lang="pt-BR" sz="4400" spc="-1" strike="noStrike">
              <a:solidFill>
                <a:srgbClr val="000000"/>
              </a:solidFill>
              <a:latin typeface="Arial"/>
            </a:endParaRPr>
          </a:p>
        </p:txBody>
      </p:sp>
      <p:sp>
        <p:nvSpPr>
          <p:cNvPr id="365" name="PlaceHolder 2"/>
          <p:cNvSpPr>
            <a:spLocks noGrp="1"/>
          </p:cNvSpPr>
          <p:nvPr>
            <p:ph/>
          </p:nvPr>
        </p:nvSpPr>
        <p:spPr>
          <a:xfrm>
            <a:off x="457200" y="1203480"/>
            <a:ext cx="8229240" cy="1422720"/>
          </a:xfrm>
          <a:prstGeom prst="rect">
            <a:avLst/>
          </a:prstGeom>
          <a:noFill/>
          <a:ln w="0">
            <a:noFill/>
          </a:ln>
        </p:spPr>
        <p:txBody>
          <a:bodyPr lIns="0" rIns="0" tIns="0" bIns="0" anchor="t">
            <a:normAutofit/>
          </a:bodyPr>
          <a:p>
            <a:pPr indent="0">
              <a:spcBef>
                <a:spcPts val="1417"/>
              </a:spcBef>
              <a:buNone/>
            </a:pPr>
            <a:endParaRPr b="0" lang="pt-BR" sz="3200" spc="-1" strike="noStrike">
              <a:solidFill>
                <a:srgbClr val="000000"/>
              </a:solidFill>
              <a:latin typeface="Arial"/>
            </a:endParaRPr>
          </a:p>
        </p:txBody>
      </p:sp>
      <p:sp>
        <p:nvSpPr>
          <p:cNvPr id="366" name="PlaceHolder 3"/>
          <p:cNvSpPr>
            <a:spLocks noGrp="1"/>
          </p:cNvSpPr>
          <p:nvPr>
            <p:ph/>
          </p:nvPr>
        </p:nvSpPr>
        <p:spPr>
          <a:xfrm>
            <a:off x="457200" y="2761920"/>
            <a:ext cx="8229240" cy="1422720"/>
          </a:xfrm>
          <a:prstGeom prst="rect">
            <a:avLst/>
          </a:prstGeom>
          <a:noFill/>
          <a:ln w="0">
            <a:noFill/>
          </a:ln>
        </p:spPr>
        <p:txBody>
          <a:bodyPr lIns="0" rIns="0" tIns="0" bIns="0" anchor="t">
            <a:normAutofit/>
          </a:bodyPr>
          <a:p>
            <a:pPr indent="0">
              <a:spcBef>
                <a:spcPts val="1417"/>
              </a:spcBef>
              <a:buNone/>
            </a:pPr>
            <a:endParaRPr b="0" lang="pt-BR" sz="3200" spc="-1" strike="noStrike">
              <a:solidFill>
                <a:srgbClr val="000000"/>
              </a:solidFill>
              <a:latin typeface="Arial"/>
            </a:endParaRPr>
          </a:p>
        </p:txBody>
      </p:sp>
    </p:spTree>
  </p:cSld>
</p:sldLayout>
</file>

<file path=ppt/slideLayouts/slideLayout5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367" name="PlaceHolder 1"/>
          <p:cNvSpPr>
            <a:spLocks noGrp="1"/>
          </p:cNvSpPr>
          <p:nvPr>
            <p:ph type="title"/>
          </p:nvPr>
        </p:nvSpPr>
        <p:spPr>
          <a:xfrm>
            <a:off x="457200" y="205200"/>
            <a:ext cx="8229240" cy="858600"/>
          </a:xfrm>
          <a:prstGeom prst="rect">
            <a:avLst/>
          </a:prstGeom>
          <a:noFill/>
          <a:ln w="0">
            <a:noFill/>
          </a:ln>
        </p:spPr>
        <p:txBody>
          <a:bodyPr lIns="0" rIns="0" tIns="0" bIns="0" anchor="ctr">
            <a:noAutofit/>
          </a:bodyPr>
          <a:p>
            <a:pPr indent="0" algn="ctr">
              <a:buNone/>
            </a:pPr>
            <a:endParaRPr b="0" lang="pt-BR" sz="4400" spc="-1" strike="noStrike">
              <a:solidFill>
                <a:srgbClr val="000000"/>
              </a:solidFill>
              <a:latin typeface="Arial"/>
            </a:endParaRPr>
          </a:p>
        </p:txBody>
      </p:sp>
      <p:sp>
        <p:nvSpPr>
          <p:cNvPr id="368" name="PlaceHolder 2"/>
          <p:cNvSpPr>
            <a:spLocks noGrp="1"/>
          </p:cNvSpPr>
          <p:nvPr>
            <p:ph/>
          </p:nvPr>
        </p:nvSpPr>
        <p:spPr>
          <a:xfrm>
            <a:off x="457200" y="1203480"/>
            <a:ext cx="4015800" cy="1422720"/>
          </a:xfrm>
          <a:prstGeom prst="rect">
            <a:avLst/>
          </a:prstGeom>
          <a:noFill/>
          <a:ln w="0">
            <a:noFill/>
          </a:ln>
        </p:spPr>
        <p:txBody>
          <a:bodyPr lIns="0" rIns="0" tIns="0" bIns="0" anchor="t">
            <a:normAutofit/>
          </a:bodyPr>
          <a:p>
            <a:pPr indent="0">
              <a:spcBef>
                <a:spcPts val="1417"/>
              </a:spcBef>
              <a:buNone/>
            </a:pPr>
            <a:endParaRPr b="0" lang="pt-BR" sz="3200" spc="-1" strike="noStrike">
              <a:solidFill>
                <a:srgbClr val="000000"/>
              </a:solidFill>
              <a:latin typeface="Arial"/>
            </a:endParaRPr>
          </a:p>
        </p:txBody>
      </p:sp>
      <p:sp>
        <p:nvSpPr>
          <p:cNvPr id="369" name="PlaceHolder 3"/>
          <p:cNvSpPr>
            <a:spLocks noGrp="1"/>
          </p:cNvSpPr>
          <p:nvPr>
            <p:ph/>
          </p:nvPr>
        </p:nvSpPr>
        <p:spPr>
          <a:xfrm>
            <a:off x="4674240" y="1203480"/>
            <a:ext cx="4015800" cy="1422720"/>
          </a:xfrm>
          <a:prstGeom prst="rect">
            <a:avLst/>
          </a:prstGeom>
          <a:noFill/>
          <a:ln w="0">
            <a:noFill/>
          </a:ln>
        </p:spPr>
        <p:txBody>
          <a:bodyPr lIns="0" rIns="0" tIns="0" bIns="0" anchor="t">
            <a:normAutofit/>
          </a:bodyPr>
          <a:p>
            <a:pPr indent="0">
              <a:spcBef>
                <a:spcPts val="1417"/>
              </a:spcBef>
              <a:buNone/>
            </a:pPr>
            <a:endParaRPr b="0" lang="pt-BR" sz="3200" spc="-1" strike="noStrike">
              <a:solidFill>
                <a:srgbClr val="000000"/>
              </a:solidFill>
              <a:latin typeface="Arial"/>
            </a:endParaRPr>
          </a:p>
        </p:txBody>
      </p:sp>
      <p:sp>
        <p:nvSpPr>
          <p:cNvPr id="370" name="PlaceHolder 4"/>
          <p:cNvSpPr>
            <a:spLocks noGrp="1"/>
          </p:cNvSpPr>
          <p:nvPr>
            <p:ph/>
          </p:nvPr>
        </p:nvSpPr>
        <p:spPr>
          <a:xfrm>
            <a:off x="457200" y="2761920"/>
            <a:ext cx="4015800" cy="1422720"/>
          </a:xfrm>
          <a:prstGeom prst="rect">
            <a:avLst/>
          </a:prstGeom>
          <a:noFill/>
          <a:ln w="0">
            <a:noFill/>
          </a:ln>
        </p:spPr>
        <p:txBody>
          <a:bodyPr lIns="0" rIns="0" tIns="0" bIns="0" anchor="t">
            <a:normAutofit/>
          </a:bodyPr>
          <a:p>
            <a:pPr indent="0">
              <a:spcBef>
                <a:spcPts val="1417"/>
              </a:spcBef>
              <a:buNone/>
            </a:pPr>
            <a:endParaRPr b="0" lang="pt-BR" sz="3200" spc="-1" strike="noStrike">
              <a:solidFill>
                <a:srgbClr val="000000"/>
              </a:solidFill>
              <a:latin typeface="Arial"/>
            </a:endParaRPr>
          </a:p>
        </p:txBody>
      </p:sp>
      <p:sp>
        <p:nvSpPr>
          <p:cNvPr id="371" name="PlaceHolder 5"/>
          <p:cNvSpPr>
            <a:spLocks noGrp="1"/>
          </p:cNvSpPr>
          <p:nvPr>
            <p:ph/>
          </p:nvPr>
        </p:nvSpPr>
        <p:spPr>
          <a:xfrm>
            <a:off x="4674240" y="2761920"/>
            <a:ext cx="4015800" cy="1422720"/>
          </a:xfrm>
          <a:prstGeom prst="rect">
            <a:avLst/>
          </a:prstGeom>
          <a:noFill/>
          <a:ln w="0">
            <a:noFill/>
          </a:ln>
        </p:spPr>
        <p:txBody>
          <a:bodyPr lIns="0" rIns="0" tIns="0" bIns="0" anchor="t">
            <a:normAutofit/>
          </a:bodyPr>
          <a:p>
            <a:pPr indent="0">
              <a:spcBef>
                <a:spcPts val="1417"/>
              </a:spcBef>
              <a:buNone/>
            </a:pPr>
            <a:endParaRPr b="0" lang="pt-BR" sz="3200" spc="-1" strike="noStrike">
              <a:solidFill>
                <a:srgbClr val="000000"/>
              </a:solidFill>
              <a:latin typeface="Arial"/>
            </a:endParaRP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47" name="PlaceHolder 1"/>
          <p:cNvSpPr>
            <a:spLocks noGrp="1"/>
          </p:cNvSpPr>
          <p:nvPr>
            <p:ph type="subTitle"/>
          </p:nvPr>
        </p:nvSpPr>
        <p:spPr>
          <a:xfrm>
            <a:off x="457200" y="205200"/>
            <a:ext cx="8229240" cy="3981240"/>
          </a:xfrm>
          <a:prstGeom prst="rect">
            <a:avLst/>
          </a:prstGeom>
          <a:noFill/>
          <a:ln w="0">
            <a:noFill/>
          </a:ln>
        </p:spPr>
        <p:txBody>
          <a:bodyPr lIns="0" rIns="0" tIns="0" bIns="0" anchor="ctr">
            <a:noAutofit/>
          </a:bodyPr>
          <a:p>
            <a:pPr algn="ctr"/>
            <a:endParaRPr b="0" lang="pt-BR" sz="3200" spc="-1" strike="noStrike">
              <a:solidFill>
                <a:srgbClr val="000000"/>
              </a:solidFill>
              <a:latin typeface="Arial"/>
            </a:endParaRPr>
          </a:p>
        </p:txBody>
      </p:sp>
    </p:spTree>
  </p:cSld>
</p:sldLayout>
</file>

<file path=ppt/slideLayouts/slideLayout6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72" name="PlaceHolder 1"/>
          <p:cNvSpPr>
            <a:spLocks noGrp="1"/>
          </p:cNvSpPr>
          <p:nvPr>
            <p:ph type="title"/>
          </p:nvPr>
        </p:nvSpPr>
        <p:spPr>
          <a:xfrm>
            <a:off x="457200" y="205200"/>
            <a:ext cx="8229240" cy="858600"/>
          </a:xfrm>
          <a:prstGeom prst="rect">
            <a:avLst/>
          </a:prstGeom>
          <a:noFill/>
          <a:ln w="0">
            <a:noFill/>
          </a:ln>
        </p:spPr>
        <p:txBody>
          <a:bodyPr lIns="0" rIns="0" tIns="0" bIns="0" anchor="ctr">
            <a:noAutofit/>
          </a:bodyPr>
          <a:p>
            <a:pPr indent="0" algn="ctr">
              <a:buNone/>
            </a:pPr>
            <a:endParaRPr b="0" lang="pt-BR" sz="4400" spc="-1" strike="noStrike">
              <a:solidFill>
                <a:srgbClr val="000000"/>
              </a:solidFill>
              <a:latin typeface="Arial"/>
            </a:endParaRPr>
          </a:p>
        </p:txBody>
      </p:sp>
      <p:sp>
        <p:nvSpPr>
          <p:cNvPr id="373" name="PlaceHolder 2"/>
          <p:cNvSpPr>
            <a:spLocks noGrp="1"/>
          </p:cNvSpPr>
          <p:nvPr>
            <p:ph/>
          </p:nvPr>
        </p:nvSpPr>
        <p:spPr>
          <a:xfrm>
            <a:off x="457200" y="1203480"/>
            <a:ext cx="2649600" cy="1422720"/>
          </a:xfrm>
          <a:prstGeom prst="rect">
            <a:avLst/>
          </a:prstGeom>
          <a:noFill/>
          <a:ln w="0">
            <a:noFill/>
          </a:ln>
        </p:spPr>
        <p:txBody>
          <a:bodyPr lIns="0" rIns="0" tIns="0" bIns="0" anchor="t">
            <a:normAutofit/>
          </a:bodyPr>
          <a:p>
            <a:pPr indent="0">
              <a:spcBef>
                <a:spcPts val="1417"/>
              </a:spcBef>
              <a:buNone/>
            </a:pPr>
            <a:endParaRPr b="0" lang="pt-BR" sz="3200" spc="-1" strike="noStrike">
              <a:solidFill>
                <a:srgbClr val="000000"/>
              </a:solidFill>
              <a:latin typeface="Arial"/>
            </a:endParaRPr>
          </a:p>
        </p:txBody>
      </p:sp>
      <p:sp>
        <p:nvSpPr>
          <p:cNvPr id="374" name="PlaceHolder 3"/>
          <p:cNvSpPr>
            <a:spLocks noGrp="1"/>
          </p:cNvSpPr>
          <p:nvPr>
            <p:ph/>
          </p:nvPr>
        </p:nvSpPr>
        <p:spPr>
          <a:xfrm>
            <a:off x="3239640" y="1203480"/>
            <a:ext cx="2649600" cy="1422720"/>
          </a:xfrm>
          <a:prstGeom prst="rect">
            <a:avLst/>
          </a:prstGeom>
          <a:noFill/>
          <a:ln w="0">
            <a:noFill/>
          </a:ln>
        </p:spPr>
        <p:txBody>
          <a:bodyPr lIns="0" rIns="0" tIns="0" bIns="0" anchor="t">
            <a:normAutofit/>
          </a:bodyPr>
          <a:p>
            <a:pPr indent="0">
              <a:spcBef>
                <a:spcPts val="1417"/>
              </a:spcBef>
              <a:buNone/>
            </a:pPr>
            <a:endParaRPr b="0" lang="pt-BR" sz="3200" spc="-1" strike="noStrike">
              <a:solidFill>
                <a:srgbClr val="000000"/>
              </a:solidFill>
              <a:latin typeface="Arial"/>
            </a:endParaRPr>
          </a:p>
        </p:txBody>
      </p:sp>
      <p:sp>
        <p:nvSpPr>
          <p:cNvPr id="375" name="PlaceHolder 4"/>
          <p:cNvSpPr>
            <a:spLocks noGrp="1"/>
          </p:cNvSpPr>
          <p:nvPr>
            <p:ph/>
          </p:nvPr>
        </p:nvSpPr>
        <p:spPr>
          <a:xfrm>
            <a:off x="6022080" y="1203480"/>
            <a:ext cx="2649600" cy="1422720"/>
          </a:xfrm>
          <a:prstGeom prst="rect">
            <a:avLst/>
          </a:prstGeom>
          <a:noFill/>
          <a:ln w="0">
            <a:noFill/>
          </a:ln>
        </p:spPr>
        <p:txBody>
          <a:bodyPr lIns="0" rIns="0" tIns="0" bIns="0" anchor="t">
            <a:normAutofit/>
          </a:bodyPr>
          <a:p>
            <a:pPr indent="0">
              <a:spcBef>
                <a:spcPts val="1417"/>
              </a:spcBef>
              <a:buNone/>
            </a:pPr>
            <a:endParaRPr b="0" lang="pt-BR" sz="3200" spc="-1" strike="noStrike">
              <a:solidFill>
                <a:srgbClr val="000000"/>
              </a:solidFill>
              <a:latin typeface="Arial"/>
            </a:endParaRPr>
          </a:p>
        </p:txBody>
      </p:sp>
      <p:sp>
        <p:nvSpPr>
          <p:cNvPr id="376" name="PlaceHolder 5"/>
          <p:cNvSpPr>
            <a:spLocks noGrp="1"/>
          </p:cNvSpPr>
          <p:nvPr>
            <p:ph/>
          </p:nvPr>
        </p:nvSpPr>
        <p:spPr>
          <a:xfrm>
            <a:off x="457200" y="2761920"/>
            <a:ext cx="2649600" cy="1422720"/>
          </a:xfrm>
          <a:prstGeom prst="rect">
            <a:avLst/>
          </a:prstGeom>
          <a:noFill/>
          <a:ln w="0">
            <a:noFill/>
          </a:ln>
        </p:spPr>
        <p:txBody>
          <a:bodyPr lIns="0" rIns="0" tIns="0" bIns="0" anchor="t">
            <a:normAutofit/>
          </a:bodyPr>
          <a:p>
            <a:pPr indent="0">
              <a:spcBef>
                <a:spcPts val="1417"/>
              </a:spcBef>
              <a:buNone/>
            </a:pPr>
            <a:endParaRPr b="0" lang="pt-BR" sz="3200" spc="-1" strike="noStrike">
              <a:solidFill>
                <a:srgbClr val="000000"/>
              </a:solidFill>
              <a:latin typeface="Arial"/>
            </a:endParaRPr>
          </a:p>
        </p:txBody>
      </p:sp>
      <p:sp>
        <p:nvSpPr>
          <p:cNvPr id="377" name="PlaceHolder 6"/>
          <p:cNvSpPr>
            <a:spLocks noGrp="1"/>
          </p:cNvSpPr>
          <p:nvPr>
            <p:ph/>
          </p:nvPr>
        </p:nvSpPr>
        <p:spPr>
          <a:xfrm>
            <a:off x="3239640" y="2761920"/>
            <a:ext cx="2649600" cy="1422720"/>
          </a:xfrm>
          <a:prstGeom prst="rect">
            <a:avLst/>
          </a:prstGeom>
          <a:noFill/>
          <a:ln w="0">
            <a:noFill/>
          </a:ln>
        </p:spPr>
        <p:txBody>
          <a:bodyPr lIns="0" rIns="0" tIns="0" bIns="0" anchor="t">
            <a:normAutofit/>
          </a:bodyPr>
          <a:p>
            <a:pPr indent="0">
              <a:spcBef>
                <a:spcPts val="1417"/>
              </a:spcBef>
              <a:buNone/>
            </a:pPr>
            <a:endParaRPr b="0" lang="pt-BR" sz="3200" spc="-1" strike="noStrike">
              <a:solidFill>
                <a:srgbClr val="000000"/>
              </a:solidFill>
              <a:latin typeface="Arial"/>
            </a:endParaRPr>
          </a:p>
        </p:txBody>
      </p:sp>
      <p:sp>
        <p:nvSpPr>
          <p:cNvPr id="378" name="PlaceHolder 7"/>
          <p:cNvSpPr>
            <a:spLocks noGrp="1"/>
          </p:cNvSpPr>
          <p:nvPr>
            <p:ph/>
          </p:nvPr>
        </p:nvSpPr>
        <p:spPr>
          <a:xfrm>
            <a:off x="6022080" y="2761920"/>
            <a:ext cx="2649600" cy="1422720"/>
          </a:xfrm>
          <a:prstGeom prst="rect">
            <a:avLst/>
          </a:prstGeom>
          <a:noFill/>
          <a:ln w="0">
            <a:noFill/>
          </a:ln>
        </p:spPr>
        <p:txBody>
          <a:bodyPr lIns="0" rIns="0" tIns="0" bIns="0" anchor="t">
            <a:normAutofit/>
          </a:bodyPr>
          <a:p>
            <a:pPr indent="0">
              <a:spcBef>
                <a:spcPts val="1417"/>
              </a:spcBef>
              <a:buNone/>
            </a:pPr>
            <a:endParaRPr b="0" lang="pt-BR" sz="3200" spc="-1" strike="noStrike">
              <a:solidFill>
                <a:srgbClr val="000000"/>
              </a:solidFill>
              <a:latin typeface="Arial"/>
            </a:endParaRPr>
          </a:p>
        </p:txBody>
      </p:sp>
    </p:spTree>
  </p:cSld>
</p:sldLayout>
</file>

<file path=ppt/slideLayouts/slideLayout6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6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421" name="PlaceHolder 1"/>
          <p:cNvSpPr>
            <a:spLocks noGrp="1"/>
          </p:cNvSpPr>
          <p:nvPr>
            <p:ph type="title"/>
          </p:nvPr>
        </p:nvSpPr>
        <p:spPr>
          <a:xfrm>
            <a:off x="457200" y="205200"/>
            <a:ext cx="8229240" cy="858600"/>
          </a:xfrm>
          <a:prstGeom prst="rect">
            <a:avLst/>
          </a:prstGeom>
          <a:noFill/>
          <a:ln w="0">
            <a:noFill/>
          </a:ln>
        </p:spPr>
        <p:txBody>
          <a:bodyPr lIns="0" rIns="0" tIns="0" bIns="0" anchor="ctr">
            <a:noAutofit/>
          </a:bodyPr>
          <a:p>
            <a:pPr indent="0" algn="ctr">
              <a:buNone/>
            </a:pPr>
            <a:endParaRPr b="0" lang="pt-BR" sz="4400" spc="-1" strike="noStrike">
              <a:solidFill>
                <a:srgbClr val="000000"/>
              </a:solidFill>
              <a:latin typeface="Arial"/>
            </a:endParaRPr>
          </a:p>
        </p:txBody>
      </p:sp>
      <p:sp>
        <p:nvSpPr>
          <p:cNvPr id="422" name="PlaceHolder 2"/>
          <p:cNvSpPr>
            <a:spLocks noGrp="1"/>
          </p:cNvSpPr>
          <p:nvPr>
            <p:ph type="subTitle"/>
          </p:nvPr>
        </p:nvSpPr>
        <p:spPr>
          <a:xfrm>
            <a:off x="457200" y="1203480"/>
            <a:ext cx="8229240" cy="2982960"/>
          </a:xfrm>
          <a:prstGeom prst="rect">
            <a:avLst/>
          </a:prstGeom>
          <a:noFill/>
          <a:ln w="0">
            <a:noFill/>
          </a:ln>
        </p:spPr>
        <p:txBody>
          <a:bodyPr lIns="0" rIns="0" tIns="0" bIns="0" anchor="ctr">
            <a:noAutofit/>
          </a:bodyPr>
          <a:p>
            <a:pPr indent="0" algn="ctr">
              <a:buNone/>
            </a:pPr>
            <a:endParaRPr b="0" lang="pt-BR" sz="3200" spc="-1" strike="noStrike">
              <a:solidFill>
                <a:srgbClr val="000000"/>
              </a:solidFill>
              <a:latin typeface="Arial"/>
            </a:endParaRPr>
          </a:p>
        </p:txBody>
      </p:sp>
    </p:spTree>
  </p:cSld>
</p:sldLayout>
</file>

<file path=ppt/slideLayouts/slideLayout6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423" name="PlaceHolder 1"/>
          <p:cNvSpPr>
            <a:spLocks noGrp="1"/>
          </p:cNvSpPr>
          <p:nvPr>
            <p:ph type="title"/>
          </p:nvPr>
        </p:nvSpPr>
        <p:spPr>
          <a:xfrm>
            <a:off x="457200" y="205200"/>
            <a:ext cx="8229240" cy="858600"/>
          </a:xfrm>
          <a:prstGeom prst="rect">
            <a:avLst/>
          </a:prstGeom>
          <a:noFill/>
          <a:ln w="0">
            <a:noFill/>
          </a:ln>
        </p:spPr>
        <p:txBody>
          <a:bodyPr lIns="0" rIns="0" tIns="0" bIns="0" anchor="ctr">
            <a:noAutofit/>
          </a:bodyPr>
          <a:p>
            <a:pPr indent="0" algn="ctr">
              <a:buNone/>
            </a:pPr>
            <a:endParaRPr b="0" lang="pt-BR" sz="4400" spc="-1" strike="noStrike">
              <a:solidFill>
                <a:srgbClr val="000000"/>
              </a:solidFill>
              <a:latin typeface="Arial"/>
            </a:endParaRPr>
          </a:p>
        </p:txBody>
      </p:sp>
      <p:sp>
        <p:nvSpPr>
          <p:cNvPr id="424" name="PlaceHolder 2"/>
          <p:cNvSpPr>
            <a:spLocks noGrp="1"/>
          </p:cNvSpPr>
          <p:nvPr>
            <p:ph/>
          </p:nvPr>
        </p:nvSpPr>
        <p:spPr>
          <a:xfrm>
            <a:off x="457200" y="1203480"/>
            <a:ext cx="8229240" cy="2982960"/>
          </a:xfrm>
          <a:prstGeom prst="rect">
            <a:avLst/>
          </a:prstGeom>
          <a:noFill/>
          <a:ln w="0">
            <a:noFill/>
          </a:ln>
        </p:spPr>
        <p:txBody>
          <a:bodyPr lIns="0" rIns="0" tIns="0" bIns="0" anchor="t">
            <a:normAutofit/>
          </a:bodyPr>
          <a:p>
            <a:pPr indent="0">
              <a:spcBef>
                <a:spcPts val="1417"/>
              </a:spcBef>
              <a:buNone/>
            </a:pPr>
            <a:endParaRPr b="0" lang="pt-BR" sz="3200" spc="-1" strike="noStrike">
              <a:solidFill>
                <a:srgbClr val="000000"/>
              </a:solidFill>
              <a:latin typeface="Arial"/>
            </a:endParaRPr>
          </a:p>
        </p:txBody>
      </p:sp>
    </p:spTree>
  </p:cSld>
</p:sldLayout>
</file>

<file path=ppt/slideLayouts/slideLayout6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425" name="PlaceHolder 1"/>
          <p:cNvSpPr>
            <a:spLocks noGrp="1"/>
          </p:cNvSpPr>
          <p:nvPr>
            <p:ph type="title"/>
          </p:nvPr>
        </p:nvSpPr>
        <p:spPr>
          <a:xfrm>
            <a:off x="457200" y="205200"/>
            <a:ext cx="8229240" cy="858600"/>
          </a:xfrm>
          <a:prstGeom prst="rect">
            <a:avLst/>
          </a:prstGeom>
          <a:noFill/>
          <a:ln w="0">
            <a:noFill/>
          </a:ln>
        </p:spPr>
        <p:txBody>
          <a:bodyPr lIns="0" rIns="0" tIns="0" bIns="0" anchor="ctr">
            <a:noAutofit/>
          </a:bodyPr>
          <a:p>
            <a:pPr indent="0" algn="ctr">
              <a:buNone/>
            </a:pPr>
            <a:endParaRPr b="0" lang="pt-BR" sz="4400" spc="-1" strike="noStrike">
              <a:solidFill>
                <a:srgbClr val="000000"/>
              </a:solidFill>
              <a:latin typeface="Arial"/>
            </a:endParaRPr>
          </a:p>
        </p:txBody>
      </p:sp>
      <p:sp>
        <p:nvSpPr>
          <p:cNvPr id="426" name="PlaceHolder 2"/>
          <p:cNvSpPr>
            <a:spLocks noGrp="1"/>
          </p:cNvSpPr>
          <p:nvPr>
            <p:ph/>
          </p:nvPr>
        </p:nvSpPr>
        <p:spPr>
          <a:xfrm>
            <a:off x="457200" y="1203480"/>
            <a:ext cx="4015800" cy="2982960"/>
          </a:xfrm>
          <a:prstGeom prst="rect">
            <a:avLst/>
          </a:prstGeom>
          <a:noFill/>
          <a:ln w="0">
            <a:noFill/>
          </a:ln>
        </p:spPr>
        <p:txBody>
          <a:bodyPr lIns="0" rIns="0" tIns="0" bIns="0" anchor="t">
            <a:normAutofit/>
          </a:bodyPr>
          <a:p>
            <a:pPr indent="0">
              <a:spcBef>
                <a:spcPts val="1417"/>
              </a:spcBef>
              <a:buNone/>
            </a:pPr>
            <a:endParaRPr b="0" lang="pt-BR" sz="3200" spc="-1" strike="noStrike">
              <a:solidFill>
                <a:srgbClr val="000000"/>
              </a:solidFill>
              <a:latin typeface="Arial"/>
            </a:endParaRPr>
          </a:p>
        </p:txBody>
      </p:sp>
      <p:sp>
        <p:nvSpPr>
          <p:cNvPr id="427" name="PlaceHolder 3"/>
          <p:cNvSpPr>
            <a:spLocks noGrp="1"/>
          </p:cNvSpPr>
          <p:nvPr>
            <p:ph/>
          </p:nvPr>
        </p:nvSpPr>
        <p:spPr>
          <a:xfrm>
            <a:off x="4674240" y="1203480"/>
            <a:ext cx="4015800" cy="2982960"/>
          </a:xfrm>
          <a:prstGeom prst="rect">
            <a:avLst/>
          </a:prstGeom>
          <a:noFill/>
          <a:ln w="0">
            <a:noFill/>
          </a:ln>
        </p:spPr>
        <p:txBody>
          <a:bodyPr lIns="0" rIns="0" tIns="0" bIns="0" anchor="t">
            <a:normAutofit/>
          </a:bodyPr>
          <a:p>
            <a:pPr indent="0">
              <a:spcBef>
                <a:spcPts val="1417"/>
              </a:spcBef>
              <a:buNone/>
            </a:pPr>
            <a:endParaRPr b="0" lang="pt-BR" sz="3200" spc="-1" strike="noStrike">
              <a:solidFill>
                <a:srgbClr val="000000"/>
              </a:solidFill>
              <a:latin typeface="Arial"/>
            </a:endParaRPr>
          </a:p>
        </p:txBody>
      </p:sp>
    </p:spTree>
  </p:cSld>
</p:sldLayout>
</file>

<file path=ppt/slideLayouts/slideLayout6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428" name="PlaceHolder 1"/>
          <p:cNvSpPr>
            <a:spLocks noGrp="1"/>
          </p:cNvSpPr>
          <p:nvPr>
            <p:ph type="title"/>
          </p:nvPr>
        </p:nvSpPr>
        <p:spPr>
          <a:xfrm>
            <a:off x="457200" y="205200"/>
            <a:ext cx="8229240" cy="858600"/>
          </a:xfrm>
          <a:prstGeom prst="rect">
            <a:avLst/>
          </a:prstGeom>
          <a:noFill/>
          <a:ln w="0">
            <a:noFill/>
          </a:ln>
        </p:spPr>
        <p:txBody>
          <a:bodyPr lIns="0" rIns="0" tIns="0" bIns="0" anchor="ctr">
            <a:noAutofit/>
          </a:bodyPr>
          <a:p>
            <a:pPr indent="0" algn="ctr">
              <a:buNone/>
            </a:pPr>
            <a:endParaRPr b="0" lang="pt-BR" sz="4400" spc="-1" strike="noStrike">
              <a:solidFill>
                <a:srgbClr val="000000"/>
              </a:solidFill>
              <a:latin typeface="Arial"/>
            </a:endParaRPr>
          </a:p>
        </p:txBody>
      </p:sp>
    </p:spTree>
  </p:cSld>
</p:sldLayout>
</file>

<file path=ppt/slideLayouts/slideLayout6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429" name="PlaceHolder 1"/>
          <p:cNvSpPr>
            <a:spLocks noGrp="1"/>
          </p:cNvSpPr>
          <p:nvPr>
            <p:ph type="subTitle"/>
          </p:nvPr>
        </p:nvSpPr>
        <p:spPr>
          <a:xfrm>
            <a:off x="457200" y="205200"/>
            <a:ext cx="8229240" cy="3981240"/>
          </a:xfrm>
          <a:prstGeom prst="rect">
            <a:avLst/>
          </a:prstGeom>
          <a:noFill/>
          <a:ln w="0">
            <a:noFill/>
          </a:ln>
        </p:spPr>
        <p:txBody>
          <a:bodyPr lIns="0" rIns="0" tIns="0" bIns="0" anchor="ctr">
            <a:noAutofit/>
          </a:bodyPr>
          <a:p>
            <a:pPr algn="ctr"/>
            <a:endParaRPr b="0" lang="pt-BR" sz="3200" spc="-1" strike="noStrike">
              <a:solidFill>
                <a:srgbClr val="000000"/>
              </a:solidFill>
              <a:latin typeface="Arial"/>
            </a:endParaRPr>
          </a:p>
        </p:txBody>
      </p:sp>
    </p:spTree>
  </p:cSld>
</p:sldLayout>
</file>

<file path=ppt/slideLayouts/slideLayout6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430" name="PlaceHolder 1"/>
          <p:cNvSpPr>
            <a:spLocks noGrp="1"/>
          </p:cNvSpPr>
          <p:nvPr>
            <p:ph type="title"/>
          </p:nvPr>
        </p:nvSpPr>
        <p:spPr>
          <a:xfrm>
            <a:off x="457200" y="205200"/>
            <a:ext cx="8229240" cy="858600"/>
          </a:xfrm>
          <a:prstGeom prst="rect">
            <a:avLst/>
          </a:prstGeom>
          <a:noFill/>
          <a:ln w="0">
            <a:noFill/>
          </a:ln>
        </p:spPr>
        <p:txBody>
          <a:bodyPr lIns="0" rIns="0" tIns="0" bIns="0" anchor="ctr">
            <a:noAutofit/>
          </a:bodyPr>
          <a:p>
            <a:pPr indent="0" algn="ctr">
              <a:buNone/>
            </a:pPr>
            <a:endParaRPr b="0" lang="pt-BR" sz="4400" spc="-1" strike="noStrike">
              <a:solidFill>
                <a:srgbClr val="000000"/>
              </a:solidFill>
              <a:latin typeface="Arial"/>
            </a:endParaRPr>
          </a:p>
        </p:txBody>
      </p:sp>
      <p:sp>
        <p:nvSpPr>
          <p:cNvPr id="431" name="PlaceHolder 2"/>
          <p:cNvSpPr>
            <a:spLocks noGrp="1"/>
          </p:cNvSpPr>
          <p:nvPr>
            <p:ph/>
          </p:nvPr>
        </p:nvSpPr>
        <p:spPr>
          <a:xfrm>
            <a:off x="457200" y="1203480"/>
            <a:ext cx="4015800" cy="1422720"/>
          </a:xfrm>
          <a:prstGeom prst="rect">
            <a:avLst/>
          </a:prstGeom>
          <a:noFill/>
          <a:ln w="0">
            <a:noFill/>
          </a:ln>
        </p:spPr>
        <p:txBody>
          <a:bodyPr lIns="0" rIns="0" tIns="0" bIns="0" anchor="t">
            <a:normAutofit/>
          </a:bodyPr>
          <a:p>
            <a:pPr indent="0">
              <a:spcBef>
                <a:spcPts val="1417"/>
              </a:spcBef>
              <a:buNone/>
            </a:pPr>
            <a:endParaRPr b="0" lang="pt-BR" sz="3200" spc="-1" strike="noStrike">
              <a:solidFill>
                <a:srgbClr val="000000"/>
              </a:solidFill>
              <a:latin typeface="Arial"/>
            </a:endParaRPr>
          </a:p>
        </p:txBody>
      </p:sp>
      <p:sp>
        <p:nvSpPr>
          <p:cNvPr id="432" name="PlaceHolder 3"/>
          <p:cNvSpPr>
            <a:spLocks noGrp="1"/>
          </p:cNvSpPr>
          <p:nvPr>
            <p:ph/>
          </p:nvPr>
        </p:nvSpPr>
        <p:spPr>
          <a:xfrm>
            <a:off x="4674240" y="1203480"/>
            <a:ext cx="4015800" cy="2982960"/>
          </a:xfrm>
          <a:prstGeom prst="rect">
            <a:avLst/>
          </a:prstGeom>
          <a:noFill/>
          <a:ln w="0">
            <a:noFill/>
          </a:ln>
        </p:spPr>
        <p:txBody>
          <a:bodyPr lIns="0" rIns="0" tIns="0" bIns="0" anchor="t">
            <a:normAutofit/>
          </a:bodyPr>
          <a:p>
            <a:pPr indent="0">
              <a:spcBef>
                <a:spcPts val="1417"/>
              </a:spcBef>
              <a:buNone/>
            </a:pPr>
            <a:endParaRPr b="0" lang="pt-BR" sz="3200" spc="-1" strike="noStrike">
              <a:solidFill>
                <a:srgbClr val="000000"/>
              </a:solidFill>
              <a:latin typeface="Arial"/>
            </a:endParaRPr>
          </a:p>
        </p:txBody>
      </p:sp>
      <p:sp>
        <p:nvSpPr>
          <p:cNvPr id="433" name="PlaceHolder 4"/>
          <p:cNvSpPr>
            <a:spLocks noGrp="1"/>
          </p:cNvSpPr>
          <p:nvPr>
            <p:ph/>
          </p:nvPr>
        </p:nvSpPr>
        <p:spPr>
          <a:xfrm>
            <a:off x="457200" y="2761920"/>
            <a:ext cx="4015800" cy="1422720"/>
          </a:xfrm>
          <a:prstGeom prst="rect">
            <a:avLst/>
          </a:prstGeom>
          <a:noFill/>
          <a:ln w="0">
            <a:noFill/>
          </a:ln>
        </p:spPr>
        <p:txBody>
          <a:bodyPr lIns="0" rIns="0" tIns="0" bIns="0" anchor="t">
            <a:normAutofit/>
          </a:bodyPr>
          <a:p>
            <a:pPr indent="0">
              <a:spcBef>
                <a:spcPts val="1417"/>
              </a:spcBef>
              <a:buNone/>
            </a:pPr>
            <a:endParaRPr b="0" lang="pt-BR" sz="3200" spc="-1" strike="noStrike">
              <a:solidFill>
                <a:srgbClr val="000000"/>
              </a:solidFill>
              <a:latin typeface="Arial"/>
            </a:endParaRPr>
          </a:p>
        </p:txBody>
      </p:sp>
    </p:spTree>
  </p:cSld>
</p:sldLayout>
</file>

<file path=ppt/slideLayouts/slideLayout6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434" name="PlaceHolder 1"/>
          <p:cNvSpPr>
            <a:spLocks noGrp="1"/>
          </p:cNvSpPr>
          <p:nvPr>
            <p:ph type="title"/>
          </p:nvPr>
        </p:nvSpPr>
        <p:spPr>
          <a:xfrm>
            <a:off x="457200" y="205200"/>
            <a:ext cx="8229240" cy="858600"/>
          </a:xfrm>
          <a:prstGeom prst="rect">
            <a:avLst/>
          </a:prstGeom>
          <a:noFill/>
          <a:ln w="0">
            <a:noFill/>
          </a:ln>
        </p:spPr>
        <p:txBody>
          <a:bodyPr lIns="0" rIns="0" tIns="0" bIns="0" anchor="ctr">
            <a:noAutofit/>
          </a:bodyPr>
          <a:p>
            <a:pPr indent="0" algn="ctr">
              <a:buNone/>
            </a:pPr>
            <a:endParaRPr b="0" lang="pt-BR" sz="4400" spc="-1" strike="noStrike">
              <a:solidFill>
                <a:srgbClr val="000000"/>
              </a:solidFill>
              <a:latin typeface="Arial"/>
            </a:endParaRPr>
          </a:p>
        </p:txBody>
      </p:sp>
      <p:sp>
        <p:nvSpPr>
          <p:cNvPr id="435" name="PlaceHolder 2"/>
          <p:cNvSpPr>
            <a:spLocks noGrp="1"/>
          </p:cNvSpPr>
          <p:nvPr>
            <p:ph/>
          </p:nvPr>
        </p:nvSpPr>
        <p:spPr>
          <a:xfrm>
            <a:off x="457200" y="1203480"/>
            <a:ext cx="4015800" cy="2982960"/>
          </a:xfrm>
          <a:prstGeom prst="rect">
            <a:avLst/>
          </a:prstGeom>
          <a:noFill/>
          <a:ln w="0">
            <a:noFill/>
          </a:ln>
        </p:spPr>
        <p:txBody>
          <a:bodyPr lIns="0" rIns="0" tIns="0" bIns="0" anchor="t">
            <a:normAutofit/>
          </a:bodyPr>
          <a:p>
            <a:pPr indent="0">
              <a:spcBef>
                <a:spcPts val="1417"/>
              </a:spcBef>
              <a:buNone/>
            </a:pPr>
            <a:endParaRPr b="0" lang="pt-BR" sz="3200" spc="-1" strike="noStrike">
              <a:solidFill>
                <a:srgbClr val="000000"/>
              </a:solidFill>
              <a:latin typeface="Arial"/>
            </a:endParaRPr>
          </a:p>
        </p:txBody>
      </p:sp>
      <p:sp>
        <p:nvSpPr>
          <p:cNvPr id="436" name="PlaceHolder 3"/>
          <p:cNvSpPr>
            <a:spLocks noGrp="1"/>
          </p:cNvSpPr>
          <p:nvPr>
            <p:ph/>
          </p:nvPr>
        </p:nvSpPr>
        <p:spPr>
          <a:xfrm>
            <a:off x="4674240" y="1203480"/>
            <a:ext cx="4015800" cy="1422720"/>
          </a:xfrm>
          <a:prstGeom prst="rect">
            <a:avLst/>
          </a:prstGeom>
          <a:noFill/>
          <a:ln w="0">
            <a:noFill/>
          </a:ln>
        </p:spPr>
        <p:txBody>
          <a:bodyPr lIns="0" rIns="0" tIns="0" bIns="0" anchor="t">
            <a:normAutofit/>
          </a:bodyPr>
          <a:p>
            <a:pPr indent="0">
              <a:spcBef>
                <a:spcPts val="1417"/>
              </a:spcBef>
              <a:buNone/>
            </a:pPr>
            <a:endParaRPr b="0" lang="pt-BR" sz="3200" spc="-1" strike="noStrike">
              <a:solidFill>
                <a:srgbClr val="000000"/>
              </a:solidFill>
              <a:latin typeface="Arial"/>
            </a:endParaRPr>
          </a:p>
        </p:txBody>
      </p:sp>
      <p:sp>
        <p:nvSpPr>
          <p:cNvPr id="437" name="PlaceHolder 4"/>
          <p:cNvSpPr>
            <a:spLocks noGrp="1"/>
          </p:cNvSpPr>
          <p:nvPr>
            <p:ph/>
          </p:nvPr>
        </p:nvSpPr>
        <p:spPr>
          <a:xfrm>
            <a:off x="4674240" y="2761920"/>
            <a:ext cx="4015800" cy="1422720"/>
          </a:xfrm>
          <a:prstGeom prst="rect">
            <a:avLst/>
          </a:prstGeom>
          <a:noFill/>
          <a:ln w="0">
            <a:noFill/>
          </a:ln>
        </p:spPr>
        <p:txBody>
          <a:bodyPr lIns="0" rIns="0" tIns="0" bIns="0" anchor="t">
            <a:normAutofit/>
          </a:bodyPr>
          <a:p>
            <a:pPr indent="0">
              <a:spcBef>
                <a:spcPts val="1417"/>
              </a:spcBef>
              <a:buNone/>
            </a:pPr>
            <a:endParaRPr b="0" lang="pt-BR" sz="3200" spc="-1" strike="noStrike">
              <a:solidFill>
                <a:srgbClr val="000000"/>
              </a:solidFill>
              <a:latin typeface="Arial"/>
            </a:endParaRPr>
          </a:p>
        </p:txBody>
      </p:sp>
    </p:spTree>
  </p:cSld>
</p:sldLayout>
</file>

<file path=ppt/slideLayouts/slideLayout6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438" name="PlaceHolder 1"/>
          <p:cNvSpPr>
            <a:spLocks noGrp="1"/>
          </p:cNvSpPr>
          <p:nvPr>
            <p:ph type="title"/>
          </p:nvPr>
        </p:nvSpPr>
        <p:spPr>
          <a:xfrm>
            <a:off x="457200" y="205200"/>
            <a:ext cx="8229240" cy="858600"/>
          </a:xfrm>
          <a:prstGeom prst="rect">
            <a:avLst/>
          </a:prstGeom>
          <a:noFill/>
          <a:ln w="0">
            <a:noFill/>
          </a:ln>
        </p:spPr>
        <p:txBody>
          <a:bodyPr lIns="0" rIns="0" tIns="0" bIns="0" anchor="ctr">
            <a:noAutofit/>
          </a:bodyPr>
          <a:p>
            <a:pPr indent="0" algn="ctr">
              <a:buNone/>
            </a:pPr>
            <a:endParaRPr b="0" lang="pt-BR" sz="4400" spc="-1" strike="noStrike">
              <a:solidFill>
                <a:srgbClr val="000000"/>
              </a:solidFill>
              <a:latin typeface="Arial"/>
            </a:endParaRPr>
          </a:p>
        </p:txBody>
      </p:sp>
      <p:sp>
        <p:nvSpPr>
          <p:cNvPr id="439" name="PlaceHolder 2"/>
          <p:cNvSpPr>
            <a:spLocks noGrp="1"/>
          </p:cNvSpPr>
          <p:nvPr>
            <p:ph/>
          </p:nvPr>
        </p:nvSpPr>
        <p:spPr>
          <a:xfrm>
            <a:off x="457200" y="1203480"/>
            <a:ext cx="4015800" cy="1422720"/>
          </a:xfrm>
          <a:prstGeom prst="rect">
            <a:avLst/>
          </a:prstGeom>
          <a:noFill/>
          <a:ln w="0">
            <a:noFill/>
          </a:ln>
        </p:spPr>
        <p:txBody>
          <a:bodyPr lIns="0" rIns="0" tIns="0" bIns="0" anchor="t">
            <a:normAutofit/>
          </a:bodyPr>
          <a:p>
            <a:pPr indent="0">
              <a:spcBef>
                <a:spcPts val="1417"/>
              </a:spcBef>
              <a:buNone/>
            </a:pPr>
            <a:endParaRPr b="0" lang="pt-BR" sz="3200" spc="-1" strike="noStrike">
              <a:solidFill>
                <a:srgbClr val="000000"/>
              </a:solidFill>
              <a:latin typeface="Arial"/>
            </a:endParaRPr>
          </a:p>
        </p:txBody>
      </p:sp>
      <p:sp>
        <p:nvSpPr>
          <p:cNvPr id="440" name="PlaceHolder 3"/>
          <p:cNvSpPr>
            <a:spLocks noGrp="1"/>
          </p:cNvSpPr>
          <p:nvPr>
            <p:ph/>
          </p:nvPr>
        </p:nvSpPr>
        <p:spPr>
          <a:xfrm>
            <a:off x="4674240" y="1203480"/>
            <a:ext cx="4015800" cy="1422720"/>
          </a:xfrm>
          <a:prstGeom prst="rect">
            <a:avLst/>
          </a:prstGeom>
          <a:noFill/>
          <a:ln w="0">
            <a:noFill/>
          </a:ln>
        </p:spPr>
        <p:txBody>
          <a:bodyPr lIns="0" rIns="0" tIns="0" bIns="0" anchor="t">
            <a:normAutofit/>
          </a:bodyPr>
          <a:p>
            <a:pPr indent="0">
              <a:spcBef>
                <a:spcPts val="1417"/>
              </a:spcBef>
              <a:buNone/>
            </a:pPr>
            <a:endParaRPr b="0" lang="pt-BR" sz="3200" spc="-1" strike="noStrike">
              <a:solidFill>
                <a:srgbClr val="000000"/>
              </a:solidFill>
              <a:latin typeface="Arial"/>
            </a:endParaRPr>
          </a:p>
        </p:txBody>
      </p:sp>
      <p:sp>
        <p:nvSpPr>
          <p:cNvPr id="441" name="PlaceHolder 4"/>
          <p:cNvSpPr>
            <a:spLocks noGrp="1"/>
          </p:cNvSpPr>
          <p:nvPr>
            <p:ph/>
          </p:nvPr>
        </p:nvSpPr>
        <p:spPr>
          <a:xfrm>
            <a:off x="457200" y="2761920"/>
            <a:ext cx="8229240" cy="1422720"/>
          </a:xfrm>
          <a:prstGeom prst="rect">
            <a:avLst/>
          </a:prstGeom>
          <a:noFill/>
          <a:ln w="0">
            <a:noFill/>
          </a:ln>
        </p:spPr>
        <p:txBody>
          <a:bodyPr lIns="0" rIns="0" tIns="0" bIns="0" anchor="t">
            <a:normAutofit/>
          </a:bodyPr>
          <a:p>
            <a:pPr indent="0">
              <a:spcBef>
                <a:spcPts val="1417"/>
              </a:spcBef>
              <a:buNone/>
            </a:pPr>
            <a:endParaRPr b="0" lang="pt-BR" sz="3200" spc="-1" strike="noStrike">
              <a:solidFill>
                <a:srgbClr val="000000"/>
              </a:solidFill>
              <a:latin typeface="Arial"/>
            </a:endParaRP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48" name="PlaceHolder 1"/>
          <p:cNvSpPr>
            <a:spLocks noGrp="1"/>
          </p:cNvSpPr>
          <p:nvPr>
            <p:ph type="title"/>
          </p:nvPr>
        </p:nvSpPr>
        <p:spPr>
          <a:xfrm>
            <a:off x="457200" y="205200"/>
            <a:ext cx="8229240" cy="858600"/>
          </a:xfrm>
          <a:prstGeom prst="rect">
            <a:avLst/>
          </a:prstGeom>
          <a:noFill/>
          <a:ln w="0">
            <a:noFill/>
          </a:ln>
        </p:spPr>
        <p:txBody>
          <a:bodyPr lIns="0" rIns="0" tIns="0" bIns="0" anchor="ctr">
            <a:noAutofit/>
          </a:bodyPr>
          <a:p>
            <a:pPr indent="0" algn="ctr">
              <a:buNone/>
            </a:pPr>
            <a:endParaRPr b="0" lang="pt-BR" sz="4400" spc="-1" strike="noStrike">
              <a:solidFill>
                <a:srgbClr val="000000"/>
              </a:solidFill>
              <a:latin typeface="Arial"/>
            </a:endParaRPr>
          </a:p>
        </p:txBody>
      </p:sp>
      <p:sp>
        <p:nvSpPr>
          <p:cNvPr id="49" name="PlaceHolder 2"/>
          <p:cNvSpPr>
            <a:spLocks noGrp="1"/>
          </p:cNvSpPr>
          <p:nvPr>
            <p:ph/>
          </p:nvPr>
        </p:nvSpPr>
        <p:spPr>
          <a:xfrm>
            <a:off x="457200" y="1203480"/>
            <a:ext cx="4015800" cy="1422720"/>
          </a:xfrm>
          <a:prstGeom prst="rect">
            <a:avLst/>
          </a:prstGeom>
          <a:noFill/>
          <a:ln w="0">
            <a:noFill/>
          </a:ln>
        </p:spPr>
        <p:txBody>
          <a:bodyPr lIns="0" rIns="0" tIns="0" bIns="0" anchor="t">
            <a:normAutofit/>
          </a:bodyPr>
          <a:p>
            <a:pPr indent="0">
              <a:spcBef>
                <a:spcPts val="1417"/>
              </a:spcBef>
              <a:buNone/>
            </a:pPr>
            <a:endParaRPr b="0" lang="pt-BR" sz="3200" spc="-1" strike="noStrike">
              <a:solidFill>
                <a:srgbClr val="000000"/>
              </a:solidFill>
              <a:latin typeface="Arial"/>
            </a:endParaRPr>
          </a:p>
        </p:txBody>
      </p:sp>
      <p:sp>
        <p:nvSpPr>
          <p:cNvPr id="50" name="PlaceHolder 3"/>
          <p:cNvSpPr>
            <a:spLocks noGrp="1"/>
          </p:cNvSpPr>
          <p:nvPr>
            <p:ph/>
          </p:nvPr>
        </p:nvSpPr>
        <p:spPr>
          <a:xfrm>
            <a:off x="4674240" y="1203480"/>
            <a:ext cx="4015800" cy="2982960"/>
          </a:xfrm>
          <a:prstGeom prst="rect">
            <a:avLst/>
          </a:prstGeom>
          <a:noFill/>
          <a:ln w="0">
            <a:noFill/>
          </a:ln>
        </p:spPr>
        <p:txBody>
          <a:bodyPr lIns="0" rIns="0" tIns="0" bIns="0" anchor="t">
            <a:normAutofit/>
          </a:bodyPr>
          <a:p>
            <a:pPr indent="0">
              <a:spcBef>
                <a:spcPts val="1417"/>
              </a:spcBef>
              <a:buNone/>
            </a:pPr>
            <a:endParaRPr b="0" lang="pt-BR" sz="3200" spc="-1" strike="noStrike">
              <a:solidFill>
                <a:srgbClr val="000000"/>
              </a:solidFill>
              <a:latin typeface="Arial"/>
            </a:endParaRPr>
          </a:p>
        </p:txBody>
      </p:sp>
      <p:sp>
        <p:nvSpPr>
          <p:cNvPr id="51" name="PlaceHolder 4"/>
          <p:cNvSpPr>
            <a:spLocks noGrp="1"/>
          </p:cNvSpPr>
          <p:nvPr>
            <p:ph/>
          </p:nvPr>
        </p:nvSpPr>
        <p:spPr>
          <a:xfrm>
            <a:off x="457200" y="2761920"/>
            <a:ext cx="4015800" cy="1422720"/>
          </a:xfrm>
          <a:prstGeom prst="rect">
            <a:avLst/>
          </a:prstGeom>
          <a:noFill/>
          <a:ln w="0">
            <a:noFill/>
          </a:ln>
        </p:spPr>
        <p:txBody>
          <a:bodyPr lIns="0" rIns="0" tIns="0" bIns="0" anchor="t">
            <a:normAutofit/>
          </a:bodyPr>
          <a:p>
            <a:pPr indent="0">
              <a:spcBef>
                <a:spcPts val="1417"/>
              </a:spcBef>
              <a:buNone/>
            </a:pPr>
            <a:endParaRPr b="0" lang="pt-BR" sz="3200" spc="-1" strike="noStrike">
              <a:solidFill>
                <a:srgbClr val="000000"/>
              </a:solidFill>
              <a:latin typeface="Arial"/>
            </a:endParaRPr>
          </a:p>
        </p:txBody>
      </p:sp>
    </p:spTree>
  </p:cSld>
</p:sldLayout>
</file>

<file path=ppt/slideLayouts/slideLayout7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442" name="PlaceHolder 1"/>
          <p:cNvSpPr>
            <a:spLocks noGrp="1"/>
          </p:cNvSpPr>
          <p:nvPr>
            <p:ph type="title"/>
          </p:nvPr>
        </p:nvSpPr>
        <p:spPr>
          <a:xfrm>
            <a:off x="457200" y="205200"/>
            <a:ext cx="8229240" cy="858600"/>
          </a:xfrm>
          <a:prstGeom prst="rect">
            <a:avLst/>
          </a:prstGeom>
          <a:noFill/>
          <a:ln w="0">
            <a:noFill/>
          </a:ln>
        </p:spPr>
        <p:txBody>
          <a:bodyPr lIns="0" rIns="0" tIns="0" bIns="0" anchor="ctr">
            <a:noAutofit/>
          </a:bodyPr>
          <a:p>
            <a:pPr indent="0" algn="ctr">
              <a:buNone/>
            </a:pPr>
            <a:endParaRPr b="0" lang="pt-BR" sz="4400" spc="-1" strike="noStrike">
              <a:solidFill>
                <a:srgbClr val="000000"/>
              </a:solidFill>
              <a:latin typeface="Arial"/>
            </a:endParaRPr>
          </a:p>
        </p:txBody>
      </p:sp>
      <p:sp>
        <p:nvSpPr>
          <p:cNvPr id="443" name="PlaceHolder 2"/>
          <p:cNvSpPr>
            <a:spLocks noGrp="1"/>
          </p:cNvSpPr>
          <p:nvPr>
            <p:ph/>
          </p:nvPr>
        </p:nvSpPr>
        <p:spPr>
          <a:xfrm>
            <a:off x="457200" y="1203480"/>
            <a:ext cx="8229240" cy="1422720"/>
          </a:xfrm>
          <a:prstGeom prst="rect">
            <a:avLst/>
          </a:prstGeom>
          <a:noFill/>
          <a:ln w="0">
            <a:noFill/>
          </a:ln>
        </p:spPr>
        <p:txBody>
          <a:bodyPr lIns="0" rIns="0" tIns="0" bIns="0" anchor="t">
            <a:normAutofit/>
          </a:bodyPr>
          <a:p>
            <a:pPr indent="0">
              <a:spcBef>
                <a:spcPts val="1417"/>
              </a:spcBef>
              <a:buNone/>
            </a:pPr>
            <a:endParaRPr b="0" lang="pt-BR" sz="3200" spc="-1" strike="noStrike">
              <a:solidFill>
                <a:srgbClr val="000000"/>
              </a:solidFill>
              <a:latin typeface="Arial"/>
            </a:endParaRPr>
          </a:p>
        </p:txBody>
      </p:sp>
      <p:sp>
        <p:nvSpPr>
          <p:cNvPr id="444" name="PlaceHolder 3"/>
          <p:cNvSpPr>
            <a:spLocks noGrp="1"/>
          </p:cNvSpPr>
          <p:nvPr>
            <p:ph/>
          </p:nvPr>
        </p:nvSpPr>
        <p:spPr>
          <a:xfrm>
            <a:off x="457200" y="2761920"/>
            <a:ext cx="8229240" cy="1422720"/>
          </a:xfrm>
          <a:prstGeom prst="rect">
            <a:avLst/>
          </a:prstGeom>
          <a:noFill/>
          <a:ln w="0">
            <a:noFill/>
          </a:ln>
        </p:spPr>
        <p:txBody>
          <a:bodyPr lIns="0" rIns="0" tIns="0" bIns="0" anchor="t">
            <a:normAutofit/>
          </a:bodyPr>
          <a:p>
            <a:pPr indent="0">
              <a:spcBef>
                <a:spcPts val="1417"/>
              </a:spcBef>
              <a:buNone/>
            </a:pPr>
            <a:endParaRPr b="0" lang="pt-BR" sz="3200" spc="-1" strike="noStrike">
              <a:solidFill>
                <a:srgbClr val="000000"/>
              </a:solidFill>
              <a:latin typeface="Arial"/>
            </a:endParaRPr>
          </a:p>
        </p:txBody>
      </p:sp>
    </p:spTree>
  </p:cSld>
</p:sldLayout>
</file>

<file path=ppt/slideLayouts/slideLayout7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445" name="PlaceHolder 1"/>
          <p:cNvSpPr>
            <a:spLocks noGrp="1"/>
          </p:cNvSpPr>
          <p:nvPr>
            <p:ph type="title"/>
          </p:nvPr>
        </p:nvSpPr>
        <p:spPr>
          <a:xfrm>
            <a:off x="457200" y="205200"/>
            <a:ext cx="8229240" cy="858600"/>
          </a:xfrm>
          <a:prstGeom prst="rect">
            <a:avLst/>
          </a:prstGeom>
          <a:noFill/>
          <a:ln w="0">
            <a:noFill/>
          </a:ln>
        </p:spPr>
        <p:txBody>
          <a:bodyPr lIns="0" rIns="0" tIns="0" bIns="0" anchor="ctr">
            <a:noAutofit/>
          </a:bodyPr>
          <a:p>
            <a:pPr indent="0" algn="ctr">
              <a:buNone/>
            </a:pPr>
            <a:endParaRPr b="0" lang="pt-BR" sz="4400" spc="-1" strike="noStrike">
              <a:solidFill>
                <a:srgbClr val="000000"/>
              </a:solidFill>
              <a:latin typeface="Arial"/>
            </a:endParaRPr>
          </a:p>
        </p:txBody>
      </p:sp>
      <p:sp>
        <p:nvSpPr>
          <p:cNvPr id="446" name="PlaceHolder 2"/>
          <p:cNvSpPr>
            <a:spLocks noGrp="1"/>
          </p:cNvSpPr>
          <p:nvPr>
            <p:ph/>
          </p:nvPr>
        </p:nvSpPr>
        <p:spPr>
          <a:xfrm>
            <a:off x="457200" y="1203480"/>
            <a:ext cx="4015800" cy="1422720"/>
          </a:xfrm>
          <a:prstGeom prst="rect">
            <a:avLst/>
          </a:prstGeom>
          <a:noFill/>
          <a:ln w="0">
            <a:noFill/>
          </a:ln>
        </p:spPr>
        <p:txBody>
          <a:bodyPr lIns="0" rIns="0" tIns="0" bIns="0" anchor="t">
            <a:normAutofit/>
          </a:bodyPr>
          <a:p>
            <a:pPr indent="0">
              <a:spcBef>
                <a:spcPts val="1417"/>
              </a:spcBef>
              <a:buNone/>
            </a:pPr>
            <a:endParaRPr b="0" lang="pt-BR" sz="3200" spc="-1" strike="noStrike">
              <a:solidFill>
                <a:srgbClr val="000000"/>
              </a:solidFill>
              <a:latin typeface="Arial"/>
            </a:endParaRPr>
          </a:p>
        </p:txBody>
      </p:sp>
      <p:sp>
        <p:nvSpPr>
          <p:cNvPr id="447" name="PlaceHolder 3"/>
          <p:cNvSpPr>
            <a:spLocks noGrp="1"/>
          </p:cNvSpPr>
          <p:nvPr>
            <p:ph/>
          </p:nvPr>
        </p:nvSpPr>
        <p:spPr>
          <a:xfrm>
            <a:off x="4674240" y="1203480"/>
            <a:ext cx="4015800" cy="1422720"/>
          </a:xfrm>
          <a:prstGeom prst="rect">
            <a:avLst/>
          </a:prstGeom>
          <a:noFill/>
          <a:ln w="0">
            <a:noFill/>
          </a:ln>
        </p:spPr>
        <p:txBody>
          <a:bodyPr lIns="0" rIns="0" tIns="0" bIns="0" anchor="t">
            <a:normAutofit/>
          </a:bodyPr>
          <a:p>
            <a:pPr indent="0">
              <a:spcBef>
                <a:spcPts val="1417"/>
              </a:spcBef>
              <a:buNone/>
            </a:pPr>
            <a:endParaRPr b="0" lang="pt-BR" sz="3200" spc="-1" strike="noStrike">
              <a:solidFill>
                <a:srgbClr val="000000"/>
              </a:solidFill>
              <a:latin typeface="Arial"/>
            </a:endParaRPr>
          </a:p>
        </p:txBody>
      </p:sp>
      <p:sp>
        <p:nvSpPr>
          <p:cNvPr id="448" name="PlaceHolder 4"/>
          <p:cNvSpPr>
            <a:spLocks noGrp="1"/>
          </p:cNvSpPr>
          <p:nvPr>
            <p:ph/>
          </p:nvPr>
        </p:nvSpPr>
        <p:spPr>
          <a:xfrm>
            <a:off x="457200" y="2761920"/>
            <a:ext cx="4015800" cy="1422720"/>
          </a:xfrm>
          <a:prstGeom prst="rect">
            <a:avLst/>
          </a:prstGeom>
          <a:noFill/>
          <a:ln w="0">
            <a:noFill/>
          </a:ln>
        </p:spPr>
        <p:txBody>
          <a:bodyPr lIns="0" rIns="0" tIns="0" bIns="0" anchor="t">
            <a:normAutofit/>
          </a:bodyPr>
          <a:p>
            <a:pPr indent="0">
              <a:spcBef>
                <a:spcPts val="1417"/>
              </a:spcBef>
              <a:buNone/>
            </a:pPr>
            <a:endParaRPr b="0" lang="pt-BR" sz="3200" spc="-1" strike="noStrike">
              <a:solidFill>
                <a:srgbClr val="000000"/>
              </a:solidFill>
              <a:latin typeface="Arial"/>
            </a:endParaRPr>
          </a:p>
        </p:txBody>
      </p:sp>
      <p:sp>
        <p:nvSpPr>
          <p:cNvPr id="449" name="PlaceHolder 5"/>
          <p:cNvSpPr>
            <a:spLocks noGrp="1"/>
          </p:cNvSpPr>
          <p:nvPr>
            <p:ph/>
          </p:nvPr>
        </p:nvSpPr>
        <p:spPr>
          <a:xfrm>
            <a:off x="4674240" y="2761920"/>
            <a:ext cx="4015800" cy="1422720"/>
          </a:xfrm>
          <a:prstGeom prst="rect">
            <a:avLst/>
          </a:prstGeom>
          <a:noFill/>
          <a:ln w="0">
            <a:noFill/>
          </a:ln>
        </p:spPr>
        <p:txBody>
          <a:bodyPr lIns="0" rIns="0" tIns="0" bIns="0" anchor="t">
            <a:normAutofit/>
          </a:bodyPr>
          <a:p>
            <a:pPr indent="0">
              <a:spcBef>
                <a:spcPts val="1417"/>
              </a:spcBef>
              <a:buNone/>
            </a:pPr>
            <a:endParaRPr b="0" lang="pt-BR" sz="3200" spc="-1" strike="noStrike">
              <a:solidFill>
                <a:srgbClr val="000000"/>
              </a:solidFill>
              <a:latin typeface="Arial"/>
            </a:endParaRPr>
          </a:p>
        </p:txBody>
      </p:sp>
    </p:spTree>
  </p:cSld>
</p:sldLayout>
</file>

<file path=ppt/slideLayouts/slideLayout7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450" name="PlaceHolder 1"/>
          <p:cNvSpPr>
            <a:spLocks noGrp="1"/>
          </p:cNvSpPr>
          <p:nvPr>
            <p:ph type="title"/>
          </p:nvPr>
        </p:nvSpPr>
        <p:spPr>
          <a:xfrm>
            <a:off x="457200" y="205200"/>
            <a:ext cx="8229240" cy="858600"/>
          </a:xfrm>
          <a:prstGeom prst="rect">
            <a:avLst/>
          </a:prstGeom>
          <a:noFill/>
          <a:ln w="0">
            <a:noFill/>
          </a:ln>
        </p:spPr>
        <p:txBody>
          <a:bodyPr lIns="0" rIns="0" tIns="0" bIns="0" anchor="ctr">
            <a:noAutofit/>
          </a:bodyPr>
          <a:p>
            <a:pPr indent="0" algn="ctr">
              <a:buNone/>
            </a:pPr>
            <a:endParaRPr b="0" lang="pt-BR" sz="4400" spc="-1" strike="noStrike">
              <a:solidFill>
                <a:srgbClr val="000000"/>
              </a:solidFill>
              <a:latin typeface="Arial"/>
            </a:endParaRPr>
          </a:p>
        </p:txBody>
      </p:sp>
      <p:sp>
        <p:nvSpPr>
          <p:cNvPr id="451" name="PlaceHolder 2"/>
          <p:cNvSpPr>
            <a:spLocks noGrp="1"/>
          </p:cNvSpPr>
          <p:nvPr>
            <p:ph/>
          </p:nvPr>
        </p:nvSpPr>
        <p:spPr>
          <a:xfrm>
            <a:off x="457200" y="1203480"/>
            <a:ext cx="2649600" cy="1422720"/>
          </a:xfrm>
          <a:prstGeom prst="rect">
            <a:avLst/>
          </a:prstGeom>
          <a:noFill/>
          <a:ln w="0">
            <a:noFill/>
          </a:ln>
        </p:spPr>
        <p:txBody>
          <a:bodyPr lIns="0" rIns="0" tIns="0" bIns="0" anchor="t">
            <a:normAutofit/>
          </a:bodyPr>
          <a:p>
            <a:pPr indent="0">
              <a:spcBef>
                <a:spcPts val="1417"/>
              </a:spcBef>
              <a:buNone/>
            </a:pPr>
            <a:endParaRPr b="0" lang="pt-BR" sz="3200" spc="-1" strike="noStrike">
              <a:solidFill>
                <a:srgbClr val="000000"/>
              </a:solidFill>
              <a:latin typeface="Arial"/>
            </a:endParaRPr>
          </a:p>
        </p:txBody>
      </p:sp>
      <p:sp>
        <p:nvSpPr>
          <p:cNvPr id="452" name="PlaceHolder 3"/>
          <p:cNvSpPr>
            <a:spLocks noGrp="1"/>
          </p:cNvSpPr>
          <p:nvPr>
            <p:ph/>
          </p:nvPr>
        </p:nvSpPr>
        <p:spPr>
          <a:xfrm>
            <a:off x="3239640" y="1203480"/>
            <a:ext cx="2649600" cy="1422720"/>
          </a:xfrm>
          <a:prstGeom prst="rect">
            <a:avLst/>
          </a:prstGeom>
          <a:noFill/>
          <a:ln w="0">
            <a:noFill/>
          </a:ln>
        </p:spPr>
        <p:txBody>
          <a:bodyPr lIns="0" rIns="0" tIns="0" bIns="0" anchor="t">
            <a:normAutofit/>
          </a:bodyPr>
          <a:p>
            <a:pPr indent="0">
              <a:spcBef>
                <a:spcPts val="1417"/>
              </a:spcBef>
              <a:buNone/>
            </a:pPr>
            <a:endParaRPr b="0" lang="pt-BR" sz="3200" spc="-1" strike="noStrike">
              <a:solidFill>
                <a:srgbClr val="000000"/>
              </a:solidFill>
              <a:latin typeface="Arial"/>
            </a:endParaRPr>
          </a:p>
        </p:txBody>
      </p:sp>
      <p:sp>
        <p:nvSpPr>
          <p:cNvPr id="453" name="PlaceHolder 4"/>
          <p:cNvSpPr>
            <a:spLocks noGrp="1"/>
          </p:cNvSpPr>
          <p:nvPr>
            <p:ph/>
          </p:nvPr>
        </p:nvSpPr>
        <p:spPr>
          <a:xfrm>
            <a:off x="6022080" y="1203480"/>
            <a:ext cx="2649600" cy="1422720"/>
          </a:xfrm>
          <a:prstGeom prst="rect">
            <a:avLst/>
          </a:prstGeom>
          <a:noFill/>
          <a:ln w="0">
            <a:noFill/>
          </a:ln>
        </p:spPr>
        <p:txBody>
          <a:bodyPr lIns="0" rIns="0" tIns="0" bIns="0" anchor="t">
            <a:normAutofit/>
          </a:bodyPr>
          <a:p>
            <a:pPr indent="0">
              <a:spcBef>
                <a:spcPts val="1417"/>
              </a:spcBef>
              <a:buNone/>
            </a:pPr>
            <a:endParaRPr b="0" lang="pt-BR" sz="3200" spc="-1" strike="noStrike">
              <a:solidFill>
                <a:srgbClr val="000000"/>
              </a:solidFill>
              <a:latin typeface="Arial"/>
            </a:endParaRPr>
          </a:p>
        </p:txBody>
      </p:sp>
      <p:sp>
        <p:nvSpPr>
          <p:cNvPr id="454" name="PlaceHolder 5"/>
          <p:cNvSpPr>
            <a:spLocks noGrp="1"/>
          </p:cNvSpPr>
          <p:nvPr>
            <p:ph/>
          </p:nvPr>
        </p:nvSpPr>
        <p:spPr>
          <a:xfrm>
            <a:off x="457200" y="2761920"/>
            <a:ext cx="2649600" cy="1422720"/>
          </a:xfrm>
          <a:prstGeom prst="rect">
            <a:avLst/>
          </a:prstGeom>
          <a:noFill/>
          <a:ln w="0">
            <a:noFill/>
          </a:ln>
        </p:spPr>
        <p:txBody>
          <a:bodyPr lIns="0" rIns="0" tIns="0" bIns="0" anchor="t">
            <a:normAutofit/>
          </a:bodyPr>
          <a:p>
            <a:pPr indent="0">
              <a:spcBef>
                <a:spcPts val="1417"/>
              </a:spcBef>
              <a:buNone/>
            </a:pPr>
            <a:endParaRPr b="0" lang="pt-BR" sz="3200" spc="-1" strike="noStrike">
              <a:solidFill>
                <a:srgbClr val="000000"/>
              </a:solidFill>
              <a:latin typeface="Arial"/>
            </a:endParaRPr>
          </a:p>
        </p:txBody>
      </p:sp>
      <p:sp>
        <p:nvSpPr>
          <p:cNvPr id="455" name="PlaceHolder 6"/>
          <p:cNvSpPr>
            <a:spLocks noGrp="1"/>
          </p:cNvSpPr>
          <p:nvPr>
            <p:ph/>
          </p:nvPr>
        </p:nvSpPr>
        <p:spPr>
          <a:xfrm>
            <a:off x="3239640" y="2761920"/>
            <a:ext cx="2649600" cy="1422720"/>
          </a:xfrm>
          <a:prstGeom prst="rect">
            <a:avLst/>
          </a:prstGeom>
          <a:noFill/>
          <a:ln w="0">
            <a:noFill/>
          </a:ln>
        </p:spPr>
        <p:txBody>
          <a:bodyPr lIns="0" rIns="0" tIns="0" bIns="0" anchor="t">
            <a:normAutofit/>
          </a:bodyPr>
          <a:p>
            <a:pPr indent="0">
              <a:spcBef>
                <a:spcPts val="1417"/>
              </a:spcBef>
              <a:buNone/>
            </a:pPr>
            <a:endParaRPr b="0" lang="pt-BR" sz="3200" spc="-1" strike="noStrike">
              <a:solidFill>
                <a:srgbClr val="000000"/>
              </a:solidFill>
              <a:latin typeface="Arial"/>
            </a:endParaRPr>
          </a:p>
        </p:txBody>
      </p:sp>
      <p:sp>
        <p:nvSpPr>
          <p:cNvPr id="456" name="PlaceHolder 7"/>
          <p:cNvSpPr>
            <a:spLocks noGrp="1"/>
          </p:cNvSpPr>
          <p:nvPr>
            <p:ph/>
          </p:nvPr>
        </p:nvSpPr>
        <p:spPr>
          <a:xfrm>
            <a:off x="6022080" y="2761920"/>
            <a:ext cx="2649600" cy="1422720"/>
          </a:xfrm>
          <a:prstGeom prst="rect">
            <a:avLst/>
          </a:prstGeom>
          <a:noFill/>
          <a:ln w="0">
            <a:noFill/>
          </a:ln>
        </p:spPr>
        <p:txBody>
          <a:bodyPr lIns="0" rIns="0" tIns="0" bIns="0" anchor="t">
            <a:normAutofit/>
          </a:bodyPr>
          <a:p>
            <a:pPr indent="0">
              <a:spcBef>
                <a:spcPts val="1417"/>
              </a:spcBef>
              <a:buNone/>
            </a:pPr>
            <a:endParaRPr b="0" lang="pt-BR" sz="3200" spc="-1" strike="noStrike">
              <a:solidFill>
                <a:srgbClr val="000000"/>
              </a:solidFill>
              <a:latin typeface="Arial"/>
            </a:endParaRPr>
          </a:p>
        </p:txBody>
      </p:sp>
    </p:spTree>
  </p:cSld>
</p:sldLayout>
</file>

<file path=ppt/slideLayouts/slideLayout7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7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499" name="PlaceHolder 1"/>
          <p:cNvSpPr>
            <a:spLocks noGrp="1"/>
          </p:cNvSpPr>
          <p:nvPr>
            <p:ph type="title"/>
          </p:nvPr>
        </p:nvSpPr>
        <p:spPr>
          <a:xfrm>
            <a:off x="457200" y="205200"/>
            <a:ext cx="8229240" cy="858600"/>
          </a:xfrm>
          <a:prstGeom prst="rect">
            <a:avLst/>
          </a:prstGeom>
          <a:noFill/>
          <a:ln w="0">
            <a:noFill/>
          </a:ln>
        </p:spPr>
        <p:txBody>
          <a:bodyPr lIns="0" rIns="0" tIns="0" bIns="0" anchor="ctr">
            <a:noAutofit/>
          </a:bodyPr>
          <a:p>
            <a:pPr indent="0" algn="ctr">
              <a:buNone/>
            </a:pPr>
            <a:endParaRPr b="0" lang="pt-BR" sz="4400" spc="-1" strike="noStrike">
              <a:solidFill>
                <a:srgbClr val="000000"/>
              </a:solidFill>
              <a:latin typeface="Arial"/>
            </a:endParaRPr>
          </a:p>
        </p:txBody>
      </p:sp>
      <p:sp>
        <p:nvSpPr>
          <p:cNvPr id="500" name="PlaceHolder 2"/>
          <p:cNvSpPr>
            <a:spLocks noGrp="1"/>
          </p:cNvSpPr>
          <p:nvPr>
            <p:ph type="subTitle"/>
          </p:nvPr>
        </p:nvSpPr>
        <p:spPr>
          <a:xfrm>
            <a:off x="457200" y="1203480"/>
            <a:ext cx="8229240" cy="2982960"/>
          </a:xfrm>
          <a:prstGeom prst="rect">
            <a:avLst/>
          </a:prstGeom>
          <a:noFill/>
          <a:ln w="0">
            <a:noFill/>
          </a:ln>
        </p:spPr>
        <p:txBody>
          <a:bodyPr lIns="0" rIns="0" tIns="0" bIns="0" anchor="ctr">
            <a:noAutofit/>
          </a:bodyPr>
          <a:p>
            <a:pPr indent="0" algn="ctr">
              <a:buNone/>
            </a:pPr>
            <a:endParaRPr b="0" lang="pt-BR" sz="3200" spc="-1" strike="noStrike">
              <a:solidFill>
                <a:srgbClr val="000000"/>
              </a:solidFill>
              <a:latin typeface="Arial"/>
            </a:endParaRPr>
          </a:p>
        </p:txBody>
      </p:sp>
    </p:spTree>
  </p:cSld>
</p:sldLayout>
</file>

<file path=ppt/slideLayouts/slideLayout7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501" name="PlaceHolder 1"/>
          <p:cNvSpPr>
            <a:spLocks noGrp="1"/>
          </p:cNvSpPr>
          <p:nvPr>
            <p:ph type="title"/>
          </p:nvPr>
        </p:nvSpPr>
        <p:spPr>
          <a:xfrm>
            <a:off x="457200" y="205200"/>
            <a:ext cx="8229240" cy="858600"/>
          </a:xfrm>
          <a:prstGeom prst="rect">
            <a:avLst/>
          </a:prstGeom>
          <a:noFill/>
          <a:ln w="0">
            <a:noFill/>
          </a:ln>
        </p:spPr>
        <p:txBody>
          <a:bodyPr lIns="0" rIns="0" tIns="0" bIns="0" anchor="ctr">
            <a:noAutofit/>
          </a:bodyPr>
          <a:p>
            <a:pPr indent="0" algn="ctr">
              <a:buNone/>
            </a:pPr>
            <a:endParaRPr b="0" lang="pt-BR" sz="4400" spc="-1" strike="noStrike">
              <a:solidFill>
                <a:srgbClr val="000000"/>
              </a:solidFill>
              <a:latin typeface="Arial"/>
            </a:endParaRPr>
          </a:p>
        </p:txBody>
      </p:sp>
      <p:sp>
        <p:nvSpPr>
          <p:cNvPr id="502" name="PlaceHolder 2"/>
          <p:cNvSpPr>
            <a:spLocks noGrp="1"/>
          </p:cNvSpPr>
          <p:nvPr>
            <p:ph/>
          </p:nvPr>
        </p:nvSpPr>
        <p:spPr>
          <a:xfrm>
            <a:off x="457200" y="1203480"/>
            <a:ext cx="8229240" cy="2982960"/>
          </a:xfrm>
          <a:prstGeom prst="rect">
            <a:avLst/>
          </a:prstGeom>
          <a:noFill/>
          <a:ln w="0">
            <a:noFill/>
          </a:ln>
        </p:spPr>
        <p:txBody>
          <a:bodyPr lIns="0" rIns="0" tIns="0" bIns="0" anchor="t">
            <a:normAutofit/>
          </a:bodyPr>
          <a:p>
            <a:pPr indent="0">
              <a:spcBef>
                <a:spcPts val="1417"/>
              </a:spcBef>
              <a:buNone/>
            </a:pPr>
            <a:endParaRPr b="0" lang="pt-BR" sz="3200" spc="-1" strike="noStrike">
              <a:solidFill>
                <a:srgbClr val="000000"/>
              </a:solidFill>
              <a:latin typeface="Arial"/>
            </a:endParaRPr>
          </a:p>
        </p:txBody>
      </p:sp>
    </p:spTree>
  </p:cSld>
</p:sldLayout>
</file>

<file path=ppt/slideLayouts/slideLayout7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503" name="PlaceHolder 1"/>
          <p:cNvSpPr>
            <a:spLocks noGrp="1"/>
          </p:cNvSpPr>
          <p:nvPr>
            <p:ph type="title"/>
          </p:nvPr>
        </p:nvSpPr>
        <p:spPr>
          <a:xfrm>
            <a:off x="457200" y="205200"/>
            <a:ext cx="8229240" cy="858600"/>
          </a:xfrm>
          <a:prstGeom prst="rect">
            <a:avLst/>
          </a:prstGeom>
          <a:noFill/>
          <a:ln w="0">
            <a:noFill/>
          </a:ln>
        </p:spPr>
        <p:txBody>
          <a:bodyPr lIns="0" rIns="0" tIns="0" bIns="0" anchor="ctr">
            <a:noAutofit/>
          </a:bodyPr>
          <a:p>
            <a:pPr indent="0" algn="ctr">
              <a:buNone/>
            </a:pPr>
            <a:endParaRPr b="0" lang="pt-BR" sz="4400" spc="-1" strike="noStrike">
              <a:solidFill>
                <a:srgbClr val="000000"/>
              </a:solidFill>
              <a:latin typeface="Arial"/>
            </a:endParaRPr>
          </a:p>
        </p:txBody>
      </p:sp>
      <p:sp>
        <p:nvSpPr>
          <p:cNvPr id="504" name="PlaceHolder 2"/>
          <p:cNvSpPr>
            <a:spLocks noGrp="1"/>
          </p:cNvSpPr>
          <p:nvPr>
            <p:ph/>
          </p:nvPr>
        </p:nvSpPr>
        <p:spPr>
          <a:xfrm>
            <a:off x="457200" y="1203480"/>
            <a:ext cx="4015800" cy="2982960"/>
          </a:xfrm>
          <a:prstGeom prst="rect">
            <a:avLst/>
          </a:prstGeom>
          <a:noFill/>
          <a:ln w="0">
            <a:noFill/>
          </a:ln>
        </p:spPr>
        <p:txBody>
          <a:bodyPr lIns="0" rIns="0" tIns="0" bIns="0" anchor="t">
            <a:normAutofit/>
          </a:bodyPr>
          <a:p>
            <a:pPr indent="0">
              <a:spcBef>
                <a:spcPts val="1417"/>
              </a:spcBef>
              <a:buNone/>
            </a:pPr>
            <a:endParaRPr b="0" lang="pt-BR" sz="3200" spc="-1" strike="noStrike">
              <a:solidFill>
                <a:srgbClr val="000000"/>
              </a:solidFill>
              <a:latin typeface="Arial"/>
            </a:endParaRPr>
          </a:p>
        </p:txBody>
      </p:sp>
      <p:sp>
        <p:nvSpPr>
          <p:cNvPr id="505" name="PlaceHolder 3"/>
          <p:cNvSpPr>
            <a:spLocks noGrp="1"/>
          </p:cNvSpPr>
          <p:nvPr>
            <p:ph/>
          </p:nvPr>
        </p:nvSpPr>
        <p:spPr>
          <a:xfrm>
            <a:off x="4674240" y="1203480"/>
            <a:ext cx="4015800" cy="2982960"/>
          </a:xfrm>
          <a:prstGeom prst="rect">
            <a:avLst/>
          </a:prstGeom>
          <a:noFill/>
          <a:ln w="0">
            <a:noFill/>
          </a:ln>
        </p:spPr>
        <p:txBody>
          <a:bodyPr lIns="0" rIns="0" tIns="0" bIns="0" anchor="t">
            <a:normAutofit/>
          </a:bodyPr>
          <a:p>
            <a:pPr indent="0">
              <a:spcBef>
                <a:spcPts val="1417"/>
              </a:spcBef>
              <a:buNone/>
            </a:pPr>
            <a:endParaRPr b="0" lang="pt-BR" sz="3200" spc="-1" strike="noStrike">
              <a:solidFill>
                <a:srgbClr val="000000"/>
              </a:solidFill>
              <a:latin typeface="Arial"/>
            </a:endParaRPr>
          </a:p>
        </p:txBody>
      </p:sp>
    </p:spTree>
  </p:cSld>
</p:sldLayout>
</file>

<file path=ppt/slideLayouts/slideLayout7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506" name="PlaceHolder 1"/>
          <p:cNvSpPr>
            <a:spLocks noGrp="1"/>
          </p:cNvSpPr>
          <p:nvPr>
            <p:ph type="title"/>
          </p:nvPr>
        </p:nvSpPr>
        <p:spPr>
          <a:xfrm>
            <a:off x="457200" y="205200"/>
            <a:ext cx="8229240" cy="858600"/>
          </a:xfrm>
          <a:prstGeom prst="rect">
            <a:avLst/>
          </a:prstGeom>
          <a:noFill/>
          <a:ln w="0">
            <a:noFill/>
          </a:ln>
        </p:spPr>
        <p:txBody>
          <a:bodyPr lIns="0" rIns="0" tIns="0" bIns="0" anchor="ctr">
            <a:noAutofit/>
          </a:bodyPr>
          <a:p>
            <a:pPr indent="0" algn="ctr">
              <a:buNone/>
            </a:pPr>
            <a:endParaRPr b="0" lang="pt-BR" sz="4400" spc="-1" strike="noStrike">
              <a:solidFill>
                <a:srgbClr val="000000"/>
              </a:solidFill>
              <a:latin typeface="Arial"/>
            </a:endParaRPr>
          </a:p>
        </p:txBody>
      </p:sp>
    </p:spTree>
  </p:cSld>
</p:sldLayout>
</file>

<file path=ppt/slideLayouts/slideLayout7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507" name="PlaceHolder 1"/>
          <p:cNvSpPr>
            <a:spLocks noGrp="1"/>
          </p:cNvSpPr>
          <p:nvPr>
            <p:ph type="subTitle"/>
          </p:nvPr>
        </p:nvSpPr>
        <p:spPr>
          <a:xfrm>
            <a:off x="457200" y="205200"/>
            <a:ext cx="8229240" cy="3981240"/>
          </a:xfrm>
          <a:prstGeom prst="rect">
            <a:avLst/>
          </a:prstGeom>
          <a:noFill/>
          <a:ln w="0">
            <a:noFill/>
          </a:ln>
        </p:spPr>
        <p:txBody>
          <a:bodyPr lIns="0" rIns="0" tIns="0" bIns="0" anchor="ctr">
            <a:noAutofit/>
          </a:bodyPr>
          <a:p>
            <a:pPr algn="ctr"/>
            <a:endParaRPr b="0" lang="pt-BR" sz="3200" spc="-1" strike="noStrike">
              <a:solidFill>
                <a:srgbClr val="000000"/>
              </a:solidFill>
              <a:latin typeface="Arial"/>
            </a:endParaRPr>
          </a:p>
        </p:txBody>
      </p:sp>
    </p:spTree>
  </p:cSld>
</p:sldLayout>
</file>

<file path=ppt/slideLayouts/slideLayout7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508" name="PlaceHolder 1"/>
          <p:cNvSpPr>
            <a:spLocks noGrp="1"/>
          </p:cNvSpPr>
          <p:nvPr>
            <p:ph type="title"/>
          </p:nvPr>
        </p:nvSpPr>
        <p:spPr>
          <a:xfrm>
            <a:off x="457200" y="205200"/>
            <a:ext cx="8229240" cy="858600"/>
          </a:xfrm>
          <a:prstGeom prst="rect">
            <a:avLst/>
          </a:prstGeom>
          <a:noFill/>
          <a:ln w="0">
            <a:noFill/>
          </a:ln>
        </p:spPr>
        <p:txBody>
          <a:bodyPr lIns="0" rIns="0" tIns="0" bIns="0" anchor="ctr">
            <a:noAutofit/>
          </a:bodyPr>
          <a:p>
            <a:pPr indent="0" algn="ctr">
              <a:buNone/>
            </a:pPr>
            <a:endParaRPr b="0" lang="pt-BR" sz="4400" spc="-1" strike="noStrike">
              <a:solidFill>
                <a:srgbClr val="000000"/>
              </a:solidFill>
              <a:latin typeface="Arial"/>
            </a:endParaRPr>
          </a:p>
        </p:txBody>
      </p:sp>
      <p:sp>
        <p:nvSpPr>
          <p:cNvPr id="509" name="PlaceHolder 2"/>
          <p:cNvSpPr>
            <a:spLocks noGrp="1"/>
          </p:cNvSpPr>
          <p:nvPr>
            <p:ph/>
          </p:nvPr>
        </p:nvSpPr>
        <p:spPr>
          <a:xfrm>
            <a:off x="457200" y="1203480"/>
            <a:ext cx="4015800" cy="1422720"/>
          </a:xfrm>
          <a:prstGeom prst="rect">
            <a:avLst/>
          </a:prstGeom>
          <a:noFill/>
          <a:ln w="0">
            <a:noFill/>
          </a:ln>
        </p:spPr>
        <p:txBody>
          <a:bodyPr lIns="0" rIns="0" tIns="0" bIns="0" anchor="t">
            <a:normAutofit/>
          </a:bodyPr>
          <a:p>
            <a:pPr indent="0">
              <a:spcBef>
                <a:spcPts val="1417"/>
              </a:spcBef>
              <a:buNone/>
            </a:pPr>
            <a:endParaRPr b="0" lang="pt-BR" sz="3200" spc="-1" strike="noStrike">
              <a:solidFill>
                <a:srgbClr val="000000"/>
              </a:solidFill>
              <a:latin typeface="Arial"/>
            </a:endParaRPr>
          </a:p>
        </p:txBody>
      </p:sp>
      <p:sp>
        <p:nvSpPr>
          <p:cNvPr id="510" name="PlaceHolder 3"/>
          <p:cNvSpPr>
            <a:spLocks noGrp="1"/>
          </p:cNvSpPr>
          <p:nvPr>
            <p:ph/>
          </p:nvPr>
        </p:nvSpPr>
        <p:spPr>
          <a:xfrm>
            <a:off x="4674240" y="1203480"/>
            <a:ext cx="4015800" cy="2982960"/>
          </a:xfrm>
          <a:prstGeom prst="rect">
            <a:avLst/>
          </a:prstGeom>
          <a:noFill/>
          <a:ln w="0">
            <a:noFill/>
          </a:ln>
        </p:spPr>
        <p:txBody>
          <a:bodyPr lIns="0" rIns="0" tIns="0" bIns="0" anchor="t">
            <a:normAutofit/>
          </a:bodyPr>
          <a:p>
            <a:pPr indent="0">
              <a:spcBef>
                <a:spcPts val="1417"/>
              </a:spcBef>
              <a:buNone/>
            </a:pPr>
            <a:endParaRPr b="0" lang="pt-BR" sz="3200" spc="-1" strike="noStrike">
              <a:solidFill>
                <a:srgbClr val="000000"/>
              </a:solidFill>
              <a:latin typeface="Arial"/>
            </a:endParaRPr>
          </a:p>
        </p:txBody>
      </p:sp>
      <p:sp>
        <p:nvSpPr>
          <p:cNvPr id="511" name="PlaceHolder 4"/>
          <p:cNvSpPr>
            <a:spLocks noGrp="1"/>
          </p:cNvSpPr>
          <p:nvPr>
            <p:ph/>
          </p:nvPr>
        </p:nvSpPr>
        <p:spPr>
          <a:xfrm>
            <a:off x="457200" y="2761920"/>
            <a:ext cx="4015800" cy="1422720"/>
          </a:xfrm>
          <a:prstGeom prst="rect">
            <a:avLst/>
          </a:prstGeom>
          <a:noFill/>
          <a:ln w="0">
            <a:noFill/>
          </a:ln>
        </p:spPr>
        <p:txBody>
          <a:bodyPr lIns="0" rIns="0" tIns="0" bIns="0" anchor="t">
            <a:normAutofit/>
          </a:bodyPr>
          <a:p>
            <a:pPr indent="0">
              <a:spcBef>
                <a:spcPts val="1417"/>
              </a:spcBef>
              <a:buNone/>
            </a:pPr>
            <a:endParaRPr b="0" lang="pt-BR" sz="3200" spc="-1" strike="noStrike">
              <a:solidFill>
                <a:srgbClr val="000000"/>
              </a:solidFill>
              <a:latin typeface="Arial"/>
            </a:endParaRP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52" name="PlaceHolder 1"/>
          <p:cNvSpPr>
            <a:spLocks noGrp="1"/>
          </p:cNvSpPr>
          <p:nvPr>
            <p:ph type="title"/>
          </p:nvPr>
        </p:nvSpPr>
        <p:spPr>
          <a:xfrm>
            <a:off x="457200" y="205200"/>
            <a:ext cx="8229240" cy="858600"/>
          </a:xfrm>
          <a:prstGeom prst="rect">
            <a:avLst/>
          </a:prstGeom>
          <a:noFill/>
          <a:ln w="0">
            <a:noFill/>
          </a:ln>
        </p:spPr>
        <p:txBody>
          <a:bodyPr lIns="0" rIns="0" tIns="0" bIns="0" anchor="ctr">
            <a:noAutofit/>
          </a:bodyPr>
          <a:p>
            <a:pPr indent="0" algn="ctr">
              <a:buNone/>
            </a:pPr>
            <a:endParaRPr b="0" lang="pt-BR" sz="4400" spc="-1" strike="noStrike">
              <a:solidFill>
                <a:srgbClr val="000000"/>
              </a:solidFill>
              <a:latin typeface="Arial"/>
            </a:endParaRPr>
          </a:p>
        </p:txBody>
      </p:sp>
      <p:sp>
        <p:nvSpPr>
          <p:cNvPr id="53" name="PlaceHolder 2"/>
          <p:cNvSpPr>
            <a:spLocks noGrp="1"/>
          </p:cNvSpPr>
          <p:nvPr>
            <p:ph/>
          </p:nvPr>
        </p:nvSpPr>
        <p:spPr>
          <a:xfrm>
            <a:off x="457200" y="1203480"/>
            <a:ext cx="4015800" cy="2982960"/>
          </a:xfrm>
          <a:prstGeom prst="rect">
            <a:avLst/>
          </a:prstGeom>
          <a:noFill/>
          <a:ln w="0">
            <a:noFill/>
          </a:ln>
        </p:spPr>
        <p:txBody>
          <a:bodyPr lIns="0" rIns="0" tIns="0" bIns="0" anchor="t">
            <a:normAutofit/>
          </a:bodyPr>
          <a:p>
            <a:pPr indent="0">
              <a:spcBef>
                <a:spcPts val="1417"/>
              </a:spcBef>
              <a:buNone/>
            </a:pPr>
            <a:endParaRPr b="0" lang="pt-BR" sz="3200" spc="-1" strike="noStrike">
              <a:solidFill>
                <a:srgbClr val="000000"/>
              </a:solidFill>
              <a:latin typeface="Arial"/>
            </a:endParaRPr>
          </a:p>
        </p:txBody>
      </p:sp>
      <p:sp>
        <p:nvSpPr>
          <p:cNvPr id="54" name="PlaceHolder 3"/>
          <p:cNvSpPr>
            <a:spLocks noGrp="1"/>
          </p:cNvSpPr>
          <p:nvPr>
            <p:ph/>
          </p:nvPr>
        </p:nvSpPr>
        <p:spPr>
          <a:xfrm>
            <a:off x="4674240" y="1203480"/>
            <a:ext cx="4015800" cy="1422720"/>
          </a:xfrm>
          <a:prstGeom prst="rect">
            <a:avLst/>
          </a:prstGeom>
          <a:noFill/>
          <a:ln w="0">
            <a:noFill/>
          </a:ln>
        </p:spPr>
        <p:txBody>
          <a:bodyPr lIns="0" rIns="0" tIns="0" bIns="0" anchor="t">
            <a:normAutofit/>
          </a:bodyPr>
          <a:p>
            <a:pPr indent="0">
              <a:spcBef>
                <a:spcPts val="1417"/>
              </a:spcBef>
              <a:buNone/>
            </a:pPr>
            <a:endParaRPr b="0" lang="pt-BR" sz="3200" spc="-1" strike="noStrike">
              <a:solidFill>
                <a:srgbClr val="000000"/>
              </a:solidFill>
              <a:latin typeface="Arial"/>
            </a:endParaRPr>
          </a:p>
        </p:txBody>
      </p:sp>
      <p:sp>
        <p:nvSpPr>
          <p:cNvPr id="55" name="PlaceHolder 4"/>
          <p:cNvSpPr>
            <a:spLocks noGrp="1"/>
          </p:cNvSpPr>
          <p:nvPr>
            <p:ph/>
          </p:nvPr>
        </p:nvSpPr>
        <p:spPr>
          <a:xfrm>
            <a:off x="4674240" y="2761920"/>
            <a:ext cx="4015800" cy="1422720"/>
          </a:xfrm>
          <a:prstGeom prst="rect">
            <a:avLst/>
          </a:prstGeom>
          <a:noFill/>
          <a:ln w="0">
            <a:noFill/>
          </a:ln>
        </p:spPr>
        <p:txBody>
          <a:bodyPr lIns="0" rIns="0" tIns="0" bIns="0" anchor="t">
            <a:normAutofit/>
          </a:bodyPr>
          <a:p>
            <a:pPr indent="0">
              <a:spcBef>
                <a:spcPts val="1417"/>
              </a:spcBef>
              <a:buNone/>
            </a:pPr>
            <a:endParaRPr b="0" lang="pt-BR" sz="3200" spc="-1" strike="noStrike">
              <a:solidFill>
                <a:srgbClr val="000000"/>
              </a:solidFill>
              <a:latin typeface="Arial"/>
            </a:endParaRPr>
          </a:p>
        </p:txBody>
      </p:sp>
    </p:spTree>
  </p:cSld>
</p:sldLayout>
</file>

<file path=ppt/slideLayouts/slideLayout8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512" name="PlaceHolder 1"/>
          <p:cNvSpPr>
            <a:spLocks noGrp="1"/>
          </p:cNvSpPr>
          <p:nvPr>
            <p:ph type="title"/>
          </p:nvPr>
        </p:nvSpPr>
        <p:spPr>
          <a:xfrm>
            <a:off x="457200" y="205200"/>
            <a:ext cx="8229240" cy="858600"/>
          </a:xfrm>
          <a:prstGeom prst="rect">
            <a:avLst/>
          </a:prstGeom>
          <a:noFill/>
          <a:ln w="0">
            <a:noFill/>
          </a:ln>
        </p:spPr>
        <p:txBody>
          <a:bodyPr lIns="0" rIns="0" tIns="0" bIns="0" anchor="ctr">
            <a:noAutofit/>
          </a:bodyPr>
          <a:p>
            <a:pPr indent="0" algn="ctr">
              <a:buNone/>
            </a:pPr>
            <a:endParaRPr b="0" lang="pt-BR" sz="4400" spc="-1" strike="noStrike">
              <a:solidFill>
                <a:srgbClr val="000000"/>
              </a:solidFill>
              <a:latin typeface="Arial"/>
            </a:endParaRPr>
          </a:p>
        </p:txBody>
      </p:sp>
      <p:sp>
        <p:nvSpPr>
          <p:cNvPr id="513" name="PlaceHolder 2"/>
          <p:cNvSpPr>
            <a:spLocks noGrp="1"/>
          </p:cNvSpPr>
          <p:nvPr>
            <p:ph/>
          </p:nvPr>
        </p:nvSpPr>
        <p:spPr>
          <a:xfrm>
            <a:off x="457200" y="1203480"/>
            <a:ext cx="4015800" cy="2982960"/>
          </a:xfrm>
          <a:prstGeom prst="rect">
            <a:avLst/>
          </a:prstGeom>
          <a:noFill/>
          <a:ln w="0">
            <a:noFill/>
          </a:ln>
        </p:spPr>
        <p:txBody>
          <a:bodyPr lIns="0" rIns="0" tIns="0" bIns="0" anchor="t">
            <a:normAutofit/>
          </a:bodyPr>
          <a:p>
            <a:pPr indent="0">
              <a:spcBef>
                <a:spcPts val="1417"/>
              </a:spcBef>
              <a:buNone/>
            </a:pPr>
            <a:endParaRPr b="0" lang="pt-BR" sz="3200" spc="-1" strike="noStrike">
              <a:solidFill>
                <a:srgbClr val="000000"/>
              </a:solidFill>
              <a:latin typeface="Arial"/>
            </a:endParaRPr>
          </a:p>
        </p:txBody>
      </p:sp>
      <p:sp>
        <p:nvSpPr>
          <p:cNvPr id="514" name="PlaceHolder 3"/>
          <p:cNvSpPr>
            <a:spLocks noGrp="1"/>
          </p:cNvSpPr>
          <p:nvPr>
            <p:ph/>
          </p:nvPr>
        </p:nvSpPr>
        <p:spPr>
          <a:xfrm>
            <a:off x="4674240" y="1203480"/>
            <a:ext cx="4015800" cy="1422720"/>
          </a:xfrm>
          <a:prstGeom prst="rect">
            <a:avLst/>
          </a:prstGeom>
          <a:noFill/>
          <a:ln w="0">
            <a:noFill/>
          </a:ln>
        </p:spPr>
        <p:txBody>
          <a:bodyPr lIns="0" rIns="0" tIns="0" bIns="0" anchor="t">
            <a:normAutofit/>
          </a:bodyPr>
          <a:p>
            <a:pPr indent="0">
              <a:spcBef>
                <a:spcPts val="1417"/>
              </a:spcBef>
              <a:buNone/>
            </a:pPr>
            <a:endParaRPr b="0" lang="pt-BR" sz="3200" spc="-1" strike="noStrike">
              <a:solidFill>
                <a:srgbClr val="000000"/>
              </a:solidFill>
              <a:latin typeface="Arial"/>
            </a:endParaRPr>
          </a:p>
        </p:txBody>
      </p:sp>
      <p:sp>
        <p:nvSpPr>
          <p:cNvPr id="515" name="PlaceHolder 4"/>
          <p:cNvSpPr>
            <a:spLocks noGrp="1"/>
          </p:cNvSpPr>
          <p:nvPr>
            <p:ph/>
          </p:nvPr>
        </p:nvSpPr>
        <p:spPr>
          <a:xfrm>
            <a:off x="4674240" y="2761920"/>
            <a:ext cx="4015800" cy="1422720"/>
          </a:xfrm>
          <a:prstGeom prst="rect">
            <a:avLst/>
          </a:prstGeom>
          <a:noFill/>
          <a:ln w="0">
            <a:noFill/>
          </a:ln>
        </p:spPr>
        <p:txBody>
          <a:bodyPr lIns="0" rIns="0" tIns="0" bIns="0" anchor="t">
            <a:normAutofit/>
          </a:bodyPr>
          <a:p>
            <a:pPr indent="0">
              <a:spcBef>
                <a:spcPts val="1417"/>
              </a:spcBef>
              <a:buNone/>
            </a:pPr>
            <a:endParaRPr b="0" lang="pt-BR" sz="3200" spc="-1" strike="noStrike">
              <a:solidFill>
                <a:srgbClr val="000000"/>
              </a:solidFill>
              <a:latin typeface="Arial"/>
            </a:endParaRPr>
          </a:p>
        </p:txBody>
      </p:sp>
    </p:spTree>
  </p:cSld>
</p:sldLayout>
</file>

<file path=ppt/slideLayouts/slideLayout8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516" name="PlaceHolder 1"/>
          <p:cNvSpPr>
            <a:spLocks noGrp="1"/>
          </p:cNvSpPr>
          <p:nvPr>
            <p:ph type="title"/>
          </p:nvPr>
        </p:nvSpPr>
        <p:spPr>
          <a:xfrm>
            <a:off x="457200" y="205200"/>
            <a:ext cx="8229240" cy="858600"/>
          </a:xfrm>
          <a:prstGeom prst="rect">
            <a:avLst/>
          </a:prstGeom>
          <a:noFill/>
          <a:ln w="0">
            <a:noFill/>
          </a:ln>
        </p:spPr>
        <p:txBody>
          <a:bodyPr lIns="0" rIns="0" tIns="0" bIns="0" anchor="ctr">
            <a:noAutofit/>
          </a:bodyPr>
          <a:p>
            <a:pPr indent="0" algn="ctr">
              <a:buNone/>
            </a:pPr>
            <a:endParaRPr b="0" lang="pt-BR" sz="4400" spc="-1" strike="noStrike">
              <a:solidFill>
                <a:srgbClr val="000000"/>
              </a:solidFill>
              <a:latin typeface="Arial"/>
            </a:endParaRPr>
          </a:p>
        </p:txBody>
      </p:sp>
      <p:sp>
        <p:nvSpPr>
          <p:cNvPr id="517" name="PlaceHolder 2"/>
          <p:cNvSpPr>
            <a:spLocks noGrp="1"/>
          </p:cNvSpPr>
          <p:nvPr>
            <p:ph/>
          </p:nvPr>
        </p:nvSpPr>
        <p:spPr>
          <a:xfrm>
            <a:off x="457200" y="1203480"/>
            <a:ext cx="4015800" cy="1422720"/>
          </a:xfrm>
          <a:prstGeom prst="rect">
            <a:avLst/>
          </a:prstGeom>
          <a:noFill/>
          <a:ln w="0">
            <a:noFill/>
          </a:ln>
        </p:spPr>
        <p:txBody>
          <a:bodyPr lIns="0" rIns="0" tIns="0" bIns="0" anchor="t">
            <a:normAutofit/>
          </a:bodyPr>
          <a:p>
            <a:pPr indent="0">
              <a:spcBef>
                <a:spcPts val="1417"/>
              </a:spcBef>
              <a:buNone/>
            </a:pPr>
            <a:endParaRPr b="0" lang="pt-BR" sz="3200" spc="-1" strike="noStrike">
              <a:solidFill>
                <a:srgbClr val="000000"/>
              </a:solidFill>
              <a:latin typeface="Arial"/>
            </a:endParaRPr>
          </a:p>
        </p:txBody>
      </p:sp>
      <p:sp>
        <p:nvSpPr>
          <p:cNvPr id="518" name="PlaceHolder 3"/>
          <p:cNvSpPr>
            <a:spLocks noGrp="1"/>
          </p:cNvSpPr>
          <p:nvPr>
            <p:ph/>
          </p:nvPr>
        </p:nvSpPr>
        <p:spPr>
          <a:xfrm>
            <a:off x="4674240" y="1203480"/>
            <a:ext cx="4015800" cy="1422720"/>
          </a:xfrm>
          <a:prstGeom prst="rect">
            <a:avLst/>
          </a:prstGeom>
          <a:noFill/>
          <a:ln w="0">
            <a:noFill/>
          </a:ln>
        </p:spPr>
        <p:txBody>
          <a:bodyPr lIns="0" rIns="0" tIns="0" bIns="0" anchor="t">
            <a:normAutofit/>
          </a:bodyPr>
          <a:p>
            <a:pPr indent="0">
              <a:spcBef>
                <a:spcPts val="1417"/>
              </a:spcBef>
              <a:buNone/>
            </a:pPr>
            <a:endParaRPr b="0" lang="pt-BR" sz="3200" spc="-1" strike="noStrike">
              <a:solidFill>
                <a:srgbClr val="000000"/>
              </a:solidFill>
              <a:latin typeface="Arial"/>
            </a:endParaRPr>
          </a:p>
        </p:txBody>
      </p:sp>
      <p:sp>
        <p:nvSpPr>
          <p:cNvPr id="519" name="PlaceHolder 4"/>
          <p:cNvSpPr>
            <a:spLocks noGrp="1"/>
          </p:cNvSpPr>
          <p:nvPr>
            <p:ph/>
          </p:nvPr>
        </p:nvSpPr>
        <p:spPr>
          <a:xfrm>
            <a:off x="457200" y="2761920"/>
            <a:ext cx="8229240" cy="1422720"/>
          </a:xfrm>
          <a:prstGeom prst="rect">
            <a:avLst/>
          </a:prstGeom>
          <a:noFill/>
          <a:ln w="0">
            <a:noFill/>
          </a:ln>
        </p:spPr>
        <p:txBody>
          <a:bodyPr lIns="0" rIns="0" tIns="0" bIns="0" anchor="t">
            <a:normAutofit/>
          </a:bodyPr>
          <a:p>
            <a:pPr indent="0">
              <a:spcBef>
                <a:spcPts val="1417"/>
              </a:spcBef>
              <a:buNone/>
            </a:pPr>
            <a:endParaRPr b="0" lang="pt-BR" sz="3200" spc="-1" strike="noStrike">
              <a:solidFill>
                <a:srgbClr val="000000"/>
              </a:solidFill>
              <a:latin typeface="Arial"/>
            </a:endParaRPr>
          </a:p>
        </p:txBody>
      </p:sp>
    </p:spTree>
  </p:cSld>
</p:sldLayout>
</file>

<file path=ppt/slideLayouts/slideLayout8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520" name="PlaceHolder 1"/>
          <p:cNvSpPr>
            <a:spLocks noGrp="1"/>
          </p:cNvSpPr>
          <p:nvPr>
            <p:ph type="title"/>
          </p:nvPr>
        </p:nvSpPr>
        <p:spPr>
          <a:xfrm>
            <a:off x="457200" y="205200"/>
            <a:ext cx="8229240" cy="858600"/>
          </a:xfrm>
          <a:prstGeom prst="rect">
            <a:avLst/>
          </a:prstGeom>
          <a:noFill/>
          <a:ln w="0">
            <a:noFill/>
          </a:ln>
        </p:spPr>
        <p:txBody>
          <a:bodyPr lIns="0" rIns="0" tIns="0" bIns="0" anchor="ctr">
            <a:noAutofit/>
          </a:bodyPr>
          <a:p>
            <a:pPr indent="0" algn="ctr">
              <a:buNone/>
            </a:pPr>
            <a:endParaRPr b="0" lang="pt-BR" sz="4400" spc="-1" strike="noStrike">
              <a:solidFill>
                <a:srgbClr val="000000"/>
              </a:solidFill>
              <a:latin typeface="Arial"/>
            </a:endParaRPr>
          </a:p>
        </p:txBody>
      </p:sp>
      <p:sp>
        <p:nvSpPr>
          <p:cNvPr id="521" name="PlaceHolder 2"/>
          <p:cNvSpPr>
            <a:spLocks noGrp="1"/>
          </p:cNvSpPr>
          <p:nvPr>
            <p:ph/>
          </p:nvPr>
        </p:nvSpPr>
        <p:spPr>
          <a:xfrm>
            <a:off x="457200" y="1203480"/>
            <a:ext cx="8229240" cy="1422720"/>
          </a:xfrm>
          <a:prstGeom prst="rect">
            <a:avLst/>
          </a:prstGeom>
          <a:noFill/>
          <a:ln w="0">
            <a:noFill/>
          </a:ln>
        </p:spPr>
        <p:txBody>
          <a:bodyPr lIns="0" rIns="0" tIns="0" bIns="0" anchor="t">
            <a:normAutofit/>
          </a:bodyPr>
          <a:p>
            <a:pPr indent="0">
              <a:spcBef>
                <a:spcPts val="1417"/>
              </a:spcBef>
              <a:buNone/>
            </a:pPr>
            <a:endParaRPr b="0" lang="pt-BR" sz="3200" spc="-1" strike="noStrike">
              <a:solidFill>
                <a:srgbClr val="000000"/>
              </a:solidFill>
              <a:latin typeface="Arial"/>
            </a:endParaRPr>
          </a:p>
        </p:txBody>
      </p:sp>
      <p:sp>
        <p:nvSpPr>
          <p:cNvPr id="522" name="PlaceHolder 3"/>
          <p:cNvSpPr>
            <a:spLocks noGrp="1"/>
          </p:cNvSpPr>
          <p:nvPr>
            <p:ph/>
          </p:nvPr>
        </p:nvSpPr>
        <p:spPr>
          <a:xfrm>
            <a:off x="457200" y="2761920"/>
            <a:ext cx="8229240" cy="1422720"/>
          </a:xfrm>
          <a:prstGeom prst="rect">
            <a:avLst/>
          </a:prstGeom>
          <a:noFill/>
          <a:ln w="0">
            <a:noFill/>
          </a:ln>
        </p:spPr>
        <p:txBody>
          <a:bodyPr lIns="0" rIns="0" tIns="0" bIns="0" anchor="t">
            <a:normAutofit/>
          </a:bodyPr>
          <a:p>
            <a:pPr indent="0">
              <a:spcBef>
                <a:spcPts val="1417"/>
              </a:spcBef>
              <a:buNone/>
            </a:pPr>
            <a:endParaRPr b="0" lang="pt-BR" sz="3200" spc="-1" strike="noStrike">
              <a:solidFill>
                <a:srgbClr val="000000"/>
              </a:solidFill>
              <a:latin typeface="Arial"/>
            </a:endParaRPr>
          </a:p>
        </p:txBody>
      </p:sp>
    </p:spTree>
  </p:cSld>
</p:sldLayout>
</file>

<file path=ppt/slideLayouts/slideLayout8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523" name="PlaceHolder 1"/>
          <p:cNvSpPr>
            <a:spLocks noGrp="1"/>
          </p:cNvSpPr>
          <p:nvPr>
            <p:ph type="title"/>
          </p:nvPr>
        </p:nvSpPr>
        <p:spPr>
          <a:xfrm>
            <a:off x="457200" y="205200"/>
            <a:ext cx="8229240" cy="858600"/>
          </a:xfrm>
          <a:prstGeom prst="rect">
            <a:avLst/>
          </a:prstGeom>
          <a:noFill/>
          <a:ln w="0">
            <a:noFill/>
          </a:ln>
        </p:spPr>
        <p:txBody>
          <a:bodyPr lIns="0" rIns="0" tIns="0" bIns="0" anchor="ctr">
            <a:noAutofit/>
          </a:bodyPr>
          <a:p>
            <a:pPr indent="0" algn="ctr">
              <a:buNone/>
            </a:pPr>
            <a:endParaRPr b="0" lang="pt-BR" sz="4400" spc="-1" strike="noStrike">
              <a:solidFill>
                <a:srgbClr val="000000"/>
              </a:solidFill>
              <a:latin typeface="Arial"/>
            </a:endParaRPr>
          </a:p>
        </p:txBody>
      </p:sp>
      <p:sp>
        <p:nvSpPr>
          <p:cNvPr id="524" name="PlaceHolder 2"/>
          <p:cNvSpPr>
            <a:spLocks noGrp="1"/>
          </p:cNvSpPr>
          <p:nvPr>
            <p:ph/>
          </p:nvPr>
        </p:nvSpPr>
        <p:spPr>
          <a:xfrm>
            <a:off x="457200" y="1203480"/>
            <a:ext cx="4015800" cy="1422720"/>
          </a:xfrm>
          <a:prstGeom prst="rect">
            <a:avLst/>
          </a:prstGeom>
          <a:noFill/>
          <a:ln w="0">
            <a:noFill/>
          </a:ln>
        </p:spPr>
        <p:txBody>
          <a:bodyPr lIns="0" rIns="0" tIns="0" bIns="0" anchor="t">
            <a:normAutofit/>
          </a:bodyPr>
          <a:p>
            <a:pPr indent="0">
              <a:spcBef>
                <a:spcPts val="1417"/>
              </a:spcBef>
              <a:buNone/>
            </a:pPr>
            <a:endParaRPr b="0" lang="pt-BR" sz="3200" spc="-1" strike="noStrike">
              <a:solidFill>
                <a:srgbClr val="000000"/>
              </a:solidFill>
              <a:latin typeface="Arial"/>
            </a:endParaRPr>
          </a:p>
        </p:txBody>
      </p:sp>
      <p:sp>
        <p:nvSpPr>
          <p:cNvPr id="525" name="PlaceHolder 3"/>
          <p:cNvSpPr>
            <a:spLocks noGrp="1"/>
          </p:cNvSpPr>
          <p:nvPr>
            <p:ph/>
          </p:nvPr>
        </p:nvSpPr>
        <p:spPr>
          <a:xfrm>
            <a:off x="4674240" y="1203480"/>
            <a:ext cx="4015800" cy="1422720"/>
          </a:xfrm>
          <a:prstGeom prst="rect">
            <a:avLst/>
          </a:prstGeom>
          <a:noFill/>
          <a:ln w="0">
            <a:noFill/>
          </a:ln>
        </p:spPr>
        <p:txBody>
          <a:bodyPr lIns="0" rIns="0" tIns="0" bIns="0" anchor="t">
            <a:normAutofit/>
          </a:bodyPr>
          <a:p>
            <a:pPr indent="0">
              <a:spcBef>
                <a:spcPts val="1417"/>
              </a:spcBef>
              <a:buNone/>
            </a:pPr>
            <a:endParaRPr b="0" lang="pt-BR" sz="3200" spc="-1" strike="noStrike">
              <a:solidFill>
                <a:srgbClr val="000000"/>
              </a:solidFill>
              <a:latin typeface="Arial"/>
            </a:endParaRPr>
          </a:p>
        </p:txBody>
      </p:sp>
      <p:sp>
        <p:nvSpPr>
          <p:cNvPr id="526" name="PlaceHolder 4"/>
          <p:cNvSpPr>
            <a:spLocks noGrp="1"/>
          </p:cNvSpPr>
          <p:nvPr>
            <p:ph/>
          </p:nvPr>
        </p:nvSpPr>
        <p:spPr>
          <a:xfrm>
            <a:off x="457200" y="2761920"/>
            <a:ext cx="4015800" cy="1422720"/>
          </a:xfrm>
          <a:prstGeom prst="rect">
            <a:avLst/>
          </a:prstGeom>
          <a:noFill/>
          <a:ln w="0">
            <a:noFill/>
          </a:ln>
        </p:spPr>
        <p:txBody>
          <a:bodyPr lIns="0" rIns="0" tIns="0" bIns="0" anchor="t">
            <a:normAutofit/>
          </a:bodyPr>
          <a:p>
            <a:pPr indent="0">
              <a:spcBef>
                <a:spcPts val="1417"/>
              </a:spcBef>
              <a:buNone/>
            </a:pPr>
            <a:endParaRPr b="0" lang="pt-BR" sz="3200" spc="-1" strike="noStrike">
              <a:solidFill>
                <a:srgbClr val="000000"/>
              </a:solidFill>
              <a:latin typeface="Arial"/>
            </a:endParaRPr>
          </a:p>
        </p:txBody>
      </p:sp>
      <p:sp>
        <p:nvSpPr>
          <p:cNvPr id="527" name="PlaceHolder 5"/>
          <p:cNvSpPr>
            <a:spLocks noGrp="1"/>
          </p:cNvSpPr>
          <p:nvPr>
            <p:ph/>
          </p:nvPr>
        </p:nvSpPr>
        <p:spPr>
          <a:xfrm>
            <a:off x="4674240" y="2761920"/>
            <a:ext cx="4015800" cy="1422720"/>
          </a:xfrm>
          <a:prstGeom prst="rect">
            <a:avLst/>
          </a:prstGeom>
          <a:noFill/>
          <a:ln w="0">
            <a:noFill/>
          </a:ln>
        </p:spPr>
        <p:txBody>
          <a:bodyPr lIns="0" rIns="0" tIns="0" bIns="0" anchor="t">
            <a:normAutofit/>
          </a:bodyPr>
          <a:p>
            <a:pPr indent="0">
              <a:spcBef>
                <a:spcPts val="1417"/>
              </a:spcBef>
              <a:buNone/>
            </a:pPr>
            <a:endParaRPr b="0" lang="pt-BR" sz="3200" spc="-1" strike="noStrike">
              <a:solidFill>
                <a:srgbClr val="000000"/>
              </a:solidFill>
              <a:latin typeface="Arial"/>
            </a:endParaRPr>
          </a:p>
        </p:txBody>
      </p:sp>
    </p:spTree>
  </p:cSld>
</p:sldLayout>
</file>

<file path=ppt/slideLayouts/slideLayout8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528" name="PlaceHolder 1"/>
          <p:cNvSpPr>
            <a:spLocks noGrp="1"/>
          </p:cNvSpPr>
          <p:nvPr>
            <p:ph type="title"/>
          </p:nvPr>
        </p:nvSpPr>
        <p:spPr>
          <a:xfrm>
            <a:off x="457200" y="205200"/>
            <a:ext cx="8229240" cy="858600"/>
          </a:xfrm>
          <a:prstGeom prst="rect">
            <a:avLst/>
          </a:prstGeom>
          <a:noFill/>
          <a:ln w="0">
            <a:noFill/>
          </a:ln>
        </p:spPr>
        <p:txBody>
          <a:bodyPr lIns="0" rIns="0" tIns="0" bIns="0" anchor="ctr">
            <a:noAutofit/>
          </a:bodyPr>
          <a:p>
            <a:pPr indent="0" algn="ctr">
              <a:buNone/>
            </a:pPr>
            <a:endParaRPr b="0" lang="pt-BR" sz="4400" spc="-1" strike="noStrike">
              <a:solidFill>
                <a:srgbClr val="000000"/>
              </a:solidFill>
              <a:latin typeface="Arial"/>
            </a:endParaRPr>
          </a:p>
        </p:txBody>
      </p:sp>
      <p:sp>
        <p:nvSpPr>
          <p:cNvPr id="529" name="PlaceHolder 2"/>
          <p:cNvSpPr>
            <a:spLocks noGrp="1"/>
          </p:cNvSpPr>
          <p:nvPr>
            <p:ph/>
          </p:nvPr>
        </p:nvSpPr>
        <p:spPr>
          <a:xfrm>
            <a:off x="457200" y="1203480"/>
            <a:ext cx="2649600" cy="1422720"/>
          </a:xfrm>
          <a:prstGeom prst="rect">
            <a:avLst/>
          </a:prstGeom>
          <a:noFill/>
          <a:ln w="0">
            <a:noFill/>
          </a:ln>
        </p:spPr>
        <p:txBody>
          <a:bodyPr lIns="0" rIns="0" tIns="0" bIns="0" anchor="t">
            <a:normAutofit/>
          </a:bodyPr>
          <a:p>
            <a:pPr indent="0">
              <a:spcBef>
                <a:spcPts val="1417"/>
              </a:spcBef>
              <a:buNone/>
            </a:pPr>
            <a:endParaRPr b="0" lang="pt-BR" sz="3200" spc="-1" strike="noStrike">
              <a:solidFill>
                <a:srgbClr val="000000"/>
              </a:solidFill>
              <a:latin typeface="Arial"/>
            </a:endParaRPr>
          </a:p>
        </p:txBody>
      </p:sp>
      <p:sp>
        <p:nvSpPr>
          <p:cNvPr id="530" name="PlaceHolder 3"/>
          <p:cNvSpPr>
            <a:spLocks noGrp="1"/>
          </p:cNvSpPr>
          <p:nvPr>
            <p:ph/>
          </p:nvPr>
        </p:nvSpPr>
        <p:spPr>
          <a:xfrm>
            <a:off x="3239640" y="1203480"/>
            <a:ext cx="2649600" cy="1422720"/>
          </a:xfrm>
          <a:prstGeom prst="rect">
            <a:avLst/>
          </a:prstGeom>
          <a:noFill/>
          <a:ln w="0">
            <a:noFill/>
          </a:ln>
        </p:spPr>
        <p:txBody>
          <a:bodyPr lIns="0" rIns="0" tIns="0" bIns="0" anchor="t">
            <a:normAutofit/>
          </a:bodyPr>
          <a:p>
            <a:pPr indent="0">
              <a:spcBef>
                <a:spcPts val="1417"/>
              </a:spcBef>
              <a:buNone/>
            </a:pPr>
            <a:endParaRPr b="0" lang="pt-BR" sz="3200" spc="-1" strike="noStrike">
              <a:solidFill>
                <a:srgbClr val="000000"/>
              </a:solidFill>
              <a:latin typeface="Arial"/>
            </a:endParaRPr>
          </a:p>
        </p:txBody>
      </p:sp>
      <p:sp>
        <p:nvSpPr>
          <p:cNvPr id="531" name="PlaceHolder 4"/>
          <p:cNvSpPr>
            <a:spLocks noGrp="1"/>
          </p:cNvSpPr>
          <p:nvPr>
            <p:ph/>
          </p:nvPr>
        </p:nvSpPr>
        <p:spPr>
          <a:xfrm>
            <a:off x="6022080" y="1203480"/>
            <a:ext cx="2649600" cy="1422720"/>
          </a:xfrm>
          <a:prstGeom prst="rect">
            <a:avLst/>
          </a:prstGeom>
          <a:noFill/>
          <a:ln w="0">
            <a:noFill/>
          </a:ln>
        </p:spPr>
        <p:txBody>
          <a:bodyPr lIns="0" rIns="0" tIns="0" bIns="0" anchor="t">
            <a:normAutofit/>
          </a:bodyPr>
          <a:p>
            <a:pPr indent="0">
              <a:spcBef>
                <a:spcPts val="1417"/>
              </a:spcBef>
              <a:buNone/>
            </a:pPr>
            <a:endParaRPr b="0" lang="pt-BR" sz="3200" spc="-1" strike="noStrike">
              <a:solidFill>
                <a:srgbClr val="000000"/>
              </a:solidFill>
              <a:latin typeface="Arial"/>
            </a:endParaRPr>
          </a:p>
        </p:txBody>
      </p:sp>
      <p:sp>
        <p:nvSpPr>
          <p:cNvPr id="532" name="PlaceHolder 5"/>
          <p:cNvSpPr>
            <a:spLocks noGrp="1"/>
          </p:cNvSpPr>
          <p:nvPr>
            <p:ph/>
          </p:nvPr>
        </p:nvSpPr>
        <p:spPr>
          <a:xfrm>
            <a:off x="457200" y="2761920"/>
            <a:ext cx="2649600" cy="1422720"/>
          </a:xfrm>
          <a:prstGeom prst="rect">
            <a:avLst/>
          </a:prstGeom>
          <a:noFill/>
          <a:ln w="0">
            <a:noFill/>
          </a:ln>
        </p:spPr>
        <p:txBody>
          <a:bodyPr lIns="0" rIns="0" tIns="0" bIns="0" anchor="t">
            <a:normAutofit/>
          </a:bodyPr>
          <a:p>
            <a:pPr indent="0">
              <a:spcBef>
                <a:spcPts val="1417"/>
              </a:spcBef>
              <a:buNone/>
            </a:pPr>
            <a:endParaRPr b="0" lang="pt-BR" sz="3200" spc="-1" strike="noStrike">
              <a:solidFill>
                <a:srgbClr val="000000"/>
              </a:solidFill>
              <a:latin typeface="Arial"/>
            </a:endParaRPr>
          </a:p>
        </p:txBody>
      </p:sp>
      <p:sp>
        <p:nvSpPr>
          <p:cNvPr id="533" name="PlaceHolder 6"/>
          <p:cNvSpPr>
            <a:spLocks noGrp="1"/>
          </p:cNvSpPr>
          <p:nvPr>
            <p:ph/>
          </p:nvPr>
        </p:nvSpPr>
        <p:spPr>
          <a:xfrm>
            <a:off x="3239640" y="2761920"/>
            <a:ext cx="2649600" cy="1422720"/>
          </a:xfrm>
          <a:prstGeom prst="rect">
            <a:avLst/>
          </a:prstGeom>
          <a:noFill/>
          <a:ln w="0">
            <a:noFill/>
          </a:ln>
        </p:spPr>
        <p:txBody>
          <a:bodyPr lIns="0" rIns="0" tIns="0" bIns="0" anchor="t">
            <a:normAutofit/>
          </a:bodyPr>
          <a:p>
            <a:pPr indent="0">
              <a:spcBef>
                <a:spcPts val="1417"/>
              </a:spcBef>
              <a:buNone/>
            </a:pPr>
            <a:endParaRPr b="0" lang="pt-BR" sz="3200" spc="-1" strike="noStrike">
              <a:solidFill>
                <a:srgbClr val="000000"/>
              </a:solidFill>
              <a:latin typeface="Arial"/>
            </a:endParaRPr>
          </a:p>
        </p:txBody>
      </p:sp>
      <p:sp>
        <p:nvSpPr>
          <p:cNvPr id="534" name="PlaceHolder 7"/>
          <p:cNvSpPr>
            <a:spLocks noGrp="1"/>
          </p:cNvSpPr>
          <p:nvPr>
            <p:ph/>
          </p:nvPr>
        </p:nvSpPr>
        <p:spPr>
          <a:xfrm>
            <a:off x="6022080" y="2761920"/>
            <a:ext cx="2649600" cy="1422720"/>
          </a:xfrm>
          <a:prstGeom prst="rect">
            <a:avLst/>
          </a:prstGeom>
          <a:noFill/>
          <a:ln w="0">
            <a:noFill/>
          </a:ln>
        </p:spPr>
        <p:txBody>
          <a:bodyPr lIns="0" rIns="0" tIns="0" bIns="0" anchor="t">
            <a:normAutofit/>
          </a:bodyPr>
          <a:p>
            <a:pPr indent="0">
              <a:spcBef>
                <a:spcPts val="1417"/>
              </a:spcBef>
              <a:buNone/>
            </a:pPr>
            <a:endParaRPr b="0" lang="pt-BR" sz="3200" spc="-1" strike="noStrike">
              <a:solidFill>
                <a:srgbClr val="000000"/>
              </a:solidFill>
              <a:latin typeface="Arial"/>
            </a:endParaRP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56" name="PlaceHolder 1"/>
          <p:cNvSpPr>
            <a:spLocks noGrp="1"/>
          </p:cNvSpPr>
          <p:nvPr>
            <p:ph type="title"/>
          </p:nvPr>
        </p:nvSpPr>
        <p:spPr>
          <a:xfrm>
            <a:off x="457200" y="205200"/>
            <a:ext cx="8229240" cy="858600"/>
          </a:xfrm>
          <a:prstGeom prst="rect">
            <a:avLst/>
          </a:prstGeom>
          <a:noFill/>
          <a:ln w="0">
            <a:noFill/>
          </a:ln>
        </p:spPr>
        <p:txBody>
          <a:bodyPr lIns="0" rIns="0" tIns="0" bIns="0" anchor="ctr">
            <a:noAutofit/>
          </a:bodyPr>
          <a:p>
            <a:pPr indent="0" algn="ctr">
              <a:buNone/>
            </a:pPr>
            <a:endParaRPr b="0" lang="pt-BR" sz="4400" spc="-1" strike="noStrike">
              <a:solidFill>
                <a:srgbClr val="000000"/>
              </a:solidFill>
              <a:latin typeface="Arial"/>
            </a:endParaRPr>
          </a:p>
        </p:txBody>
      </p:sp>
      <p:sp>
        <p:nvSpPr>
          <p:cNvPr id="57" name="PlaceHolder 2"/>
          <p:cNvSpPr>
            <a:spLocks noGrp="1"/>
          </p:cNvSpPr>
          <p:nvPr>
            <p:ph/>
          </p:nvPr>
        </p:nvSpPr>
        <p:spPr>
          <a:xfrm>
            <a:off x="457200" y="1203480"/>
            <a:ext cx="4015800" cy="1422720"/>
          </a:xfrm>
          <a:prstGeom prst="rect">
            <a:avLst/>
          </a:prstGeom>
          <a:noFill/>
          <a:ln w="0">
            <a:noFill/>
          </a:ln>
        </p:spPr>
        <p:txBody>
          <a:bodyPr lIns="0" rIns="0" tIns="0" bIns="0" anchor="t">
            <a:normAutofit/>
          </a:bodyPr>
          <a:p>
            <a:pPr indent="0">
              <a:spcBef>
                <a:spcPts val="1417"/>
              </a:spcBef>
              <a:buNone/>
            </a:pPr>
            <a:endParaRPr b="0" lang="pt-BR" sz="3200" spc="-1" strike="noStrike">
              <a:solidFill>
                <a:srgbClr val="000000"/>
              </a:solidFill>
              <a:latin typeface="Arial"/>
            </a:endParaRPr>
          </a:p>
        </p:txBody>
      </p:sp>
      <p:sp>
        <p:nvSpPr>
          <p:cNvPr id="58" name="PlaceHolder 3"/>
          <p:cNvSpPr>
            <a:spLocks noGrp="1"/>
          </p:cNvSpPr>
          <p:nvPr>
            <p:ph/>
          </p:nvPr>
        </p:nvSpPr>
        <p:spPr>
          <a:xfrm>
            <a:off x="4674240" y="1203480"/>
            <a:ext cx="4015800" cy="1422720"/>
          </a:xfrm>
          <a:prstGeom prst="rect">
            <a:avLst/>
          </a:prstGeom>
          <a:noFill/>
          <a:ln w="0">
            <a:noFill/>
          </a:ln>
        </p:spPr>
        <p:txBody>
          <a:bodyPr lIns="0" rIns="0" tIns="0" bIns="0" anchor="t">
            <a:normAutofit/>
          </a:bodyPr>
          <a:p>
            <a:pPr indent="0">
              <a:spcBef>
                <a:spcPts val="1417"/>
              </a:spcBef>
              <a:buNone/>
            </a:pPr>
            <a:endParaRPr b="0" lang="pt-BR" sz="3200" spc="-1" strike="noStrike">
              <a:solidFill>
                <a:srgbClr val="000000"/>
              </a:solidFill>
              <a:latin typeface="Arial"/>
            </a:endParaRPr>
          </a:p>
        </p:txBody>
      </p:sp>
      <p:sp>
        <p:nvSpPr>
          <p:cNvPr id="59" name="PlaceHolder 4"/>
          <p:cNvSpPr>
            <a:spLocks noGrp="1"/>
          </p:cNvSpPr>
          <p:nvPr>
            <p:ph/>
          </p:nvPr>
        </p:nvSpPr>
        <p:spPr>
          <a:xfrm>
            <a:off x="457200" y="2761920"/>
            <a:ext cx="8229240" cy="1422720"/>
          </a:xfrm>
          <a:prstGeom prst="rect">
            <a:avLst/>
          </a:prstGeom>
          <a:noFill/>
          <a:ln w="0">
            <a:noFill/>
          </a:ln>
        </p:spPr>
        <p:txBody>
          <a:bodyPr lIns="0" rIns="0" tIns="0" bIns="0" anchor="t">
            <a:normAutofit/>
          </a:bodyPr>
          <a:p>
            <a:pPr indent="0">
              <a:spcBef>
                <a:spcPts val="1417"/>
              </a:spcBef>
              <a:buNone/>
            </a:pPr>
            <a:endParaRPr b="0" lang="pt-BR" sz="3200" spc="-1" strike="noStrike">
              <a:solidFill>
                <a:srgbClr val="000000"/>
              </a:solidFill>
              <a:latin typeface="Arial"/>
            </a:endParaRP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
</Relationships>
</file>

<file path=ppt/slideMasters/_rels/slideMaster2.xml.rels><?xml version="1.0" encoding="UTF-8"?>
<Relationships xmlns="http://schemas.openxmlformats.org/package/2006/relationships"><Relationship Id="rId1" Type="http://schemas.openxmlformats.org/officeDocument/2006/relationships/theme" Target="../theme/theme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 Id="rId11" Type="http://schemas.openxmlformats.org/officeDocument/2006/relationships/slideLayout" Target="../slideLayouts/slideLayout22.xml"/><Relationship Id="rId12" Type="http://schemas.openxmlformats.org/officeDocument/2006/relationships/slideLayout" Target="../slideLayouts/slideLayout23.xml"/><Relationship Id="rId13" Type="http://schemas.openxmlformats.org/officeDocument/2006/relationships/slideLayout" Target="../slideLayouts/slideLayout24.xml"/>
</Relationships>
</file>

<file path=ppt/slideMasters/_rels/slideMaster3.xml.rels><?xml version="1.0" encoding="UTF-8"?>
<Relationships xmlns="http://schemas.openxmlformats.org/package/2006/relationships"><Relationship Id="rId1" Type="http://schemas.openxmlformats.org/officeDocument/2006/relationships/theme" Target="../theme/theme3.xml"/><Relationship Id="rId2" Type="http://schemas.openxmlformats.org/officeDocument/2006/relationships/slideLayout" Target="../slideLayouts/slideLayout25.xml"/><Relationship Id="rId3" Type="http://schemas.openxmlformats.org/officeDocument/2006/relationships/slideLayout" Target="../slideLayouts/slideLayout26.xml"/><Relationship Id="rId4" Type="http://schemas.openxmlformats.org/officeDocument/2006/relationships/slideLayout" Target="../slideLayouts/slideLayout27.xml"/><Relationship Id="rId5" Type="http://schemas.openxmlformats.org/officeDocument/2006/relationships/slideLayout" Target="../slideLayouts/slideLayout28.xml"/><Relationship Id="rId6" Type="http://schemas.openxmlformats.org/officeDocument/2006/relationships/slideLayout" Target="../slideLayouts/slideLayout29.xml"/><Relationship Id="rId7" Type="http://schemas.openxmlformats.org/officeDocument/2006/relationships/slideLayout" Target="../slideLayouts/slideLayout30.xml"/><Relationship Id="rId8" Type="http://schemas.openxmlformats.org/officeDocument/2006/relationships/slideLayout" Target="../slideLayouts/slideLayout31.xml"/><Relationship Id="rId9" Type="http://schemas.openxmlformats.org/officeDocument/2006/relationships/slideLayout" Target="../slideLayouts/slideLayout32.xml"/><Relationship Id="rId10" Type="http://schemas.openxmlformats.org/officeDocument/2006/relationships/slideLayout" Target="../slideLayouts/slideLayout33.xml"/><Relationship Id="rId11" Type="http://schemas.openxmlformats.org/officeDocument/2006/relationships/slideLayout" Target="../slideLayouts/slideLayout34.xml"/><Relationship Id="rId12" Type="http://schemas.openxmlformats.org/officeDocument/2006/relationships/slideLayout" Target="../slideLayouts/slideLayout35.xml"/><Relationship Id="rId13" Type="http://schemas.openxmlformats.org/officeDocument/2006/relationships/slideLayout" Target="../slideLayouts/slideLayout36.xml"/>
</Relationships>
</file>

<file path=ppt/slideMasters/_rels/slideMaster4.xml.rels><?xml version="1.0" encoding="UTF-8"?>
<Relationships xmlns="http://schemas.openxmlformats.org/package/2006/relationships"><Relationship Id="rId1" Type="http://schemas.openxmlformats.org/officeDocument/2006/relationships/theme" Target="../theme/theme4.xml"/><Relationship Id="rId2" Type="http://schemas.openxmlformats.org/officeDocument/2006/relationships/slideLayout" Target="../slideLayouts/slideLayout37.xml"/><Relationship Id="rId3" Type="http://schemas.openxmlformats.org/officeDocument/2006/relationships/slideLayout" Target="../slideLayouts/slideLayout38.xml"/><Relationship Id="rId4" Type="http://schemas.openxmlformats.org/officeDocument/2006/relationships/slideLayout" Target="../slideLayouts/slideLayout39.xml"/><Relationship Id="rId5" Type="http://schemas.openxmlformats.org/officeDocument/2006/relationships/slideLayout" Target="../slideLayouts/slideLayout40.xml"/><Relationship Id="rId6" Type="http://schemas.openxmlformats.org/officeDocument/2006/relationships/slideLayout" Target="../slideLayouts/slideLayout41.xml"/><Relationship Id="rId7" Type="http://schemas.openxmlformats.org/officeDocument/2006/relationships/slideLayout" Target="../slideLayouts/slideLayout42.xml"/><Relationship Id="rId8" Type="http://schemas.openxmlformats.org/officeDocument/2006/relationships/slideLayout" Target="../slideLayouts/slideLayout43.xml"/><Relationship Id="rId9" Type="http://schemas.openxmlformats.org/officeDocument/2006/relationships/slideLayout" Target="../slideLayouts/slideLayout44.xml"/><Relationship Id="rId10" Type="http://schemas.openxmlformats.org/officeDocument/2006/relationships/slideLayout" Target="../slideLayouts/slideLayout45.xml"/><Relationship Id="rId11" Type="http://schemas.openxmlformats.org/officeDocument/2006/relationships/slideLayout" Target="../slideLayouts/slideLayout46.xml"/><Relationship Id="rId12" Type="http://schemas.openxmlformats.org/officeDocument/2006/relationships/slideLayout" Target="../slideLayouts/slideLayout47.xml"/><Relationship Id="rId13" Type="http://schemas.openxmlformats.org/officeDocument/2006/relationships/slideLayout" Target="../slideLayouts/slideLayout48.xml"/>
</Relationships>
</file>

<file path=ppt/slideMasters/_rels/slideMaster5.xml.rels><?xml version="1.0" encoding="UTF-8"?>
<Relationships xmlns="http://schemas.openxmlformats.org/package/2006/relationships"><Relationship Id="rId1" Type="http://schemas.openxmlformats.org/officeDocument/2006/relationships/theme" Target="../theme/theme5.xml"/><Relationship Id="rId2" Type="http://schemas.openxmlformats.org/officeDocument/2006/relationships/slideLayout" Target="../slideLayouts/slideLayout49.xml"/><Relationship Id="rId3" Type="http://schemas.openxmlformats.org/officeDocument/2006/relationships/slideLayout" Target="../slideLayouts/slideLayout50.xml"/><Relationship Id="rId4" Type="http://schemas.openxmlformats.org/officeDocument/2006/relationships/slideLayout" Target="../slideLayouts/slideLayout51.xml"/><Relationship Id="rId5" Type="http://schemas.openxmlformats.org/officeDocument/2006/relationships/slideLayout" Target="../slideLayouts/slideLayout52.xml"/><Relationship Id="rId6" Type="http://schemas.openxmlformats.org/officeDocument/2006/relationships/slideLayout" Target="../slideLayouts/slideLayout53.xml"/><Relationship Id="rId7" Type="http://schemas.openxmlformats.org/officeDocument/2006/relationships/slideLayout" Target="../slideLayouts/slideLayout54.xml"/><Relationship Id="rId8" Type="http://schemas.openxmlformats.org/officeDocument/2006/relationships/slideLayout" Target="../slideLayouts/slideLayout55.xml"/><Relationship Id="rId9" Type="http://schemas.openxmlformats.org/officeDocument/2006/relationships/slideLayout" Target="../slideLayouts/slideLayout56.xml"/><Relationship Id="rId10" Type="http://schemas.openxmlformats.org/officeDocument/2006/relationships/slideLayout" Target="../slideLayouts/slideLayout57.xml"/><Relationship Id="rId11" Type="http://schemas.openxmlformats.org/officeDocument/2006/relationships/slideLayout" Target="../slideLayouts/slideLayout58.xml"/><Relationship Id="rId12" Type="http://schemas.openxmlformats.org/officeDocument/2006/relationships/slideLayout" Target="../slideLayouts/slideLayout59.xml"/><Relationship Id="rId13" Type="http://schemas.openxmlformats.org/officeDocument/2006/relationships/slideLayout" Target="../slideLayouts/slideLayout60.xml"/>
</Relationships>
</file>

<file path=ppt/slideMasters/_rels/slideMaster6.xml.rels><?xml version="1.0" encoding="UTF-8"?>
<Relationships xmlns="http://schemas.openxmlformats.org/package/2006/relationships"><Relationship Id="rId1" Type="http://schemas.openxmlformats.org/officeDocument/2006/relationships/theme" Target="../theme/theme6.xml"/><Relationship Id="rId2" Type="http://schemas.openxmlformats.org/officeDocument/2006/relationships/slideLayout" Target="../slideLayouts/slideLayout61.xml"/><Relationship Id="rId3" Type="http://schemas.openxmlformats.org/officeDocument/2006/relationships/slideLayout" Target="../slideLayouts/slideLayout62.xml"/><Relationship Id="rId4" Type="http://schemas.openxmlformats.org/officeDocument/2006/relationships/slideLayout" Target="../slideLayouts/slideLayout63.xml"/><Relationship Id="rId5" Type="http://schemas.openxmlformats.org/officeDocument/2006/relationships/slideLayout" Target="../slideLayouts/slideLayout64.xml"/><Relationship Id="rId6" Type="http://schemas.openxmlformats.org/officeDocument/2006/relationships/slideLayout" Target="../slideLayouts/slideLayout65.xml"/><Relationship Id="rId7" Type="http://schemas.openxmlformats.org/officeDocument/2006/relationships/slideLayout" Target="../slideLayouts/slideLayout66.xml"/><Relationship Id="rId8" Type="http://schemas.openxmlformats.org/officeDocument/2006/relationships/slideLayout" Target="../slideLayouts/slideLayout67.xml"/><Relationship Id="rId9" Type="http://schemas.openxmlformats.org/officeDocument/2006/relationships/slideLayout" Target="../slideLayouts/slideLayout68.xml"/><Relationship Id="rId10" Type="http://schemas.openxmlformats.org/officeDocument/2006/relationships/slideLayout" Target="../slideLayouts/slideLayout69.xml"/><Relationship Id="rId11" Type="http://schemas.openxmlformats.org/officeDocument/2006/relationships/slideLayout" Target="../slideLayouts/slideLayout70.xml"/><Relationship Id="rId12" Type="http://schemas.openxmlformats.org/officeDocument/2006/relationships/slideLayout" Target="../slideLayouts/slideLayout71.xml"/><Relationship Id="rId13" Type="http://schemas.openxmlformats.org/officeDocument/2006/relationships/slideLayout" Target="../slideLayouts/slideLayout72.xml"/>
</Relationships>
</file>

<file path=ppt/slideMasters/_rels/slideMaster7.xml.rels><?xml version="1.0" encoding="UTF-8"?>
<Relationships xmlns="http://schemas.openxmlformats.org/package/2006/relationships"><Relationship Id="rId1" Type="http://schemas.openxmlformats.org/officeDocument/2006/relationships/theme" Target="../theme/theme7.xml"/><Relationship Id="rId2" Type="http://schemas.openxmlformats.org/officeDocument/2006/relationships/slideLayout" Target="../slideLayouts/slideLayout73.xml"/><Relationship Id="rId3" Type="http://schemas.openxmlformats.org/officeDocument/2006/relationships/slideLayout" Target="../slideLayouts/slideLayout74.xml"/><Relationship Id="rId4" Type="http://schemas.openxmlformats.org/officeDocument/2006/relationships/slideLayout" Target="../slideLayouts/slideLayout75.xml"/><Relationship Id="rId5" Type="http://schemas.openxmlformats.org/officeDocument/2006/relationships/slideLayout" Target="../slideLayouts/slideLayout76.xml"/><Relationship Id="rId6" Type="http://schemas.openxmlformats.org/officeDocument/2006/relationships/slideLayout" Target="../slideLayouts/slideLayout77.xml"/><Relationship Id="rId7" Type="http://schemas.openxmlformats.org/officeDocument/2006/relationships/slideLayout" Target="../slideLayouts/slideLayout78.xml"/><Relationship Id="rId8" Type="http://schemas.openxmlformats.org/officeDocument/2006/relationships/slideLayout" Target="../slideLayouts/slideLayout79.xml"/><Relationship Id="rId9" Type="http://schemas.openxmlformats.org/officeDocument/2006/relationships/slideLayout" Target="../slideLayouts/slideLayout80.xml"/><Relationship Id="rId10" Type="http://schemas.openxmlformats.org/officeDocument/2006/relationships/slideLayout" Target="../slideLayouts/slideLayout81.xml"/><Relationship Id="rId11" Type="http://schemas.openxmlformats.org/officeDocument/2006/relationships/slideLayout" Target="../slideLayouts/slideLayout82.xml"/><Relationship Id="rId12" Type="http://schemas.openxmlformats.org/officeDocument/2006/relationships/slideLayout" Target="../slideLayouts/slideLayout83.xml"/><Relationship Id="rId13" Type="http://schemas.openxmlformats.org/officeDocument/2006/relationships/slideLayout" Target="../slideLayouts/slideLayout84.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lt1"/>
        </a:solidFill>
      </p:bgPr>
    </p:bg>
    <p:spTree>
      <p:nvGrpSpPr>
        <p:cNvPr id="1" name=""/>
        <p:cNvGrpSpPr/>
        <p:nvPr/>
      </p:nvGrpSpPr>
      <p:grpSpPr>
        <a:xfrm>
          <a:off x="0" y="0"/>
          <a:ext cx="0" cy="0"/>
          <a:chOff x="0" y="0"/>
          <a:chExt cx="0" cy="0"/>
        </a:xfrm>
      </p:grpSpPr>
      <p:sp>
        <p:nvSpPr>
          <p:cNvPr id="0" name="Google Shape;118;p4"/>
          <p:cNvSpPr/>
          <p:nvPr/>
        </p:nvSpPr>
        <p:spPr>
          <a:xfrm>
            <a:off x="6983280" y="-1490040"/>
            <a:ext cx="2485080" cy="2216520"/>
          </a:xfrm>
          <a:custGeom>
            <a:avLst/>
            <a:gdLst>
              <a:gd name="textAreaLeft" fmla="*/ 0 w 2485080"/>
              <a:gd name="textAreaRight" fmla="*/ 2486520 w 2485080"/>
              <a:gd name="textAreaTop" fmla="*/ 0 h 2216520"/>
              <a:gd name="textAreaBottom" fmla="*/ 2217960 h 2216520"/>
            </a:gdLst>
            <a:ahLst/>
            <a:rect l="textAreaLeft" t="textAreaTop" r="textAreaRight" b="textAreaBottom"/>
            <a:pathLst>
              <a:path w="55333" h="49353">
                <a:moveTo>
                  <a:pt x="38112" y="888"/>
                </a:moveTo>
                <a:cubicBezTo>
                  <a:pt x="38147" y="888"/>
                  <a:pt x="38182" y="895"/>
                  <a:pt x="38217" y="909"/>
                </a:cubicBezTo>
                <a:cubicBezTo>
                  <a:pt x="38595" y="1074"/>
                  <a:pt x="38925" y="1326"/>
                  <a:pt x="39169" y="1656"/>
                </a:cubicBezTo>
                <a:cubicBezTo>
                  <a:pt x="39311" y="1860"/>
                  <a:pt x="39389" y="2112"/>
                  <a:pt x="39649" y="2214"/>
                </a:cubicBezTo>
                <a:cubicBezTo>
                  <a:pt x="39680" y="2230"/>
                  <a:pt x="39751" y="2254"/>
                  <a:pt x="39751" y="2269"/>
                </a:cubicBezTo>
                <a:cubicBezTo>
                  <a:pt x="39728" y="2796"/>
                  <a:pt x="40207" y="2993"/>
                  <a:pt x="40459" y="3339"/>
                </a:cubicBezTo>
                <a:cubicBezTo>
                  <a:pt x="40703" y="3669"/>
                  <a:pt x="40868" y="4055"/>
                  <a:pt x="40923" y="4472"/>
                </a:cubicBezTo>
                <a:cubicBezTo>
                  <a:pt x="41002" y="5007"/>
                  <a:pt x="41120" y="5620"/>
                  <a:pt x="41694" y="5927"/>
                </a:cubicBezTo>
                <a:cubicBezTo>
                  <a:pt x="41765" y="5966"/>
                  <a:pt x="41820" y="5998"/>
                  <a:pt x="41757" y="6045"/>
                </a:cubicBezTo>
                <a:cubicBezTo>
                  <a:pt x="41576" y="6186"/>
                  <a:pt x="41694" y="6312"/>
                  <a:pt x="41733" y="6477"/>
                </a:cubicBezTo>
                <a:cubicBezTo>
                  <a:pt x="41953" y="7492"/>
                  <a:pt x="42504" y="8381"/>
                  <a:pt x="42858" y="9348"/>
                </a:cubicBezTo>
                <a:cubicBezTo>
                  <a:pt x="42905" y="9466"/>
                  <a:pt x="42937" y="9584"/>
                  <a:pt x="42968" y="9710"/>
                </a:cubicBezTo>
                <a:cubicBezTo>
                  <a:pt x="43086" y="10300"/>
                  <a:pt x="43346" y="10858"/>
                  <a:pt x="43723" y="11330"/>
                </a:cubicBezTo>
                <a:cubicBezTo>
                  <a:pt x="43794" y="11432"/>
                  <a:pt x="43857" y="11542"/>
                  <a:pt x="43912" y="11660"/>
                </a:cubicBezTo>
                <a:cubicBezTo>
                  <a:pt x="43951" y="11708"/>
                  <a:pt x="43935" y="11786"/>
                  <a:pt x="43888" y="11834"/>
                </a:cubicBezTo>
                <a:cubicBezTo>
                  <a:pt x="43859" y="11853"/>
                  <a:pt x="43824" y="11863"/>
                  <a:pt x="43789" y="11863"/>
                </a:cubicBezTo>
                <a:cubicBezTo>
                  <a:pt x="43741" y="11863"/>
                  <a:pt x="43692" y="11843"/>
                  <a:pt x="43660" y="11802"/>
                </a:cubicBezTo>
                <a:cubicBezTo>
                  <a:pt x="43550" y="11653"/>
                  <a:pt x="43456" y="11487"/>
                  <a:pt x="43346" y="11330"/>
                </a:cubicBezTo>
                <a:cubicBezTo>
                  <a:pt x="43279" y="11242"/>
                  <a:pt x="43252" y="11064"/>
                  <a:pt x="43146" y="11064"/>
                </a:cubicBezTo>
                <a:cubicBezTo>
                  <a:pt x="43101" y="11064"/>
                  <a:pt x="43042" y="11096"/>
                  <a:pt x="42960" y="11181"/>
                </a:cubicBezTo>
                <a:cubicBezTo>
                  <a:pt x="42929" y="11212"/>
                  <a:pt x="42908" y="11224"/>
                  <a:pt x="42895" y="11224"/>
                </a:cubicBezTo>
                <a:cubicBezTo>
                  <a:pt x="42853" y="11224"/>
                  <a:pt x="42874" y="11112"/>
                  <a:pt x="42850" y="11071"/>
                </a:cubicBezTo>
                <a:cubicBezTo>
                  <a:pt x="42716" y="10819"/>
                  <a:pt x="42701" y="10520"/>
                  <a:pt x="42567" y="10284"/>
                </a:cubicBezTo>
                <a:cubicBezTo>
                  <a:pt x="42394" y="9969"/>
                  <a:pt x="42150" y="9671"/>
                  <a:pt x="41977" y="9340"/>
                </a:cubicBezTo>
                <a:lnTo>
                  <a:pt x="41969" y="9332"/>
                </a:lnTo>
                <a:cubicBezTo>
                  <a:pt x="41552" y="8538"/>
                  <a:pt x="41025" y="7799"/>
                  <a:pt x="40593" y="7020"/>
                </a:cubicBezTo>
                <a:cubicBezTo>
                  <a:pt x="40192" y="6304"/>
                  <a:pt x="39720" y="5581"/>
                  <a:pt x="39570" y="4731"/>
                </a:cubicBezTo>
                <a:cubicBezTo>
                  <a:pt x="39523" y="4472"/>
                  <a:pt x="39295" y="4314"/>
                  <a:pt x="39193" y="4086"/>
                </a:cubicBezTo>
                <a:cubicBezTo>
                  <a:pt x="38870" y="3347"/>
                  <a:pt x="38540" y="2631"/>
                  <a:pt x="38225" y="1892"/>
                </a:cubicBezTo>
                <a:cubicBezTo>
                  <a:pt x="38123" y="1648"/>
                  <a:pt x="37989" y="1420"/>
                  <a:pt x="37832" y="1208"/>
                </a:cubicBezTo>
                <a:cubicBezTo>
                  <a:pt x="37813" y="1027"/>
                  <a:pt x="37953" y="888"/>
                  <a:pt x="38112" y="888"/>
                </a:cubicBezTo>
                <a:close/>
                <a:moveTo>
                  <a:pt x="36130" y="2547"/>
                </a:moveTo>
                <a:cubicBezTo>
                  <a:pt x="36232" y="2547"/>
                  <a:pt x="36328" y="2603"/>
                  <a:pt x="36369" y="2702"/>
                </a:cubicBezTo>
                <a:cubicBezTo>
                  <a:pt x="36534" y="3111"/>
                  <a:pt x="36873" y="3402"/>
                  <a:pt x="37085" y="3787"/>
                </a:cubicBezTo>
                <a:cubicBezTo>
                  <a:pt x="37360" y="4275"/>
                  <a:pt x="37533" y="4818"/>
                  <a:pt x="37856" y="5266"/>
                </a:cubicBezTo>
                <a:cubicBezTo>
                  <a:pt x="37921" y="5355"/>
                  <a:pt x="37910" y="5704"/>
                  <a:pt x="38097" y="5704"/>
                </a:cubicBezTo>
                <a:cubicBezTo>
                  <a:pt x="38158" y="5704"/>
                  <a:pt x="38239" y="5667"/>
                  <a:pt x="38351" y="5573"/>
                </a:cubicBezTo>
                <a:cubicBezTo>
                  <a:pt x="38357" y="5568"/>
                  <a:pt x="38363" y="5566"/>
                  <a:pt x="38368" y="5566"/>
                </a:cubicBezTo>
                <a:cubicBezTo>
                  <a:pt x="38413" y="5566"/>
                  <a:pt x="38464" y="5684"/>
                  <a:pt x="38485" y="5754"/>
                </a:cubicBezTo>
                <a:cubicBezTo>
                  <a:pt x="38548" y="6013"/>
                  <a:pt x="38658" y="6281"/>
                  <a:pt x="38674" y="6548"/>
                </a:cubicBezTo>
                <a:cubicBezTo>
                  <a:pt x="38689" y="6996"/>
                  <a:pt x="38886" y="7413"/>
                  <a:pt x="39224" y="7712"/>
                </a:cubicBezTo>
                <a:cubicBezTo>
                  <a:pt x="39374" y="7862"/>
                  <a:pt x="39484" y="8042"/>
                  <a:pt x="39531" y="8255"/>
                </a:cubicBezTo>
                <a:cubicBezTo>
                  <a:pt x="39602" y="8514"/>
                  <a:pt x="39657" y="8798"/>
                  <a:pt x="39798" y="9018"/>
                </a:cubicBezTo>
                <a:cubicBezTo>
                  <a:pt x="40074" y="9435"/>
                  <a:pt x="40019" y="9891"/>
                  <a:pt x="39995" y="10323"/>
                </a:cubicBezTo>
                <a:cubicBezTo>
                  <a:pt x="39971" y="10481"/>
                  <a:pt x="39995" y="10630"/>
                  <a:pt x="40066" y="10772"/>
                </a:cubicBezTo>
                <a:cubicBezTo>
                  <a:pt x="40302" y="11173"/>
                  <a:pt x="40365" y="11653"/>
                  <a:pt x="40239" y="12109"/>
                </a:cubicBezTo>
                <a:cubicBezTo>
                  <a:pt x="40144" y="12463"/>
                  <a:pt x="40199" y="12856"/>
                  <a:pt x="39893" y="13147"/>
                </a:cubicBezTo>
                <a:cubicBezTo>
                  <a:pt x="39827" y="13213"/>
                  <a:pt x="39768" y="13306"/>
                  <a:pt x="39665" y="13306"/>
                </a:cubicBezTo>
                <a:cubicBezTo>
                  <a:pt x="39657" y="13306"/>
                  <a:pt x="39649" y="13305"/>
                  <a:pt x="39641" y="13304"/>
                </a:cubicBezTo>
                <a:cubicBezTo>
                  <a:pt x="39492" y="13273"/>
                  <a:pt x="39460" y="13131"/>
                  <a:pt x="39468" y="13005"/>
                </a:cubicBezTo>
                <a:cubicBezTo>
                  <a:pt x="39476" y="12722"/>
                  <a:pt x="39499" y="12455"/>
                  <a:pt x="39114" y="12392"/>
                </a:cubicBezTo>
                <a:cubicBezTo>
                  <a:pt x="39028" y="12376"/>
                  <a:pt x="38973" y="12250"/>
                  <a:pt x="38973" y="12140"/>
                </a:cubicBezTo>
                <a:lnTo>
                  <a:pt x="38965" y="12140"/>
                </a:lnTo>
                <a:cubicBezTo>
                  <a:pt x="38957" y="11763"/>
                  <a:pt x="38737" y="11464"/>
                  <a:pt x="38579" y="11149"/>
                </a:cubicBezTo>
                <a:cubicBezTo>
                  <a:pt x="38186" y="10363"/>
                  <a:pt x="37942" y="9513"/>
                  <a:pt x="37549" y="8719"/>
                </a:cubicBezTo>
                <a:cubicBezTo>
                  <a:pt x="37399" y="8428"/>
                  <a:pt x="37423" y="8058"/>
                  <a:pt x="37313" y="7744"/>
                </a:cubicBezTo>
                <a:cubicBezTo>
                  <a:pt x="37203" y="7405"/>
                  <a:pt x="37093" y="7059"/>
                  <a:pt x="36880" y="6768"/>
                </a:cubicBezTo>
                <a:cubicBezTo>
                  <a:pt x="36770" y="6635"/>
                  <a:pt x="36715" y="6462"/>
                  <a:pt x="36731" y="6296"/>
                </a:cubicBezTo>
                <a:cubicBezTo>
                  <a:pt x="36802" y="5801"/>
                  <a:pt x="36456" y="5416"/>
                  <a:pt x="36424" y="4951"/>
                </a:cubicBezTo>
                <a:cubicBezTo>
                  <a:pt x="35960" y="4708"/>
                  <a:pt x="36141" y="4307"/>
                  <a:pt x="36165" y="3929"/>
                </a:cubicBezTo>
                <a:cubicBezTo>
                  <a:pt x="36173" y="3780"/>
                  <a:pt x="36141" y="3630"/>
                  <a:pt x="36070" y="3504"/>
                </a:cubicBezTo>
                <a:cubicBezTo>
                  <a:pt x="35882" y="3182"/>
                  <a:pt x="35960" y="2875"/>
                  <a:pt x="36023" y="2568"/>
                </a:cubicBezTo>
                <a:cubicBezTo>
                  <a:pt x="36058" y="2554"/>
                  <a:pt x="36094" y="2547"/>
                  <a:pt x="36130" y="2547"/>
                </a:cubicBezTo>
                <a:close/>
                <a:moveTo>
                  <a:pt x="42639" y="13602"/>
                </a:moveTo>
                <a:cubicBezTo>
                  <a:pt x="42667" y="13602"/>
                  <a:pt x="42698" y="13607"/>
                  <a:pt x="42732" y="13619"/>
                </a:cubicBezTo>
                <a:cubicBezTo>
                  <a:pt x="42889" y="13666"/>
                  <a:pt x="42992" y="14020"/>
                  <a:pt x="42858" y="14075"/>
                </a:cubicBezTo>
                <a:cubicBezTo>
                  <a:pt x="42567" y="14193"/>
                  <a:pt x="42622" y="14563"/>
                  <a:pt x="42300" y="14704"/>
                </a:cubicBezTo>
                <a:cubicBezTo>
                  <a:pt x="42347" y="14382"/>
                  <a:pt x="42370" y="14107"/>
                  <a:pt x="42425" y="13831"/>
                </a:cubicBezTo>
                <a:cubicBezTo>
                  <a:pt x="42445" y="13703"/>
                  <a:pt x="42516" y="13602"/>
                  <a:pt x="42639" y="13602"/>
                </a:cubicBezTo>
                <a:close/>
                <a:moveTo>
                  <a:pt x="35064" y="3174"/>
                </a:moveTo>
                <a:lnTo>
                  <a:pt x="35064" y="3174"/>
                </a:lnTo>
                <a:cubicBezTo>
                  <a:pt x="34969" y="3465"/>
                  <a:pt x="34788" y="3764"/>
                  <a:pt x="35268" y="3842"/>
                </a:cubicBezTo>
                <a:cubicBezTo>
                  <a:pt x="35535" y="3882"/>
                  <a:pt x="35504" y="4126"/>
                  <a:pt x="35402" y="4291"/>
                </a:cubicBezTo>
                <a:cubicBezTo>
                  <a:pt x="35197" y="4629"/>
                  <a:pt x="35284" y="4912"/>
                  <a:pt x="35575" y="5109"/>
                </a:cubicBezTo>
                <a:cubicBezTo>
                  <a:pt x="35748" y="5203"/>
                  <a:pt x="35834" y="5392"/>
                  <a:pt x="35795" y="5581"/>
                </a:cubicBezTo>
                <a:cubicBezTo>
                  <a:pt x="35787" y="5809"/>
                  <a:pt x="35803" y="6045"/>
                  <a:pt x="35834" y="6273"/>
                </a:cubicBezTo>
                <a:cubicBezTo>
                  <a:pt x="35850" y="6517"/>
                  <a:pt x="35795" y="6721"/>
                  <a:pt x="36125" y="6871"/>
                </a:cubicBezTo>
                <a:cubicBezTo>
                  <a:pt x="36346" y="6965"/>
                  <a:pt x="36291" y="7366"/>
                  <a:pt x="36314" y="7634"/>
                </a:cubicBezTo>
                <a:cubicBezTo>
                  <a:pt x="36330" y="7799"/>
                  <a:pt x="36283" y="7909"/>
                  <a:pt x="36479" y="8027"/>
                </a:cubicBezTo>
                <a:cubicBezTo>
                  <a:pt x="36762" y="8192"/>
                  <a:pt x="36825" y="8507"/>
                  <a:pt x="36833" y="8837"/>
                </a:cubicBezTo>
                <a:cubicBezTo>
                  <a:pt x="36857" y="9411"/>
                  <a:pt x="36935" y="9977"/>
                  <a:pt x="37415" y="10402"/>
                </a:cubicBezTo>
                <a:cubicBezTo>
                  <a:pt x="37730" y="10693"/>
                  <a:pt x="37738" y="10811"/>
                  <a:pt x="37494" y="11212"/>
                </a:cubicBezTo>
                <a:lnTo>
                  <a:pt x="37486" y="11212"/>
                </a:lnTo>
                <a:cubicBezTo>
                  <a:pt x="37431" y="11314"/>
                  <a:pt x="37423" y="11409"/>
                  <a:pt x="37368" y="11605"/>
                </a:cubicBezTo>
                <a:cubicBezTo>
                  <a:pt x="37329" y="11212"/>
                  <a:pt x="37179" y="10835"/>
                  <a:pt x="36943" y="10512"/>
                </a:cubicBezTo>
                <a:cubicBezTo>
                  <a:pt x="36818" y="10334"/>
                  <a:pt x="36676" y="10161"/>
                  <a:pt x="36462" y="10161"/>
                </a:cubicBezTo>
                <a:cubicBezTo>
                  <a:pt x="36421" y="10161"/>
                  <a:pt x="36377" y="10168"/>
                  <a:pt x="36330" y="10182"/>
                </a:cubicBezTo>
                <a:cubicBezTo>
                  <a:pt x="36311" y="10187"/>
                  <a:pt x="36293" y="10189"/>
                  <a:pt x="36275" y="10189"/>
                </a:cubicBezTo>
                <a:cubicBezTo>
                  <a:pt x="36122" y="10189"/>
                  <a:pt x="36008" y="10025"/>
                  <a:pt x="35852" y="10025"/>
                </a:cubicBezTo>
                <a:cubicBezTo>
                  <a:pt x="35793" y="10025"/>
                  <a:pt x="35729" y="10048"/>
                  <a:pt x="35653" y="10111"/>
                </a:cubicBezTo>
                <a:cubicBezTo>
                  <a:pt x="36094" y="10394"/>
                  <a:pt x="35944" y="10811"/>
                  <a:pt x="35905" y="11212"/>
                </a:cubicBezTo>
                <a:cubicBezTo>
                  <a:pt x="35606" y="11165"/>
                  <a:pt x="35465" y="11023"/>
                  <a:pt x="35370" y="10709"/>
                </a:cubicBezTo>
                <a:cubicBezTo>
                  <a:pt x="35252" y="10316"/>
                  <a:pt x="35024" y="9946"/>
                  <a:pt x="34796" y="9592"/>
                </a:cubicBezTo>
                <a:cubicBezTo>
                  <a:pt x="33947" y="8247"/>
                  <a:pt x="33121" y="6886"/>
                  <a:pt x="32342" y="5494"/>
                </a:cubicBezTo>
                <a:cubicBezTo>
                  <a:pt x="32248" y="5305"/>
                  <a:pt x="32130" y="5125"/>
                  <a:pt x="31996" y="4967"/>
                </a:cubicBezTo>
                <a:cubicBezTo>
                  <a:pt x="31906" y="4866"/>
                  <a:pt x="31813" y="4717"/>
                  <a:pt x="31675" y="4717"/>
                </a:cubicBezTo>
                <a:cubicBezTo>
                  <a:pt x="31619" y="4717"/>
                  <a:pt x="31557" y="4741"/>
                  <a:pt x="31485" y="4802"/>
                </a:cubicBezTo>
                <a:cubicBezTo>
                  <a:pt x="31249" y="5007"/>
                  <a:pt x="31202" y="5266"/>
                  <a:pt x="31359" y="5502"/>
                </a:cubicBezTo>
                <a:cubicBezTo>
                  <a:pt x="31406" y="5573"/>
                  <a:pt x="31508" y="5636"/>
                  <a:pt x="31501" y="5699"/>
                </a:cubicBezTo>
                <a:cubicBezTo>
                  <a:pt x="31446" y="6100"/>
                  <a:pt x="31721" y="6351"/>
                  <a:pt x="31894" y="6658"/>
                </a:cubicBezTo>
                <a:cubicBezTo>
                  <a:pt x="32020" y="6878"/>
                  <a:pt x="31988" y="7209"/>
                  <a:pt x="32366" y="7248"/>
                </a:cubicBezTo>
                <a:cubicBezTo>
                  <a:pt x="32413" y="7248"/>
                  <a:pt x="32492" y="7374"/>
                  <a:pt x="32492" y="7445"/>
                </a:cubicBezTo>
                <a:cubicBezTo>
                  <a:pt x="32515" y="7893"/>
                  <a:pt x="32916" y="8153"/>
                  <a:pt x="33034" y="8554"/>
                </a:cubicBezTo>
                <a:cubicBezTo>
                  <a:pt x="33074" y="8648"/>
                  <a:pt x="33160" y="8727"/>
                  <a:pt x="33262" y="8758"/>
                </a:cubicBezTo>
                <a:cubicBezTo>
                  <a:pt x="33428" y="8805"/>
                  <a:pt x="33522" y="8971"/>
                  <a:pt x="33498" y="9144"/>
                </a:cubicBezTo>
                <a:cubicBezTo>
                  <a:pt x="33467" y="9498"/>
                  <a:pt x="33624" y="9844"/>
                  <a:pt x="33915" y="10064"/>
                </a:cubicBezTo>
                <a:cubicBezTo>
                  <a:pt x="33994" y="10127"/>
                  <a:pt x="34096" y="10213"/>
                  <a:pt x="34112" y="10300"/>
                </a:cubicBezTo>
                <a:cubicBezTo>
                  <a:pt x="34246" y="11259"/>
                  <a:pt x="35032" y="11873"/>
                  <a:pt x="35362" y="12730"/>
                </a:cubicBezTo>
                <a:cubicBezTo>
                  <a:pt x="35388" y="12791"/>
                  <a:pt x="35426" y="12826"/>
                  <a:pt x="35474" y="12826"/>
                </a:cubicBezTo>
                <a:cubicBezTo>
                  <a:pt x="35500" y="12826"/>
                  <a:pt x="35528" y="12815"/>
                  <a:pt x="35559" y="12793"/>
                </a:cubicBezTo>
                <a:cubicBezTo>
                  <a:pt x="35619" y="12749"/>
                  <a:pt x="35671" y="12653"/>
                  <a:pt x="35743" y="12653"/>
                </a:cubicBezTo>
                <a:cubicBezTo>
                  <a:pt x="35774" y="12653"/>
                  <a:pt x="35809" y="12672"/>
                  <a:pt x="35850" y="12722"/>
                </a:cubicBezTo>
                <a:cubicBezTo>
                  <a:pt x="35960" y="12864"/>
                  <a:pt x="36188" y="12982"/>
                  <a:pt x="36070" y="13202"/>
                </a:cubicBezTo>
                <a:cubicBezTo>
                  <a:pt x="35937" y="13438"/>
                  <a:pt x="36031" y="13532"/>
                  <a:pt x="36173" y="13721"/>
                </a:cubicBezTo>
                <a:cubicBezTo>
                  <a:pt x="36306" y="13894"/>
                  <a:pt x="36408" y="14099"/>
                  <a:pt x="36479" y="14303"/>
                </a:cubicBezTo>
                <a:cubicBezTo>
                  <a:pt x="36589" y="14641"/>
                  <a:pt x="36676" y="15019"/>
                  <a:pt x="37069" y="15192"/>
                </a:cubicBezTo>
                <a:cubicBezTo>
                  <a:pt x="37203" y="15255"/>
                  <a:pt x="37250" y="15420"/>
                  <a:pt x="37187" y="15546"/>
                </a:cubicBezTo>
                <a:cubicBezTo>
                  <a:pt x="37161" y="15552"/>
                  <a:pt x="37134" y="15555"/>
                  <a:pt x="37108" y="15555"/>
                </a:cubicBezTo>
                <a:cubicBezTo>
                  <a:pt x="36995" y="15555"/>
                  <a:pt x="36889" y="15500"/>
                  <a:pt x="36825" y="15404"/>
                </a:cubicBezTo>
                <a:cubicBezTo>
                  <a:pt x="36720" y="15254"/>
                  <a:pt x="36552" y="15174"/>
                  <a:pt x="36380" y="15174"/>
                </a:cubicBezTo>
                <a:cubicBezTo>
                  <a:pt x="36282" y="15174"/>
                  <a:pt x="36183" y="15200"/>
                  <a:pt x="36094" y="15255"/>
                </a:cubicBezTo>
                <a:cubicBezTo>
                  <a:pt x="36021" y="15293"/>
                  <a:pt x="35960" y="15310"/>
                  <a:pt x="35906" y="15310"/>
                </a:cubicBezTo>
                <a:cubicBezTo>
                  <a:pt x="35763" y="15310"/>
                  <a:pt x="35679" y="15192"/>
                  <a:pt x="35598" y="15066"/>
                </a:cubicBezTo>
                <a:cubicBezTo>
                  <a:pt x="35166" y="14327"/>
                  <a:pt x="34733" y="13587"/>
                  <a:pt x="34308" y="12832"/>
                </a:cubicBezTo>
                <a:cubicBezTo>
                  <a:pt x="33703" y="11778"/>
                  <a:pt x="33113" y="10709"/>
                  <a:pt x="32586" y="9616"/>
                </a:cubicBezTo>
                <a:cubicBezTo>
                  <a:pt x="32287" y="8986"/>
                  <a:pt x="32012" y="8349"/>
                  <a:pt x="31737" y="7712"/>
                </a:cubicBezTo>
                <a:cubicBezTo>
                  <a:pt x="31650" y="7500"/>
                  <a:pt x="31666" y="7185"/>
                  <a:pt x="31304" y="7185"/>
                </a:cubicBezTo>
                <a:cubicBezTo>
                  <a:pt x="31233" y="7185"/>
                  <a:pt x="31186" y="7114"/>
                  <a:pt x="31225" y="7051"/>
                </a:cubicBezTo>
                <a:cubicBezTo>
                  <a:pt x="31516" y="6603"/>
                  <a:pt x="31155" y="6265"/>
                  <a:pt x="31037" y="5880"/>
                </a:cubicBezTo>
                <a:cubicBezTo>
                  <a:pt x="30950" y="5589"/>
                  <a:pt x="30808" y="5313"/>
                  <a:pt x="30832" y="4975"/>
                </a:cubicBezTo>
                <a:cubicBezTo>
                  <a:pt x="30824" y="4786"/>
                  <a:pt x="30934" y="4621"/>
                  <a:pt x="31107" y="4550"/>
                </a:cubicBezTo>
                <a:cubicBezTo>
                  <a:pt x="31862" y="4157"/>
                  <a:pt x="32665" y="3913"/>
                  <a:pt x="33483" y="3717"/>
                </a:cubicBezTo>
                <a:cubicBezTo>
                  <a:pt x="34025" y="3591"/>
                  <a:pt x="34560" y="3410"/>
                  <a:pt x="35064" y="3174"/>
                </a:cubicBezTo>
                <a:close/>
                <a:moveTo>
                  <a:pt x="43574" y="13642"/>
                </a:moveTo>
                <a:cubicBezTo>
                  <a:pt x="43810" y="14162"/>
                  <a:pt x="43188" y="14437"/>
                  <a:pt x="43220" y="14909"/>
                </a:cubicBezTo>
                <a:cubicBezTo>
                  <a:pt x="43239" y="14914"/>
                  <a:pt x="43256" y="14917"/>
                  <a:pt x="43272" y="14917"/>
                </a:cubicBezTo>
                <a:cubicBezTo>
                  <a:pt x="43382" y="14917"/>
                  <a:pt x="43414" y="14797"/>
                  <a:pt x="43524" y="14797"/>
                </a:cubicBezTo>
                <a:cubicBezTo>
                  <a:pt x="43532" y="14797"/>
                  <a:pt x="43541" y="14797"/>
                  <a:pt x="43550" y="14799"/>
                </a:cubicBezTo>
                <a:cubicBezTo>
                  <a:pt x="43613" y="15286"/>
                  <a:pt x="43196" y="15593"/>
                  <a:pt x="43102" y="16057"/>
                </a:cubicBezTo>
                <a:cubicBezTo>
                  <a:pt x="42685" y="15617"/>
                  <a:pt x="42819" y="15168"/>
                  <a:pt x="42960" y="14736"/>
                </a:cubicBezTo>
                <a:lnTo>
                  <a:pt x="42952" y="14736"/>
                </a:lnTo>
                <a:cubicBezTo>
                  <a:pt x="43086" y="14342"/>
                  <a:pt x="43062" y="13847"/>
                  <a:pt x="43574" y="13642"/>
                </a:cubicBezTo>
                <a:close/>
                <a:moveTo>
                  <a:pt x="43810" y="15648"/>
                </a:moveTo>
                <a:cubicBezTo>
                  <a:pt x="44006" y="15656"/>
                  <a:pt x="44030" y="15813"/>
                  <a:pt x="44046" y="15955"/>
                </a:cubicBezTo>
                <a:lnTo>
                  <a:pt x="44038" y="15963"/>
                </a:lnTo>
                <a:cubicBezTo>
                  <a:pt x="44053" y="16112"/>
                  <a:pt x="44108" y="16293"/>
                  <a:pt x="43904" y="16380"/>
                </a:cubicBezTo>
                <a:cubicBezTo>
                  <a:pt x="43898" y="16380"/>
                  <a:pt x="43891" y="16381"/>
                  <a:pt x="43885" y="16381"/>
                </a:cubicBezTo>
                <a:cubicBezTo>
                  <a:pt x="43827" y="16381"/>
                  <a:pt x="43767" y="16350"/>
                  <a:pt x="43739" y="16293"/>
                </a:cubicBezTo>
                <a:cubicBezTo>
                  <a:pt x="43629" y="16144"/>
                  <a:pt x="43613" y="15939"/>
                  <a:pt x="43692" y="15766"/>
                </a:cubicBezTo>
                <a:cubicBezTo>
                  <a:pt x="43707" y="15719"/>
                  <a:pt x="43770" y="15648"/>
                  <a:pt x="43810" y="15648"/>
                </a:cubicBezTo>
                <a:close/>
                <a:moveTo>
                  <a:pt x="44488" y="16627"/>
                </a:moveTo>
                <a:cubicBezTo>
                  <a:pt x="44557" y="16627"/>
                  <a:pt x="44622" y="16658"/>
                  <a:pt x="44683" y="16749"/>
                </a:cubicBezTo>
                <a:cubicBezTo>
                  <a:pt x="44777" y="16899"/>
                  <a:pt x="44698" y="17174"/>
                  <a:pt x="44517" y="17213"/>
                </a:cubicBezTo>
                <a:cubicBezTo>
                  <a:pt x="44491" y="17219"/>
                  <a:pt x="44467" y="17222"/>
                  <a:pt x="44444" y="17222"/>
                </a:cubicBezTo>
                <a:cubicBezTo>
                  <a:pt x="44231" y="17222"/>
                  <a:pt x="44175" y="16970"/>
                  <a:pt x="44061" y="16757"/>
                </a:cubicBezTo>
                <a:cubicBezTo>
                  <a:pt x="44219" y="16732"/>
                  <a:pt x="44361" y="16627"/>
                  <a:pt x="44488" y="16627"/>
                </a:cubicBezTo>
                <a:close/>
                <a:moveTo>
                  <a:pt x="45910" y="17874"/>
                </a:moveTo>
                <a:lnTo>
                  <a:pt x="45910" y="17874"/>
                </a:lnTo>
                <a:cubicBezTo>
                  <a:pt x="46010" y="17893"/>
                  <a:pt x="46110" y="17903"/>
                  <a:pt x="46210" y="17903"/>
                </a:cubicBezTo>
                <a:cubicBezTo>
                  <a:pt x="46275" y="17903"/>
                  <a:pt x="46340" y="17899"/>
                  <a:pt x="46405" y="17890"/>
                </a:cubicBezTo>
                <a:lnTo>
                  <a:pt x="46397" y="17890"/>
                </a:lnTo>
                <a:cubicBezTo>
                  <a:pt x="46417" y="17884"/>
                  <a:pt x="46437" y="17881"/>
                  <a:pt x="46457" y="17881"/>
                </a:cubicBezTo>
                <a:cubicBezTo>
                  <a:pt x="46541" y="17881"/>
                  <a:pt x="46623" y="17933"/>
                  <a:pt x="46649" y="18016"/>
                </a:cubicBezTo>
                <a:cubicBezTo>
                  <a:pt x="46704" y="18173"/>
                  <a:pt x="46610" y="18244"/>
                  <a:pt x="46492" y="18314"/>
                </a:cubicBezTo>
                <a:cubicBezTo>
                  <a:pt x="46374" y="18377"/>
                  <a:pt x="46271" y="18432"/>
                  <a:pt x="46169" y="18495"/>
                </a:cubicBezTo>
                <a:cubicBezTo>
                  <a:pt x="46201" y="18244"/>
                  <a:pt x="45925" y="18118"/>
                  <a:pt x="45910" y="17874"/>
                </a:cubicBezTo>
                <a:close/>
                <a:moveTo>
                  <a:pt x="45049" y="17296"/>
                </a:moveTo>
                <a:cubicBezTo>
                  <a:pt x="45123" y="17296"/>
                  <a:pt x="45156" y="17380"/>
                  <a:pt x="45170" y="17457"/>
                </a:cubicBezTo>
                <a:cubicBezTo>
                  <a:pt x="45194" y="17536"/>
                  <a:pt x="45217" y="17614"/>
                  <a:pt x="45233" y="17685"/>
                </a:cubicBezTo>
                <a:cubicBezTo>
                  <a:pt x="45252" y="17690"/>
                  <a:pt x="45269" y="17693"/>
                  <a:pt x="45283" y="17693"/>
                </a:cubicBezTo>
                <a:cubicBezTo>
                  <a:pt x="45415" y="17693"/>
                  <a:pt x="45395" y="17503"/>
                  <a:pt x="45533" y="17503"/>
                </a:cubicBezTo>
                <a:cubicBezTo>
                  <a:pt x="45540" y="17503"/>
                  <a:pt x="45548" y="17503"/>
                  <a:pt x="45556" y="17504"/>
                </a:cubicBezTo>
                <a:cubicBezTo>
                  <a:pt x="45461" y="17795"/>
                  <a:pt x="45540" y="18078"/>
                  <a:pt x="45595" y="18362"/>
                </a:cubicBezTo>
                <a:cubicBezTo>
                  <a:pt x="45635" y="18581"/>
                  <a:pt x="45699" y="18686"/>
                  <a:pt x="45811" y="18686"/>
                </a:cubicBezTo>
                <a:cubicBezTo>
                  <a:pt x="45896" y="18686"/>
                  <a:pt x="46009" y="18626"/>
                  <a:pt x="46161" y="18511"/>
                </a:cubicBezTo>
                <a:lnTo>
                  <a:pt x="46161" y="18511"/>
                </a:lnTo>
                <a:cubicBezTo>
                  <a:pt x="46091" y="18810"/>
                  <a:pt x="45925" y="19093"/>
                  <a:pt x="45933" y="19431"/>
                </a:cubicBezTo>
                <a:cubicBezTo>
                  <a:pt x="45956" y="19580"/>
                  <a:pt x="45837" y="19708"/>
                  <a:pt x="45691" y="19708"/>
                </a:cubicBezTo>
                <a:cubicBezTo>
                  <a:pt x="45683" y="19708"/>
                  <a:pt x="45674" y="19707"/>
                  <a:pt x="45666" y="19707"/>
                </a:cubicBezTo>
                <a:cubicBezTo>
                  <a:pt x="45516" y="19683"/>
                  <a:pt x="45477" y="19565"/>
                  <a:pt x="45453" y="19431"/>
                </a:cubicBezTo>
                <a:lnTo>
                  <a:pt x="45453" y="19439"/>
                </a:lnTo>
                <a:cubicBezTo>
                  <a:pt x="45359" y="18857"/>
                  <a:pt x="44958" y="18385"/>
                  <a:pt x="44879" y="17795"/>
                </a:cubicBezTo>
                <a:cubicBezTo>
                  <a:pt x="44864" y="17693"/>
                  <a:pt x="44793" y="17599"/>
                  <a:pt x="44801" y="17496"/>
                </a:cubicBezTo>
                <a:cubicBezTo>
                  <a:pt x="44801" y="17402"/>
                  <a:pt x="44919" y="17331"/>
                  <a:pt x="45021" y="17300"/>
                </a:cubicBezTo>
                <a:cubicBezTo>
                  <a:pt x="45031" y="17297"/>
                  <a:pt x="45040" y="17296"/>
                  <a:pt x="45049" y="17296"/>
                </a:cubicBezTo>
                <a:close/>
                <a:moveTo>
                  <a:pt x="38129" y="18377"/>
                </a:moveTo>
                <a:cubicBezTo>
                  <a:pt x="38461" y="18854"/>
                  <a:pt x="38462" y="19316"/>
                  <a:pt x="38516" y="19777"/>
                </a:cubicBezTo>
                <a:cubicBezTo>
                  <a:pt x="38086" y="19378"/>
                  <a:pt x="37951" y="18955"/>
                  <a:pt x="38129" y="18377"/>
                </a:cubicBezTo>
                <a:close/>
                <a:moveTo>
                  <a:pt x="48470" y="21027"/>
                </a:moveTo>
                <a:cubicBezTo>
                  <a:pt x="48484" y="21027"/>
                  <a:pt x="48498" y="21027"/>
                  <a:pt x="48513" y="21028"/>
                </a:cubicBezTo>
                <a:cubicBezTo>
                  <a:pt x="48655" y="21036"/>
                  <a:pt x="48686" y="21122"/>
                  <a:pt x="48710" y="21225"/>
                </a:cubicBezTo>
                <a:cubicBezTo>
                  <a:pt x="48740" y="21354"/>
                  <a:pt x="48763" y="21469"/>
                  <a:pt x="48579" y="21469"/>
                </a:cubicBezTo>
                <a:cubicBezTo>
                  <a:pt x="48573" y="21469"/>
                  <a:pt x="48567" y="21469"/>
                  <a:pt x="48560" y="21468"/>
                </a:cubicBezTo>
                <a:cubicBezTo>
                  <a:pt x="48556" y="21468"/>
                  <a:pt x="48551" y="21468"/>
                  <a:pt x="48547" y="21468"/>
                </a:cubicBezTo>
                <a:cubicBezTo>
                  <a:pt x="48355" y="21468"/>
                  <a:pt x="48340" y="21637"/>
                  <a:pt x="48340" y="21775"/>
                </a:cubicBezTo>
                <a:cubicBezTo>
                  <a:pt x="48333" y="21909"/>
                  <a:pt x="48374" y="22028"/>
                  <a:pt x="48517" y="22028"/>
                </a:cubicBezTo>
                <a:cubicBezTo>
                  <a:pt x="48526" y="22028"/>
                  <a:pt x="48535" y="22028"/>
                  <a:pt x="48544" y="22027"/>
                </a:cubicBezTo>
                <a:cubicBezTo>
                  <a:pt x="48556" y="22026"/>
                  <a:pt x="48568" y="22026"/>
                  <a:pt x="48579" y="22026"/>
                </a:cubicBezTo>
                <a:cubicBezTo>
                  <a:pt x="48686" y="22026"/>
                  <a:pt x="48756" y="22062"/>
                  <a:pt x="48749" y="22176"/>
                </a:cubicBezTo>
                <a:cubicBezTo>
                  <a:pt x="48741" y="22302"/>
                  <a:pt x="48584" y="22271"/>
                  <a:pt x="48505" y="22333"/>
                </a:cubicBezTo>
                <a:cubicBezTo>
                  <a:pt x="48470" y="22357"/>
                  <a:pt x="48440" y="22367"/>
                  <a:pt x="48413" y="22367"/>
                </a:cubicBezTo>
                <a:cubicBezTo>
                  <a:pt x="48353" y="22367"/>
                  <a:pt x="48311" y="22313"/>
                  <a:pt x="48261" y="22247"/>
                </a:cubicBezTo>
                <a:cubicBezTo>
                  <a:pt x="48135" y="22066"/>
                  <a:pt x="48191" y="21838"/>
                  <a:pt x="48080" y="21626"/>
                </a:cubicBezTo>
                <a:cubicBezTo>
                  <a:pt x="48033" y="21460"/>
                  <a:pt x="48277" y="21390"/>
                  <a:pt x="48269" y="21217"/>
                </a:cubicBezTo>
                <a:cubicBezTo>
                  <a:pt x="48255" y="21062"/>
                  <a:pt x="48348" y="21027"/>
                  <a:pt x="48470" y="21027"/>
                </a:cubicBezTo>
                <a:close/>
                <a:moveTo>
                  <a:pt x="34371" y="24276"/>
                </a:moveTo>
                <a:cubicBezTo>
                  <a:pt x="34576" y="24299"/>
                  <a:pt x="34780" y="24306"/>
                  <a:pt x="34985" y="24306"/>
                </a:cubicBezTo>
                <a:cubicBezTo>
                  <a:pt x="35359" y="24306"/>
                  <a:pt x="35735" y="24282"/>
                  <a:pt x="36111" y="24282"/>
                </a:cubicBezTo>
                <a:cubicBezTo>
                  <a:pt x="36464" y="24282"/>
                  <a:pt x="36818" y="24303"/>
                  <a:pt x="37171" y="24386"/>
                </a:cubicBezTo>
                <a:cubicBezTo>
                  <a:pt x="37473" y="24461"/>
                  <a:pt x="37794" y="24472"/>
                  <a:pt x="38117" y="24472"/>
                </a:cubicBezTo>
                <a:cubicBezTo>
                  <a:pt x="38259" y="24472"/>
                  <a:pt x="38401" y="24470"/>
                  <a:pt x="38542" y="24470"/>
                </a:cubicBezTo>
                <a:cubicBezTo>
                  <a:pt x="38626" y="24470"/>
                  <a:pt x="38709" y="24470"/>
                  <a:pt x="38792" y="24473"/>
                </a:cubicBezTo>
                <a:cubicBezTo>
                  <a:pt x="38821" y="24473"/>
                  <a:pt x="38853" y="24470"/>
                  <a:pt x="38886" y="24470"/>
                </a:cubicBezTo>
                <a:cubicBezTo>
                  <a:pt x="38958" y="24470"/>
                  <a:pt x="39027" y="24485"/>
                  <a:pt x="39043" y="24583"/>
                </a:cubicBezTo>
                <a:cubicBezTo>
                  <a:pt x="39067" y="24693"/>
                  <a:pt x="38965" y="24764"/>
                  <a:pt x="38862" y="24803"/>
                </a:cubicBezTo>
                <a:lnTo>
                  <a:pt x="38855" y="24803"/>
                </a:lnTo>
                <a:cubicBezTo>
                  <a:pt x="38776" y="24827"/>
                  <a:pt x="38689" y="24835"/>
                  <a:pt x="38611" y="24835"/>
                </a:cubicBezTo>
                <a:cubicBezTo>
                  <a:pt x="38527" y="24832"/>
                  <a:pt x="38455" y="24830"/>
                  <a:pt x="38392" y="24830"/>
                </a:cubicBezTo>
                <a:cubicBezTo>
                  <a:pt x="38025" y="24830"/>
                  <a:pt x="38001" y="24899"/>
                  <a:pt x="37840" y="25369"/>
                </a:cubicBezTo>
                <a:cubicBezTo>
                  <a:pt x="37628" y="25244"/>
                  <a:pt x="37848" y="24960"/>
                  <a:pt x="37620" y="24929"/>
                </a:cubicBezTo>
                <a:cubicBezTo>
                  <a:pt x="37603" y="24927"/>
                  <a:pt x="37587" y="24926"/>
                  <a:pt x="37571" y="24926"/>
                </a:cubicBezTo>
                <a:cubicBezTo>
                  <a:pt x="37308" y="24926"/>
                  <a:pt x="37329" y="25236"/>
                  <a:pt x="37195" y="25385"/>
                </a:cubicBezTo>
                <a:cubicBezTo>
                  <a:pt x="37038" y="25259"/>
                  <a:pt x="37148" y="25063"/>
                  <a:pt x="37077" y="24913"/>
                </a:cubicBezTo>
                <a:cubicBezTo>
                  <a:pt x="37022" y="24803"/>
                  <a:pt x="36920" y="24725"/>
                  <a:pt x="36794" y="24701"/>
                </a:cubicBezTo>
                <a:cubicBezTo>
                  <a:pt x="36766" y="24691"/>
                  <a:pt x="36743" y="24687"/>
                  <a:pt x="36724" y="24687"/>
                </a:cubicBezTo>
                <a:cubicBezTo>
                  <a:pt x="36559" y="24687"/>
                  <a:pt x="36701" y="25023"/>
                  <a:pt x="36509" y="25023"/>
                </a:cubicBezTo>
                <a:cubicBezTo>
                  <a:pt x="36494" y="25023"/>
                  <a:pt x="36476" y="25020"/>
                  <a:pt x="36456" y="25016"/>
                </a:cubicBezTo>
                <a:cubicBezTo>
                  <a:pt x="36396" y="24999"/>
                  <a:pt x="36293" y="24945"/>
                  <a:pt x="36209" y="24945"/>
                </a:cubicBezTo>
                <a:cubicBezTo>
                  <a:pt x="36129" y="24945"/>
                  <a:pt x="36067" y="24996"/>
                  <a:pt x="36078" y="25181"/>
                </a:cubicBezTo>
                <a:cubicBezTo>
                  <a:pt x="36078" y="25220"/>
                  <a:pt x="36070" y="25259"/>
                  <a:pt x="36055" y="25299"/>
                </a:cubicBezTo>
                <a:cubicBezTo>
                  <a:pt x="36047" y="25291"/>
                  <a:pt x="36023" y="25275"/>
                  <a:pt x="36015" y="25259"/>
                </a:cubicBezTo>
                <a:cubicBezTo>
                  <a:pt x="35969" y="25116"/>
                  <a:pt x="35912" y="25072"/>
                  <a:pt x="35848" y="25072"/>
                </a:cubicBezTo>
                <a:cubicBezTo>
                  <a:pt x="35748" y="25072"/>
                  <a:pt x="35633" y="25181"/>
                  <a:pt x="35528" y="25181"/>
                </a:cubicBezTo>
                <a:cubicBezTo>
                  <a:pt x="35424" y="25176"/>
                  <a:pt x="35311" y="25109"/>
                  <a:pt x="35204" y="25109"/>
                </a:cubicBezTo>
                <a:cubicBezTo>
                  <a:pt x="35132" y="25109"/>
                  <a:pt x="35063" y="25138"/>
                  <a:pt x="35001" y="25236"/>
                </a:cubicBezTo>
                <a:cubicBezTo>
                  <a:pt x="34702" y="24921"/>
                  <a:pt x="34238" y="24905"/>
                  <a:pt x="33939" y="24607"/>
                </a:cubicBezTo>
                <a:cubicBezTo>
                  <a:pt x="33852" y="24528"/>
                  <a:pt x="33892" y="24386"/>
                  <a:pt x="34010" y="24355"/>
                </a:cubicBezTo>
                <a:cubicBezTo>
                  <a:pt x="34120" y="24308"/>
                  <a:pt x="34246" y="24276"/>
                  <a:pt x="34371" y="24276"/>
                </a:cubicBezTo>
                <a:close/>
                <a:moveTo>
                  <a:pt x="31043" y="24706"/>
                </a:moveTo>
                <a:cubicBezTo>
                  <a:pt x="31218" y="24706"/>
                  <a:pt x="31315" y="24832"/>
                  <a:pt x="31359" y="24992"/>
                </a:cubicBezTo>
                <a:cubicBezTo>
                  <a:pt x="31406" y="25165"/>
                  <a:pt x="31320" y="25314"/>
                  <a:pt x="31225" y="25456"/>
                </a:cubicBezTo>
                <a:lnTo>
                  <a:pt x="31217" y="25456"/>
                </a:lnTo>
                <a:cubicBezTo>
                  <a:pt x="31202" y="25464"/>
                  <a:pt x="31184" y="25468"/>
                  <a:pt x="31166" y="25468"/>
                </a:cubicBezTo>
                <a:cubicBezTo>
                  <a:pt x="31149" y="25468"/>
                  <a:pt x="31131" y="25464"/>
                  <a:pt x="31115" y="25456"/>
                </a:cubicBezTo>
                <a:cubicBezTo>
                  <a:pt x="31048" y="25384"/>
                  <a:pt x="30997" y="25356"/>
                  <a:pt x="30956" y="25356"/>
                </a:cubicBezTo>
                <a:cubicBezTo>
                  <a:pt x="30828" y="25356"/>
                  <a:pt x="30789" y="25615"/>
                  <a:pt x="30657" y="25615"/>
                </a:cubicBezTo>
                <a:cubicBezTo>
                  <a:pt x="30650" y="25615"/>
                  <a:pt x="30643" y="25615"/>
                  <a:pt x="30635" y="25613"/>
                </a:cubicBezTo>
                <a:cubicBezTo>
                  <a:pt x="30549" y="25464"/>
                  <a:pt x="30502" y="25267"/>
                  <a:pt x="30266" y="25244"/>
                </a:cubicBezTo>
                <a:cubicBezTo>
                  <a:pt x="30132" y="25236"/>
                  <a:pt x="30038" y="25102"/>
                  <a:pt x="30069" y="24968"/>
                </a:cubicBezTo>
                <a:cubicBezTo>
                  <a:pt x="30101" y="24850"/>
                  <a:pt x="30203" y="24811"/>
                  <a:pt x="30313" y="24803"/>
                </a:cubicBezTo>
                <a:cubicBezTo>
                  <a:pt x="30541" y="24772"/>
                  <a:pt x="30769" y="24725"/>
                  <a:pt x="30997" y="24709"/>
                </a:cubicBezTo>
                <a:cubicBezTo>
                  <a:pt x="31013" y="24707"/>
                  <a:pt x="31028" y="24706"/>
                  <a:pt x="31043" y="24706"/>
                </a:cubicBezTo>
                <a:close/>
                <a:moveTo>
                  <a:pt x="6875" y="24049"/>
                </a:moveTo>
                <a:cubicBezTo>
                  <a:pt x="7098" y="24049"/>
                  <a:pt x="7320" y="24057"/>
                  <a:pt x="7543" y="24072"/>
                </a:cubicBezTo>
                <a:cubicBezTo>
                  <a:pt x="7740" y="24080"/>
                  <a:pt x="7669" y="24182"/>
                  <a:pt x="7701" y="24253"/>
                </a:cubicBezTo>
                <a:cubicBezTo>
                  <a:pt x="7749" y="24383"/>
                  <a:pt x="7821" y="24496"/>
                  <a:pt x="7954" y="24496"/>
                </a:cubicBezTo>
                <a:cubicBezTo>
                  <a:pt x="7973" y="24496"/>
                  <a:pt x="7993" y="24494"/>
                  <a:pt x="8015" y="24489"/>
                </a:cubicBezTo>
                <a:cubicBezTo>
                  <a:pt x="8048" y="24482"/>
                  <a:pt x="8077" y="24479"/>
                  <a:pt x="8101" y="24479"/>
                </a:cubicBezTo>
                <a:cubicBezTo>
                  <a:pt x="8249" y="24479"/>
                  <a:pt x="8265" y="24592"/>
                  <a:pt x="8251" y="24740"/>
                </a:cubicBezTo>
                <a:cubicBezTo>
                  <a:pt x="8243" y="24803"/>
                  <a:pt x="8235" y="24866"/>
                  <a:pt x="8235" y="24929"/>
                </a:cubicBezTo>
                <a:cubicBezTo>
                  <a:pt x="8259" y="25181"/>
                  <a:pt x="8393" y="25401"/>
                  <a:pt x="8621" y="25448"/>
                </a:cubicBezTo>
                <a:cubicBezTo>
                  <a:pt x="8635" y="25451"/>
                  <a:pt x="8647" y="25452"/>
                  <a:pt x="8659" y="25452"/>
                </a:cubicBezTo>
                <a:cubicBezTo>
                  <a:pt x="8837" y="25452"/>
                  <a:pt x="8749" y="25129"/>
                  <a:pt x="8912" y="25055"/>
                </a:cubicBezTo>
                <a:cubicBezTo>
                  <a:pt x="9014" y="25244"/>
                  <a:pt x="9108" y="25425"/>
                  <a:pt x="9195" y="25621"/>
                </a:cubicBezTo>
                <a:cubicBezTo>
                  <a:pt x="9262" y="25781"/>
                  <a:pt x="9266" y="25918"/>
                  <a:pt x="9099" y="25918"/>
                </a:cubicBezTo>
                <a:cubicBezTo>
                  <a:pt x="9068" y="25918"/>
                  <a:pt x="9033" y="25914"/>
                  <a:pt x="8990" y="25904"/>
                </a:cubicBezTo>
                <a:cubicBezTo>
                  <a:pt x="8825" y="25873"/>
                  <a:pt x="8668" y="25889"/>
                  <a:pt x="8495" y="25849"/>
                </a:cubicBezTo>
                <a:cubicBezTo>
                  <a:pt x="8378" y="25822"/>
                  <a:pt x="8247" y="25804"/>
                  <a:pt x="8118" y="25804"/>
                </a:cubicBezTo>
                <a:cubicBezTo>
                  <a:pt x="7918" y="25804"/>
                  <a:pt x="7723" y="25847"/>
                  <a:pt x="7598" y="25967"/>
                </a:cubicBezTo>
                <a:cubicBezTo>
                  <a:pt x="7457" y="26108"/>
                  <a:pt x="7330" y="26158"/>
                  <a:pt x="7208" y="26158"/>
                </a:cubicBezTo>
                <a:cubicBezTo>
                  <a:pt x="7038" y="26158"/>
                  <a:pt x="6879" y="26061"/>
                  <a:pt x="6710" y="25983"/>
                </a:cubicBezTo>
                <a:cubicBezTo>
                  <a:pt x="6654" y="25951"/>
                  <a:pt x="6599" y="25912"/>
                  <a:pt x="6552" y="25873"/>
                </a:cubicBezTo>
                <a:cubicBezTo>
                  <a:pt x="6324" y="25731"/>
                  <a:pt x="5970" y="25708"/>
                  <a:pt x="5884" y="25440"/>
                </a:cubicBezTo>
                <a:cubicBezTo>
                  <a:pt x="5781" y="25126"/>
                  <a:pt x="5797" y="24780"/>
                  <a:pt x="5781" y="24441"/>
                </a:cubicBezTo>
                <a:cubicBezTo>
                  <a:pt x="5774" y="24221"/>
                  <a:pt x="5884" y="24103"/>
                  <a:pt x="6128" y="24080"/>
                </a:cubicBezTo>
                <a:cubicBezTo>
                  <a:pt x="6377" y="24059"/>
                  <a:pt x="6626" y="24049"/>
                  <a:pt x="6875" y="24049"/>
                </a:cubicBezTo>
                <a:close/>
                <a:moveTo>
                  <a:pt x="11791" y="24838"/>
                </a:moveTo>
                <a:cubicBezTo>
                  <a:pt x="11864" y="24838"/>
                  <a:pt x="11937" y="24874"/>
                  <a:pt x="11979" y="24945"/>
                </a:cubicBezTo>
                <a:cubicBezTo>
                  <a:pt x="12081" y="25078"/>
                  <a:pt x="12144" y="25236"/>
                  <a:pt x="12239" y="25377"/>
                </a:cubicBezTo>
                <a:cubicBezTo>
                  <a:pt x="12294" y="25464"/>
                  <a:pt x="12388" y="25519"/>
                  <a:pt x="12498" y="25527"/>
                </a:cubicBezTo>
                <a:cubicBezTo>
                  <a:pt x="12575" y="25385"/>
                  <a:pt x="12632" y="25333"/>
                  <a:pt x="12677" y="25333"/>
                </a:cubicBezTo>
                <a:cubicBezTo>
                  <a:pt x="12748" y="25333"/>
                  <a:pt x="12792" y="25459"/>
                  <a:pt x="12844" y="25574"/>
                </a:cubicBezTo>
                <a:cubicBezTo>
                  <a:pt x="12892" y="25653"/>
                  <a:pt x="12947" y="25716"/>
                  <a:pt x="13010" y="25763"/>
                </a:cubicBezTo>
                <a:cubicBezTo>
                  <a:pt x="13128" y="25881"/>
                  <a:pt x="13426" y="25889"/>
                  <a:pt x="13269" y="26164"/>
                </a:cubicBezTo>
                <a:cubicBezTo>
                  <a:pt x="13166" y="26346"/>
                  <a:pt x="12867" y="26476"/>
                  <a:pt x="12631" y="26476"/>
                </a:cubicBezTo>
                <a:cubicBezTo>
                  <a:pt x="12561" y="26476"/>
                  <a:pt x="12496" y="26464"/>
                  <a:pt x="12443" y="26439"/>
                </a:cubicBezTo>
                <a:cubicBezTo>
                  <a:pt x="12234" y="26338"/>
                  <a:pt x="12071" y="26111"/>
                  <a:pt x="11790" y="26111"/>
                </a:cubicBezTo>
                <a:cubicBezTo>
                  <a:pt x="11765" y="26111"/>
                  <a:pt x="11739" y="26113"/>
                  <a:pt x="11712" y="26117"/>
                </a:cubicBezTo>
                <a:cubicBezTo>
                  <a:pt x="11704" y="26118"/>
                  <a:pt x="11698" y="26119"/>
                  <a:pt x="11691" y="26119"/>
                </a:cubicBezTo>
                <a:cubicBezTo>
                  <a:pt x="11586" y="26119"/>
                  <a:pt x="11589" y="25947"/>
                  <a:pt x="11641" y="25873"/>
                </a:cubicBezTo>
                <a:cubicBezTo>
                  <a:pt x="11822" y="25621"/>
                  <a:pt x="11728" y="25401"/>
                  <a:pt x="11617" y="25173"/>
                </a:cubicBezTo>
                <a:cubicBezTo>
                  <a:pt x="11562" y="25063"/>
                  <a:pt x="11554" y="24968"/>
                  <a:pt x="11649" y="24890"/>
                </a:cubicBezTo>
                <a:cubicBezTo>
                  <a:pt x="11690" y="24855"/>
                  <a:pt x="11741" y="24838"/>
                  <a:pt x="11791" y="24838"/>
                </a:cubicBezTo>
                <a:close/>
                <a:moveTo>
                  <a:pt x="44706" y="26895"/>
                </a:moveTo>
                <a:cubicBezTo>
                  <a:pt x="44392" y="27092"/>
                  <a:pt x="44588" y="27414"/>
                  <a:pt x="44455" y="27745"/>
                </a:cubicBezTo>
                <a:lnTo>
                  <a:pt x="43865" y="27005"/>
                </a:lnTo>
                <a:lnTo>
                  <a:pt x="44706" y="26895"/>
                </a:lnTo>
                <a:close/>
                <a:moveTo>
                  <a:pt x="39232" y="25621"/>
                </a:moveTo>
                <a:cubicBezTo>
                  <a:pt x="39594" y="25889"/>
                  <a:pt x="39476" y="26266"/>
                  <a:pt x="39515" y="26573"/>
                </a:cubicBezTo>
                <a:cubicBezTo>
                  <a:pt x="39845" y="26536"/>
                  <a:pt x="39595" y="26165"/>
                  <a:pt x="39775" y="26165"/>
                </a:cubicBezTo>
                <a:cubicBezTo>
                  <a:pt x="39788" y="26165"/>
                  <a:pt x="39804" y="26167"/>
                  <a:pt x="39822" y="26172"/>
                </a:cubicBezTo>
                <a:cubicBezTo>
                  <a:pt x="39852" y="26178"/>
                  <a:pt x="39883" y="26181"/>
                  <a:pt x="39913" y="26181"/>
                </a:cubicBezTo>
                <a:cubicBezTo>
                  <a:pt x="40076" y="26181"/>
                  <a:pt x="40244" y="26106"/>
                  <a:pt x="40403" y="26106"/>
                </a:cubicBezTo>
                <a:cubicBezTo>
                  <a:pt x="40512" y="26106"/>
                  <a:pt x="40616" y="26141"/>
                  <a:pt x="40711" y="26258"/>
                </a:cubicBezTo>
                <a:cubicBezTo>
                  <a:pt x="40766" y="26329"/>
                  <a:pt x="40815" y="26354"/>
                  <a:pt x="40860" y="26354"/>
                </a:cubicBezTo>
                <a:cubicBezTo>
                  <a:pt x="40952" y="26354"/>
                  <a:pt x="41031" y="26253"/>
                  <a:pt x="41120" y="26211"/>
                </a:cubicBezTo>
                <a:cubicBezTo>
                  <a:pt x="41293" y="26463"/>
                  <a:pt x="41120" y="26793"/>
                  <a:pt x="41308" y="27100"/>
                </a:cubicBezTo>
                <a:cubicBezTo>
                  <a:pt x="41513" y="26903"/>
                  <a:pt x="41395" y="26659"/>
                  <a:pt x="41474" y="26478"/>
                </a:cubicBezTo>
                <a:cubicBezTo>
                  <a:pt x="41530" y="26374"/>
                  <a:pt x="41579" y="26269"/>
                  <a:pt x="41700" y="26269"/>
                </a:cubicBezTo>
                <a:cubicBezTo>
                  <a:pt x="41715" y="26269"/>
                  <a:pt x="41731" y="26270"/>
                  <a:pt x="41749" y="26274"/>
                </a:cubicBezTo>
                <a:cubicBezTo>
                  <a:pt x="41883" y="26305"/>
                  <a:pt x="41898" y="26423"/>
                  <a:pt x="41883" y="26526"/>
                </a:cubicBezTo>
                <a:cubicBezTo>
                  <a:pt x="41843" y="26769"/>
                  <a:pt x="41835" y="27029"/>
                  <a:pt x="41875" y="27273"/>
                </a:cubicBezTo>
                <a:cubicBezTo>
                  <a:pt x="41938" y="27532"/>
                  <a:pt x="41796" y="27800"/>
                  <a:pt x="41544" y="27894"/>
                </a:cubicBezTo>
                <a:cubicBezTo>
                  <a:pt x="41398" y="27954"/>
                  <a:pt x="41247" y="28012"/>
                  <a:pt x="41097" y="28012"/>
                </a:cubicBezTo>
                <a:cubicBezTo>
                  <a:pt x="40974" y="28012"/>
                  <a:pt x="40852" y="27973"/>
                  <a:pt x="40734" y="27863"/>
                </a:cubicBezTo>
                <a:cubicBezTo>
                  <a:pt x="40674" y="27810"/>
                  <a:pt x="40636" y="27736"/>
                  <a:pt x="40530" y="27736"/>
                </a:cubicBezTo>
                <a:cubicBezTo>
                  <a:pt x="40525" y="27736"/>
                  <a:pt x="40520" y="27737"/>
                  <a:pt x="40514" y="27737"/>
                </a:cubicBezTo>
                <a:cubicBezTo>
                  <a:pt x="40357" y="27894"/>
                  <a:pt x="40561" y="28099"/>
                  <a:pt x="40459" y="28272"/>
                </a:cubicBezTo>
                <a:cubicBezTo>
                  <a:pt x="40445" y="28282"/>
                  <a:pt x="40433" y="28286"/>
                  <a:pt x="40422" y="28286"/>
                </a:cubicBezTo>
                <a:cubicBezTo>
                  <a:pt x="40385" y="28286"/>
                  <a:pt x="40364" y="28233"/>
                  <a:pt x="40333" y="28209"/>
                </a:cubicBezTo>
                <a:cubicBezTo>
                  <a:pt x="40231" y="28138"/>
                  <a:pt x="40129" y="28091"/>
                  <a:pt x="40137" y="27918"/>
                </a:cubicBezTo>
                <a:cubicBezTo>
                  <a:pt x="40152" y="27359"/>
                  <a:pt x="40144" y="27359"/>
                  <a:pt x="39602" y="27186"/>
                </a:cubicBezTo>
                <a:cubicBezTo>
                  <a:pt x="39106" y="27037"/>
                  <a:pt x="39091" y="26974"/>
                  <a:pt x="39083" y="26423"/>
                </a:cubicBezTo>
                <a:cubicBezTo>
                  <a:pt x="39083" y="26148"/>
                  <a:pt x="39051" y="25889"/>
                  <a:pt x="39232" y="25621"/>
                </a:cubicBezTo>
                <a:close/>
                <a:moveTo>
                  <a:pt x="10887" y="27732"/>
                </a:moveTo>
                <a:cubicBezTo>
                  <a:pt x="10987" y="27732"/>
                  <a:pt x="11043" y="27835"/>
                  <a:pt x="11043" y="27926"/>
                </a:cubicBezTo>
                <a:cubicBezTo>
                  <a:pt x="11043" y="28350"/>
                  <a:pt x="11358" y="28799"/>
                  <a:pt x="10917" y="29278"/>
                </a:cubicBezTo>
                <a:cubicBezTo>
                  <a:pt x="10925" y="28854"/>
                  <a:pt x="10925" y="28508"/>
                  <a:pt x="10933" y="28162"/>
                </a:cubicBezTo>
                <a:cubicBezTo>
                  <a:pt x="10916" y="28145"/>
                  <a:pt x="10899" y="28138"/>
                  <a:pt x="10881" y="28138"/>
                </a:cubicBezTo>
                <a:cubicBezTo>
                  <a:pt x="10809" y="28138"/>
                  <a:pt x="10734" y="28255"/>
                  <a:pt x="10671" y="28255"/>
                </a:cubicBezTo>
                <a:cubicBezTo>
                  <a:pt x="10643" y="28255"/>
                  <a:pt x="10617" y="28233"/>
                  <a:pt x="10595" y="28169"/>
                </a:cubicBezTo>
                <a:cubicBezTo>
                  <a:pt x="10524" y="27973"/>
                  <a:pt x="10642" y="27800"/>
                  <a:pt x="10847" y="27737"/>
                </a:cubicBezTo>
                <a:cubicBezTo>
                  <a:pt x="10861" y="27733"/>
                  <a:pt x="10874" y="27732"/>
                  <a:pt x="10887" y="27732"/>
                </a:cubicBezTo>
                <a:close/>
                <a:moveTo>
                  <a:pt x="47239" y="29208"/>
                </a:moveTo>
                <a:lnTo>
                  <a:pt x="47239" y="29216"/>
                </a:lnTo>
                <a:cubicBezTo>
                  <a:pt x="47255" y="29609"/>
                  <a:pt x="47734" y="29766"/>
                  <a:pt x="47365" y="30081"/>
                </a:cubicBezTo>
                <a:cubicBezTo>
                  <a:pt x="47298" y="30136"/>
                  <a:pt x="47228" y="30160"/>
                  <a:pt x="47160" y="30160"/>
                </a:cubicBezTo>
                <a:cubicBezTo>
                  <a:pt x="47033" y="30160"/>
                  <a:pt x="46912" y="30077"/>
                  <a:pt x="46830" y="29955"/>
                </a:cubicBezTo>
                <a:cubicBezTo>
                  <a:pt x="46586" y="29577"/>
                  <a:pt x="46987" y="29530"/>
                  <a:pt x="47239" y="29208"/>
                </a:cubicBezTo>
                <a:close/>
                <a:moveTo>
                  <a:pt x="50291" y="25550"/>
                </a:moveTo>
                <a:lnTo>
                  <a:pt x="50291" y="25550"/>
                </a:lnTo>
                <a:cubicBezTo>
                  <a:pt x="50541" y="25695"/>
                  <a:pt x="50652" y="26000"/>
                  <a:pt x="50950" y="26000"/>
                </a:cubicBezTo>
                <a:cubicBezTo>
                  <a:pt x="50960" y="26000"/>
                  <a:pt x="50971" y="25999"/>
                  <a:pt x="50983" y="25999"/>
                </a:cubicBezTo>
                <a:cubicBezTo>
                  <a:pt x="50985" y="25998"/>
                  <a:pt x="50988" y="25998"/>
                  <a:pt x="50991" y="25998"/>
                </a:cubicBezTo>
                <a:cubicBezTo>
                  <a:pt x="51073" y="25998"/>
                  <a:pt x="51124" y="26111"/>
                  <a:pt x="51124" y="26187"/>
                </a:cubicBezTo>
                <a:cubicBezTo>
                  <a:pt x="51132" y="26620"/>
                  <a:pt x="51478" y="26785"/>
                  <a:pt x="51761" y="26982"/>
                </a:cubicBezTo>
                <a:cubicBezTo>
                  <a:pt x="52666" y="27587"/>
                  <a:pt x="53083" y="28531"/>
                  <a:pt x="53531" y="29451"/>
                </a:cubicBezTo>
                <a:cubicBezTo>
                  <a:pt x="53594" y="29585"/>
                  <a:pt x="53578" y="29774"/>
                  <a:pt x="53460" y="29774"/>
                </a:cubicBezTo>
                <a:lnTo>
                  <a:pt x="53460" y="29766"/>
                </a:lnTo>
                <a:cubicBezTo>
                  <a:pt x="53452" y="29766"/>
                  <a:pt x="53444" y="29766"/>
                  <a:pt x="53436" y="29766"/>
                </a:cubicBezTo>
                <a:cubicBezTo>
                  <a:pt x="53060" y="29766"/>
                  <a:pt x="52903" y="30122"/>
                  <a:pt x="52603" y="30238"/>
                </a:cubicBezTo>
                <a:cubicBezTo>
                  <a:pt x="52434" y="30303"/>
                  <a:pt x="52339" y="30346"/>
                  <a:pt x="52273" y="30346"/>
                </a:cubicBezTo>
                <a:cubicBezTo>
                  <a:pt x="52180" y="30346"/>
                  <a:pt x="52146" y="30258"/>
                  <a:pt x="52044" y="30018"/>
                </a:cubicBezTo>
                <a:cubicBezTo>
                  <a:pt x="51989" y="29884"/>
                  <a:pt x="51887" y="29774"/>
                  <a:pt x="51832" y="29640"/>
                </a:cubicBezTo>
                <a:cubicBezTo>
                  <a:pt x="51771" y="29476"/>
                  <a:pt x="51677" y="29368"/>
                  <a:pt x="51535" y="29368"/>
                </a:cubicBezTo>
                <a:cubicBezTo>
                  <a:pt x="51494" y="29368"/>
                  <a:pt x="51449" y="29377"/>
                  <a:pt x="51400" y="29396"/>
                </a:cubicBezTo>
                <a:cubicBezTo>
                  <a:pt x="51156" y="29483"/>
                  <a:pt x="51234" y="29711"/>
                  <a:pt x="51266" y="29884"/>
                </a:cubicBezTo>
                <a:cubicBezTo>
                  <a:pt x="51289" y="30057"/>
                  <a:pt x="51384" y="30246"/>
                  <a:pt x="51431" y="30427"/>
                </a:cubicBezTo>
                <a:cubicBezTo>
                  <a:pt x="51470" y="30568"/>
                  <a:pt x="51502" y="30718"/>
                  <a:pt x="51384" y="30867"/>
                </a:cubicBezTo>
                <a:cubicBezTo>
                  <a:pt x="51258" y="30655"/>
                  <a:pt x="51297" y="30356"/>
                  <a:pt x="50928" y="30309"/>
                </a:cubicBezTo>
                <a:cubicBezTo>
                  <a:pt x="50676" y="30277"/>
                  <a:pt x="50739" y="29978"/>
                  <a:pt x="50857" y="29853"/>
                </a:cubicBezTo>
                <a:cubicBezTo>
                  <a:pt x="51069" y="29625"/>
                  <a:pt x="51053" y="29459"/>
                  <a:pt x="50920" y="29184"/>
                </a:cubicBezTo>
                <a:cubicBezTo>
                  <a:pt x="50770" y="28901"/>
                  <a:pt x="51132" y="28555"/>
                  <a:pt x="50857" y="28232"/>
                </a:cubicBezTo>
                <a:lnTo>
                  <a:pt x="50857" y="28232"/>
                </a:lnTo>
                <a:cubicBezTo>
                  <a:pt x="51093" y="28366"/>
                  <a:pt x="51014" y="28571"/>
                  <a:pt x="51077" y="28744"/>
                </a:cubicBezTo>
                <a:cubicBezTo>
                  <a:pt x="51105" y="28840"/>
                  <a:pt x="51096" y="28990"/>
                  <a:pt x="51214" y="28990"/>
                </a:cubicBezTo>
                <a:cubicBezTo>
                  <a:pt x="51231" y="28990"/>
                  <a:pt x="51251" y="28987"/>
                  <a:pt x="51274" y="28980"/>
                </a:cubicBezTo>
                <a:cubicBezTo>
                  <a:pt x="51431" y="28940"/>
                  <a:pt x="51407" y="28783"/>
                  <a:pt x="51384" y="28665"/>
                </a:cubicBezTo>
                <a:cubicBezTo>
                  <a:pt x="51376" y="28516"/>
                  <a:pt x="51344" y="28374"/>
                  <a:pt x="51297" y="28232"/>
                </a:cubicBezTo>
                <a:cubicBezTo>
                  <a:pt x="51171" y="27926"/>
                  <a:pt x="51069" y="27642"/>
                  <a:pt x="51085" y="27296"/>
                </a:cubicBezTo>
                <a:cubicBezTo>
                  <a:pt x="51101" y="27108"/>
                  <a:pt x="50755" y="27060"/>
                  <a:pt x="50817" y="26777"/>
                </a:cubicBezTo>
                <a:cubicBezTo>
                  <a:pt x="50880" y="26518"/>
                  <a:pt x="50644" y="26384"/>
                  <a:pt x="50471" y="26227"/>
                </a:cubicBezTo>
                <a:cubicBezTo>
                  <a:pt x="50283" y="26062"/>
                  <a:pt x="50212" y="25794"/>
                  <a:pt x="50291" y="25550"/>
                </a:cubicBezTo>
                <a:close/>
                <a:moveTo>
                  <a:pt x="44060" y="29136"/>
                </a:moveTo>
                <a:cubicBezTo>
                  <a:pt x="44068" y="29136"/>
                  <a:pt x="44076" y="29136"/>
                  <a:pt x="44085" y="29137"/>
                </a:cubicBezTo>
                <a:cubicBezTo>
                  <a:pt x="44211" y="29153"/>
                  <a:pt x="44250" y="29255"/>
                  <a:pt x="44250" y="29365"/>
                </a:cubicBezTo>
                <a:cubicBezTo>
                  <a:pt x="44250" y="29454"/>
                  <a:pt x="44228" y="29501"/>
                  <a:pt x="44186" y="29501"/>
                </a:cubicBezTo>
                <a:cubicBezTo>
                  <a:pt x="44158" y="29501"/>
                  <a:pt x="44121" y="29480"/>
                  <a:pt x="44077" y="29436"/>
                </a:cubicBezTo>
                <a:cubicBezTo>
                  <a:pt x="44058" y="29417"/>
                  <a:pt x="44033" y="29409"/>
                  <a:pt x="44012" y="29409"/>
                </a:cubicBezTo>
                <a:cubicBezTo>
                  <a:pt x="43988" y="29409"/>
                  <a:pt x="43971" y="29419"/>
                  <a:pt x="43975" y="29436"/>
                </a:cubicBezTo>
                <a:cubicBezTo>
                  <a:pt x="43998" y="29860"/>
                  <a:pt x="43566" y="29853"/>
                  <a:pt x="43377" y="30065"/>
                </a:cubicBezTo>
                <a:cubicBezTo>
                  <a:pt x="43165" y="30301"/>
                  <a:pt x="43306" y="30678"/>
                  <a:pt x="43141" y="30954"/>
                </a:cubicBezTo>
                <a:cubicBezTo>
                  <a:pt x="42795" y="30553"/>
                  <a:pt x="42748" y="30207"/>
                  <a:pt x="42952" y="29467"/>
                </a:cubicBezTo>
                <a:lnTo>
                  <a:pt x="42952" y="29467"/>
                </a:lnTo>
                <a:cubicBezTo>
                  <a:pt x="43103" y="29525"/>
                  <a:pt x="43228" y="29668"/>
                  <a:pt x="43411" y="29668"/>
                </a:cubicBezTo>
                <a:cubicBezTo>
                  <a:pt x="43428" y="29668"/>
                  <a:pt x="43445" y="29667"/>
                  <a:pt x="43464" y="29664"/>
                </a:cubicBezTo>
                <a:cubicBezTo>
                  <a:pt x="43668" y="29625"/>
                  <a:pt x="43652" y="29404"/>
                  <a:pt x="43747" y="29286"/>
                </a:cubicBezTo>
                <a:cubicBezTo>
                  <a:pt x="43828" y="29191"/>
                  <a:pt x="43936" y="29136"/>
                  <a:pt x="44060" y="29136"/>
                </a:cubicBezTo>
                <a:close/>
                <a:moveTo>
                  <a:pt x="11210" y="29618"/>
                </a:moveTo>
                <a:cubicBezTo>
                  <a:pt x="11318" y="29618"/>
                  <a:pt x="11415" y="29705"/>
                  <a:pt x="11429" y="29821"/>
                </a:cubicBezTo>
                <a:cubicBezTo>
                  <a:pt x="11476" y="30033"/>
                  <a:pt x="11413" y="30293"/>
                  <a:pt x="11720" y="30380"/>
                </a:cubicBezTo>
                <a:cubicBezTo>
                  <a:pt x="12036" y="30460"/>
                  <a:pt x="12311" y="30719"/>
                  <a:pt x="12679" y="30719"/>
                </a:cubicBezTo>
                <a:cubicBezTo>
                  <a:pt x="12742" y="30719"/>
                  <a:pt x="12807" y="30711"/>
                  <a:pt x="12876" y="30694"/>
                </a:cubicBezTo>
                <a:lnTo>
                  <a:pt x="12876" y="30694"/>
                </a:lnTo>
                <a:cubicBezTo>
                  <a:pt x="12939" y="30930"/>
                  <a:pt x="12931" y="31174"/>
                  <a:pt x="12852" y="31402"/>
                </a:cubicBezTo>
                <a:lnTo>
                  <a:pt x="12852" y="31394"/>
                </a:lnTo>
                <a:cubicBezTo>
                  <a:pt x="12365" y="31323"/>
                  <a:pt x="11901" y="31174"/>
                  <a:pt x="11499" y="30859"/>
                </a:cubicBezTo>
                <a:cubicBezTo>
                  <a:pt x="11201" y="30631"/>
                  <a:pt x="11028" y="30262"/>
                  <a:pt x="11059" y="29876"/>
                </a:cubicBezTo>
                <a:cubicBezTo>
                  <a:pt x="11059" y="29782"/>
                  <a:pt x="11028" y="29648"/>
                  <a:pt x="11161" y="29625"/>
                </a:cubicBezTo>
                <a:cubicBezTo>
                  <a:pt x="11178" y="29620"/>
                  <a:pt x="11194" y="29618"/>
                  <a:pt x="11210" y="29618"/>
                </a:cubicBezTo>
                <a:close/>
                <a:moveTo>
                  <a:pt x="5424" y="29477"/>
                </a:moveTo>
                <a:cubicBezTo>
                  <a:pt x="5526" y="29477"/>
                  <a:pt x="5611" y="29538"/>
                  <a:pt x="5663" y="29687"/>
                </a:cubicBezTo>
                <a:cubicBezTo>
                  <a:pt x="5844" y="30214"/>
                  <a:pt x="6049" y="30741"/>
                  <a:pt x="6080" y="31308"/>
                </a:cubicBezTo>
                <a:cubicBezTo>
                  <a:pt x="6092" y="31479"/>
                  <a:pt x="6028" y="31562"/>
                  <a:pt x="5902" y="31562"/>
                </a:cubicBezTo>
                <a:cubicBezTo>
                  <a:pt x="5860" y="31562"/>
                  <a:pt x="5812" y="31553"/>
                  <a:pt x="5758" y="31536"/>
                </a:cubicBezTo>
                <a:cubicBezTo>
                  <a:pt x="5215" y="31371"/>
                  <a:pt x="4971" y="31032"/>
                  <a:pt x="4924" y="30325"/>
                </a:cubicBezTo>
                <a:cubicBezTo>
                  <a:pt x="4893" y="30065"/>
                  <a:pt x="4853" y="29774"/>
                  <a:pt x="5160" y="29577"/>
                </a:cubicBezTo>
                <a:cubicBezTo>
                  <a:pt x="5254" y="29515"/>
                  <a:pt x="5344" y="29477"/>
                  <a:pt x="5424" y="29477"/>
                </a:cubicBezTo>
                <a:close/>
                <a:moveTo>
                  <a:pt x="26821" y="30317"/>
                </a:moveTo>
                <a:cubicBezTo>
                  <a:pt x="27175" y="30702"/>
                  <a:pt x="27183" y="31103"/>
                  <a:pt x="27434" y="31371"/>
                </a:cubicBezTo>
                <a:cubicBezTo>
                  <a:pt x="27384" y="31528"/>
                  <a:pt x="27288" y="31595"/>
                  <a:pt x="27155" y="31595"/>
                </a:cubicBezTo>
                <a:cubicBezTo>
                  <a:pt x="27122" y="31595"/>
                  <a:pt x="27086" y="31591"/>
                  <a:pt x="27049" y="31583"/>
                </a:cubicBezTo>
                <a:cubicBezTo>
                  <a:pt x="26805" y="31528"/>
                  <a:pt x="26553" y="31481"/>
                  <a:pt x="26357" y="31221"/>
                </a:cubicBezTo>
                <a:cubicBezTo>
                  <a:pt x="26719" y="31095"/>
                  <a:pt x="26892" y="30836"/>
                  <a:pt x="26821" y="30317"/>
                </a:cubicBezTo>
                <a:close/>
                <a:moveTo>
                  <a:pt x="41466" y="29978"/>
                </a:moveTo>
                <a:lnTo>
                  <a:pt x="41466" y="29978"/>
                </a:lnTo>
                <a:cubicBezTo>
                  <a:pt x="41544" y="30521"/>
                  <a:pt x="41584" y="31072"/>
                  <a:pt x="41733" y="31614"/>
                </a:cubicBezTo>
                <a:cubicBezTo>
                  <a:pt x="41458" y="31300"/>
                  <a:pt x="41348" y="30568"/>
                  <a:pt x="41466" y="29978"/>
                </a:cubicBezTo>
                <a:close/>
                <a:moveTo>
                  <a:pt x="47677" y="30818"/>
                </a:moveTo>
                <a:cubicBezTo>
                  <a:pt x="47685" y="30818"/>
                  <a:pt x="47694" y="30819"/>
                  <a:pt x="47703" y="30820"/>
                </a:cubicBezTo>
                <a:lnTo>
                  <a:pt x="47695" y="30820"/>
                </a:lnTo>
                <a:cubicBezTo>
                  <a:pt x="47782" y="30820"/>
                  <a:pt x="47860" y="30883"/>
                  <a:pt x="47876" y="30969"/>
                </a:cubicBezTo>
                <a:cubicBezTo>
                  <a:pt x="47947" y="31323"/>
                  <a:pt x="47742" y="31536"/>
                  <a:pt x="47467" y="31717"/>
                </a:cubicBezTo>
                <a:cubicBezTo>
                  <a:pt x="47506" y="31473"/>
                  <a:pt x="47530" y="31221"/>
                  <a:pt x="47522" y="30969"/>
                </a:cubicBezTo>
                <a:cubicBezTo>
                  <a:pt x="47529" y="30884"/>
                  <a:pt x="47594" y="30818"/>
                  <a:pt x="47677" y="30818"/>
                </a:cubicBezTo>
                <a:close/>
                <a:moveTo>
                  <a:pt x="28806" y="31585"/>
                </a:moveTo>
                <a:cubicBezTo>
                  <a:pt x="28895" y="31585"/>
                  <a:pt x="28941" y="31692"/>
                  <a:pt x="29015" y="31732"/>
                </a:cubicBezTo>
                <a:cubicBezTo>
                  <a:pt x="29141" y="31795"/>
                  <a:pt x="29259" y="31890"/>
                  <a:pt x="29385" y="31953"/>
                </a:cubicBezTo>
                <a:cubicBezTo>
                  <a:pt x="29394" y="31958"/>
                  <a:pt x="29403" y="31960"/>
                  <a:pt x="29412" y="31960"/>
                </a:cubicBezTo>
                <a:cubicBezTo>
                  <a:pt x="29479" y="31960"/>
                  <a:pt x="29545" y="31844"/>
                  <a:pt x="29606" y="31844"/>
                </a:cubicBezTo>
                <a:cubicBezTo>
                  <a:pt x="29630" y="31844"/>
                  <a:pt x="29653" y="31862"/>
                  <a:pt x="29676" y="31913"/>
                </a:cubicBezTo>
                <a:cubicBezTo>
                  <a:pt x="29762" y="32071"/>
                  <a:pt x="29637" y="32236"/>
                  <a:pt x="29464" y="32299"/>
                </a:cubicBezTo>
                <a:cubicBezTo>
                  <a:pt x="29290" y="32338"/>
                  <a:pt x="29157" y="32480"/>
                  <a:pt x="29117" y="32645"/>
                </a:cubicBezTo>
                <a:lnTo>
                  <a:pt x="28685" y="31638"/>
                </a:lnTo>
                <a:cubicBezTo>
                  <a:pt x="28734" y="31600"/>
                  <a:pt x="28773" y="31585"/>
                  <a:pt x="28806" y="31585"/>
                </a:cubicBezTo>
                <a:close/>
                <a:moveTo>
                  <a:pt x="27664" y="31101"/>
                </a:moveTo>
                <a:cubicBezTo>
                  <a:pt x="27712" y="31101"/>
                  <a:pt x="27768" y="31131"/>
                  <a:pt x="27835" y="31205"/>
                </a:cubicBezTo>
                <a:cubicBezTo>
                  <a:pt x="28181" y="31599"/>
                  <a:pt x="28551" y="32000"/>
                  <a:pt x="28449" y="32731"/>
                </a:cubicBezTo>
                <a:cubicBezTo>
                  <a:pt x="28219" y="32324"/>
                  <a:pt x="27936" y="32161"/>
                  <a:pt x="27593" y="32161"/>
                </a:cubicBezTo>
                <a:cubicBezTo>
                  <a:pt x="27479" y="32161"/>
                  <a:pt x="27358" y="32179"/>
                  <a:pt x="27230" y="32212"/>
                </a:cubicBezTo>
                <a:cubicBezTo>
                  <a:pt x="27340" y="32008"/>
                  <a:pt x="27607" y="31984"/>
                  <a:pt x="27615" y="31740"/>
                </a:cubicBezTo>
                <a:cubicBezTo>
                  <a:pt x="27615" y="31591"/>
                  <a:pt x="27552" y="31457"/>
                  <a:pt x="27434" y="31363"/>
                </a:cubicBezTo>
                <a:cubicBezTo>
                  <a:pt x="27493" y="31239"/>
                  <a:pt x="27560" y="31101"/>
                  <a:pt x="27664" y="31101"/>
                </a:cubicBezTo>
                <a:close/>
                <a:moveTo>
                  <a:pt x="50991" y="32889"/>
                </a:moveTo>
                <a:lnTo>
                  <a:pt x="50991" y="32889"/>
                </a:lnTo>
                <a:cubicBezTo>
                  <a:pt x="51140" y="33298"/>
                  <a:pt x="51140" y="33298"/>
                  <a:pt x="50597" y="34289"/>
                </a:cubicBezTo>
                <a:cubicBezTo>
                  <a:pt x="50345" y="34151"/>
                  <a:pt x="50271" y="33784"/>
                  <a:pt x="49922" y="33784"/>
                </a:cubicBezTo>
                <a:cubicBezTo>
                  <a:pt x="49911" y="33784"/>
                  <a:pt x="49901" y="33784"/>
                  <a:pt x="49889" y="33785"/>
                </a:cubicBezTo>
                <a:cubicBezTo>
                  <a:pt x="50023" y="33518"/>
                  <a:pt x="50330" y="33612"/>
                  <a:pt x="50440" y="33392"/>
                </a:cubicBezTo>
                <a:cubicBezTo>
                  <a:pt x="50409" y="33227"/>
                  <a:pt x="50188" y="33164"/>
                  <a:pt x="50204" y="32944"/>
                </a:cubicBezTo>
                <a:cubicBezTo>
                  <a:pt x="50253" y="32940"/>
                  <a:pt x="50302" y="32937"/>
                  <a:pt x="50350" y="32937"/>
                </a:cubicBezTo>
                <a:cubicBezTo>
                  <a:pt x="50495" y="32937"/>
                  <a:pt x="50635" y="32963"/>
                  <a:pt x="50770" y="33069"/>
                </a:cubicBezTo>
                <a:cubicBezTo>
                  <a:pt x="50831" y="33118"/>
                  <a:pt x="50872" y="33137"/>
                  <a:pt x="50899" y="33137"/>
                </a:cubicBezTo>
                <a:cubicBezTo>
                  <a:pt x="50988" y="33137"/>
                  <a:pt x="50936" y="32937"/>
                  <a:pt x="50991" y="32889"/>
                </a:cubicBezTo>
                <a:close/>
                <a:moveTo>
                  <a:pt x="8959" y="33337"/>
                </a:moveTo>
                <a:lnTo>
                  <a:pt x="8959" y="33337"/>
                </a:lnTo>
                <a:cubicBezTo>
                  <a:pt x="9077" y="33471"/>
                  <a:pt x="9156" y="33581"/>
                  <a:pt x="9258" y="33675"/>
                </a:cubicBezTo>
                <a:cubicBezTo>
                  <a:pt x="9352" y="33769"/>
                  <a:pt x="9502" y="33730"/>
                  <a:pt x="9557" y="33872"/>
                </a:cubicBezTo>
                <a:cubicBezTo>
                  <a:pt x="9572" y="33911"/>
                  <a:pt x="9572" y="33950"/>
                  <a:pt x="9557" y="33990"/>
                </a:cubicBezTo>
                <a:cubicBezTo>
                  <a:pt x="9462" y="34092"/>
                  <a:pt x="9360" y="34194"/>
                  <a:pt x="9234" y="34328"/>
                </a:cubicBezTo>
                <a:cubicBezTo>
                  <a:pt x="8959" y="34005"/>
                  <a:pt x="8990" y="33691"/>
                  <a:pt x="8959" y="33337"/>
                </a:cubicBezTo>
                <a:close/>
                <a:moveTo>
                  <a:pt x="37431" y="34564"/>
                </a:moveTo>
                <a:lnTo>
                  <a:pt x="37431" y="34564"/>
                </a:lnTo>
                <a:cubicBezTo>
                  <a:pt x="37510" y="34910"/>
                  <a:pt x="37407" y="35162"/>
                  <a:pt x="37108" y="35342"/>
                </a:cubicBezTo>
                <a:lnTo>
                  <a:pt x="37101" y="35350"/>
                </a:lnTo>
                <a:cubicBezTo>
                  <a:pt x="36975" y="35240"/>
                  <a:pt x="36896" y="35083"/>
                  <a:pt x="36888" y="34910"/>
                </a:cubicBezTo>
                <a:cubicBezTo>
                  <a:pt x="36883" y="34813"/>
                  <a:pt x="36918" y="34728"/>
                  <a:pt x="37001" y="34728"/>
                </a:cubicBezTo>
                <a:cubicBezTo>
                  <a:pt x="37033" y="34728"/>
                  <a:pt x="37071" y="34740"/>
                  <a:pt x="37116" y="34768"/>
                </a:cubicBezTo>
                <a:cubicBezTo>
                  <a:pt x="37192" y="34818"/>
                  <a:pt x="37241" y="34838"/>
                  <a:pt x="37274" y="34838"/>
                </a:cubicBezTo>
                <a:cubicBezTo>
                  <a:pt x="37388" y="34838"/>
                  <a:pt x="37290" y="34588"/>
                  <a:pt x="37431" y="34564"/>
                </a:cubicBezTo>
                <a:close/>
                <a:moveTo>
                  <a:pt x="19444" y="35825"/>
                </a:moveTo>
                <a:cubicBezTo>
                  <a:pt x="19489" y="35825"/>
                  <a:pt x="19534" y="35842"/>
                  <a:pt x="19569" y="35877"/>
                </a:cubicBezTo>
                <a:cubicBezTo>
                  <a:pt x="19772" y="36028"/>
                  <a:pt x="19947" y="36193"/>
                  <a:pt x="20231" y="36193"/>
                </a:cubicBezTo>
                <a:cubicBezTo>
                  <a:pt x="20243" y="36193"/>
                  <a:pt x="20256" y="36193"/>
                  <a:pt x="20269" y="36192"/>
                </a:cubicBezTo>
                <a:cubicBezTo>
                  <a:pt x="20271" y="36192"/>
                  <a:pt x="20274" y="36192"/>
                  <a:pt x="20276" y="36192"/>
                </a:cubicBezTo>
                <a:cubicBezTo>
                  <a:pt x="20403" y="36192"/>
                  <a:pt x="20411" y="36415"/>
                  <a:pt x="20442" y="36554"/>
                </a:cubicBezTo>
                <a:cubicBezTo>
                  <a:pt x="20348" y="36664"/>
                  <a:pt x="20246" y="36758"/>
                  <a:pt x="20128" y="36837"/>
                </a:cubicBezTo>
                <a:cubicBezTo>
                  <a:pt x="20047" y="36882"/>
                  <a:pt x="19978" y="36906"/>
                  <a:pt x="19920" y="36906"/>
                </a:cubicBezTo>
                <a:cubicBezTo>
                  <a:pt x="19808" y="36906"/>
                  <a:pt x="19739" y="36817"/>
                  <a:pt x="19719" y="36625"/>
                </a:cubicBezTo>
                <a:cubicBezTo>
                  <a:pt x="19703" y="36389"/>
                  <a:pt x="19608" y="36294"/>
                  <a:pt x="19404" y="36231"/>
                </a:cubicBezTo>
                <a:cubicBezTo>
                  <a:pt x="19270" y="36200"/>
                  <a:pt x="19192" y="36098"/>
                  <a:pt x="19262" y="35956"/>
                </a:cubicBezTo>
                <a:cubicBezTo>
                  <a:pt x="19292" y="35872"/>
                  <a:pt x="19368" y="35825"/>
                  <a:pt x="19444" y="35825"/>
                </a:cubicBezTo>
                <a:close/>
                <a:moveTo>
                  <a:pt x="46059" y="36318"/>
                </a:moveTo>
                <a:lnTo>
                  <a:pt x="46059" y="36318"/>
                </a:lnTo>
                <a:cubicBezTo>
                  <a:pt x="46476" y="36326"/>
                  <a:pt x="46830" y="36522"/>
                  <a:pt x="46901" y="36782"/>
                </a:cubicBezTo>
                <a:cubicBezTo>
                  <a:pt x="46937" y="36884"/>
                  <a:pt x="46899" y="36972"/>
                  <a:pt x="46781" y="36972"/>
                </a:cubicBezTo>
                <a:cubicBezTo>
                  <a:pt x="46772" y="36972"/>
                  <a:pt x="46762" y="36972"/>
                  <a:pt x="46751" y="36971"/>
                </a:cubicBezTo>
                <a:lnTo>
                  <a:pt x="46743" y="36971"/>
                </a:lnTo>
                <a:cubicBezTo>
                  <a:pt x="46523" y="36947"/>
                  <a:pt x="46264" y="36978"/>
                  <a:pt x="46201" y="36664"/>
                </a:cubicBezTo>
                <a:cubicBezTo>
                  <a:pt x="46169" y="36546"/>
                  <a:pt x="46114" y="36428"/>
                  <a:pt x="46059" y="36318"/>
                </a:cubicBezTo>
                <a:close/>
                <a:moveTo>
                  <a:pt x="20710" y="36413"/>
                </a:moveTo>
                <a:cubicBezTo>
                  <a:pt x="20744" y="36413"/>
                  <a:pt x="20780" y="36426"/>
                  <a:pt x="20820" y="36459"/>
                </a:cubicBezTo>
                <a:cubicBezTo>
                  <a:pt x="20953" y="36554"/>
                  <a:pt x="21095" y="36664"/>
                  <a:pt x="21126" y="36837"/>
                </a:cubicBezTo>
                <a:cubicBezTo>
                  <a:pt x="21150" y="36986"/>
                  <a:pt x="21103" y="37120"/>
                  <a:pt x="20922" y="37151"/>
                </a:cubicBezTo>
                <a:lnTo>
                  <a:pt x="20914" y="37151"/>
                </a:lnTo>
                <a:cubicBezTo>
                  <a:pt x="20854" y="37162"/>
                  <a:pt x="20793" y="37179"/>
                  <a:pt x="20740" y="37179"/>
                </a:cubicBezTo>
                <a:cubicBezTo>
                  <a:pt x="20668" y="37179"/>
                  <a:pt x="20607" y="37148"/>
                  <a:pt x="20576" y="37026"/>
                </a:cubicBezTo>
                <a:cubicBezTo>
                  <a:pt x="20537" y="36868"/>
                  <a:pt x="20489" y="36711"/>
                  <a:pt x="20450" y="36554"/>
                </a:cubicBezTo>
                <a:cubicBezTo>
                  <a:pt x="20537" y="36513"/>
                  <a:pt x="20615" y="36413"/>
                  <a:pt x="20710" y="36413"/>
                </a:cubicBezTo>
                <a:close/>
                <a:moveTo>
                  <a:pt x="28460" y="37075"/>
                </a:moveTo>
                <a:cubicBezTo>
                  <a:pt x="28481" y="37075"/>
                  <a:pt x="28503" y="37080"/>
                  <a:pt x="28528" y="37089"/>
                </a:cubicBezTo>
                <a:cubicBezTo>
                  <a:pt x="28677" y="37144"/>
                  <a:pt x="28606" y="37199"/>
                  <a:pt x="28543" y="37262"/>
                </a:cubicBezTo>
                <a:lnTo>
                  <a:pt x="28535" y="37269"/>
                </a:lnTo>
                <a:cubicBezTo>
                  <a:pt x="28417" y="37387"/>
                  <a:pt x="28394" y="37576"/>
                  <a:pt x="28457" y="37726"/>
                </a:cubicBezTo>
                <a:cubicBezTo>
                  <a:pt x="28520" y="37899"/>
                  <a:pt x="28394" y="37993"/>
                  <a:pt x="28221" y="38103"/>
                </a:cubicBezTo>
                <a:cubicBezTo>
                  <a:pt x="28126" y="37733"/>
                  <a:pt x="28103" y="37435"/>
                  <a:pt x="28323" y="37159"/>
                </a:cubicBezTo>
                <a:cubicBezTo>
                  <a:pt x="28368" y="37103"/>
                  <a:pt x="28409" y="37075"/>
                  <a:pt x="28460" y="37075"/>
                </a:cubicBezTo>
                <a:close/>
                <a:moveTo>
                  <a:pt x="47711" y="36495"/>
                </a:moveTo>
                <a:cubicBezTo>
                  <a:pt x="47809" y="36495"/>
                  <a:pt x="47904" y="36532"/>
                  <a:pt x="47978" y="36601"/>
                </a:cubicBezTo>
                <a:cubicBezTo>
                  <a:pt x="48104" y="36727"/>
                  <a:pt x="48033" y="36837"/>
                  <a:pt x="47931" y="36978"/>
                </a:cubicBezTo>
                <a:cubicBezTo>
                  <a:pt x="47483" y="37600"/>
                  <a:pt x="47160" y="38316"/>
                  <a:pt x="46570" y="38842"/>
                </a:cubicBezTo>
                <a:cubicBezTo>
                  <a:pt x="46437" y="38960"/>
                  <a:pt x="46468" y="39212"/>
                  <a:pt x="46201" y="39338"/>
                </a:cubicBezTo>
                <a:cubicBezTo>
                  <a:pt x="45980" y="38976"/>
                  <a:pt x="45957" y="38536"/>
                  <a:pt x="45705" y="38190"/>
                </a:cubicBezTo>
                <a:cubicBezTo>
                  <a:pt x="45524" y="37946"/>
                  <a:pt x="45729" y="37710"/>
                  <a:pt x="46059" y="37710"/>
                </a:cubicBezTo>
                <a:cubicBezTo>
                  <a:pt x="46142" y="37714"/>
                  <a:pt x="46224" y="37716"/>
                  <a:pt x="46308" y="37716"/>
                </a:cubicBezTo>
                <a:cubicBezTo>
                  <a:pt x="46391" y="37716"/>
                  <a:pt x="46476" y="37714"/>
                  <a:pt x="46562" y="37710"/>
                </a:cubicBezTo>
                <a:cubicBezTo>
                  <a:pt x="46759" y="37671"/>
                  <a:pt x="46956" y="37608"/>
                  <a:pt x="47144" y="37521"/>
                </a:cubicBezTo>
                <a:cubicBezTo>
                  <a:pt x="47404" y="37403"/>
                  <a:pt x="47270" y="37159"/>
                  <a:pt x="47278" y="36963"/>
                </a:cubicBezTo>
                <a:cubicBezTo>
                  <a:pt x="47286" y="36766"/>
                  <a:pt x="47365" y="36585"/>
                  <a:pt x="47569" y="36522"/>
                </a:cubicBezTo>
                <a:cubicBezTo>
                  <a:pt x="47616" y="36504"/>
                  <a:pt x="47664" y="36495"/>
                  <a:pt x="47711" y="36495"/>
                </a:cubicBezTo>
                <a:close/>
                <a:moveTo>
                  <a:pt x="39216" y="37568"/>
                </a:moveTo>
                <a:lnTo>
                  <a:pt x="39216" y="37568"/>
                </a:lnTo>
                <a:cubicBezTo>
                  <a:pt x="39554" y="37581"/>
                  <a:pt x="39870" y="37761"/>
                  <a:pt x="40210" y="37761"/>
                </a:cubicBezTo>
                <a:cubicBezTo>
                  <a:pt x="40281" y="37761"/>
                  <a:pt x="40354" y="37753"/>
                  <a:pt x="40428" y="37733"/>
                </a:cubicBezTo>
                <a:cubicBezTo>
                  <a:pt x="40444" y="37728"/>
                  <a:pt x="40461" y="37726"/>
                  <a:pt x="40478" y="37726"/>
                </a:cubicBezTo>
                <a:cubicBezTo>
                  <a:pt x="40566" y="37726"/>
                  <a:pt x="40652" y="37791"/>
                  <a:pt x="40671" y="37883"/>
                </a:cubicBezTo>
                <a:cubicBezTo>
                  <a:pt x="40701" y="38152"/>
                  <a:pt x="40862" y="38198"/>
                  <a:pt x="41045" y="38198"/>
                </a:cubicBezTo>
                <a:cubicBezTo>
                  <a:pt x="41103" y="38198"/>
                  <a:pt x="41163" y="38193"/>
                  <a:pt x="41222" y="38190"/>
                </a:cubicBezTo>
                <a:lnTo>
                  <a:pt x="41222" y="38190"/>
                </a:lnTo>
                <a:cubicBezTo>
                  <a:pt x="41191" y="38685"/>
                  <a:pt x="41167" y="39133"/>
                  <a:pt x="41143" y="39660"/>
                </a:cubicBezTo>
                <a:cubicBezTo>
                  <a:pt x="40899" y="39362"/>
                  <a:pt x="41049" y="39102"/>
                  <a:pt x="41017" y="38874"/>
                </a:cubicBezTo>
                <a:cubicBezTo>
                  <a:pt x="41001" y="38746"/>
                  <a:pt x="40941" y="38638"/>
                  <a:pt x="40855" y="38638"/>
                </a:cubicBezTo>
                <a:cubicBezTo>
                  <a:pt x="40819" y="38638"/>
                  <a:pt x="40778" y="38657"/>
                  <a:pt x="40734" y="38701"/>
                </a:cubicBezTo>
                <a:cubicBezTo>
                  <a:pt x="40655" y="38785"/>
                  <a:pt x="40617" y="38874"/>
                  <a:pt x="40565" y="38874"/>
                </a:cubicBezTo>
                <a:cubicBezTo>
                  <a:pt x="40529" y="38874"/>
                  <a:pt x="40487" y="38832"/>
                  <a:pt x="40420" y="38717"/>
                </a:cubicBezTo>
                <a:cubicBezTo>
                  <a:pt x="40262" y="38426"/>
                  <a:pt x="39932" y="38371"/>
                  <a:pt x="39673" y="38213"/>
                </a:cubicBezTo>
                <a:cubicBezTo>
                  <a:pt x="39342" y="38009"/>
                  <a:pt x="39319" y="38048"/>
                  <a:pt x="39216" y="37568"/>
                </a:cubicBezTo>
                <a:close/>
                <a:moveTo>
                  <a:pt x="25901" y="39104"/>
                </a:moveTo>
                <a:cubicBezTo>
                  <a:pt x="25939" y="39104"/>
                  <a:pt x="25978" y="39129"/>
                  <a:pt x="26019" y="39196"/>
                </a:cubicBezTo>
                <a:cubicBezTo>
                  <a:pt x="26129" y="39377"/>
                  <a:pt x="25869" y="39448"/>
                  <a:pt x="25767" y="39574"/>
                </a:cubicBezTo>
                <a:cubicBezTo>
                  <a:pt x="25743" y="39598"/>
                  <a:pt x="25751" y="39645"/>
                  <a:pt x="25735" y="39684"/>
                </a:cubicBezTo>
                <a:cubicBezTo>
                  <a:pt x="25737" y="39684"/>
                  <a:pt x="25739" y="39684"/>
                  <a:pt x="25741" y="39684"/>
                </a:cubicBezTo>
                <a:cubicBezTo>
                  <a:pt x="25914" y="39684"/>
                  <a:pt x="26956" y="40055"/>
                  <a:pt x="27112" y="40148"/>
                </a:cubicBezTo>
                <a:cubicBezTo>
                  <a:pt x="27269" y="40211"/>
                  <a:pt x="27403" y="40313"/>
                  <a:pt x="27513" y="40439"/>
                </a:cubicBezTo>
                <a:cubicBezTo>
                  <a:pt x="27576" y="40526"/>
                  <a:pt x="27639" y="40612"/>
                  <a:pt x="27552" y="40714"/>
                </a:cubicBezTo>
                <a:cubicBezTo>
                  <a:pt x="27509" y="40767"/>
                  <a:pt x="27451" y="40806"/>
                  <a:pt x="27392" y="40806"/>
                </a:cubicBezTo>
                <a:cubicBezTo>
                  <a:pt x="27355" y="40806"/>
                  <a:pt x="27318" y="40790"/>
                  <a:pt x="27285" y="40754"/>
                </a:cubicBezTo>
                <a:cubicBezTo>
                  <a:pt x="27159" y="40596"/>
                  <a:pt x="26955" y="40604"/>
                  <a:pt x="26797" y="40502"/>
                </a:cubicBezTo>
                <a:cubicBezTo>
                  <a:pt x="26619" y="40381"/>
                  <a:pt x="26427" y="40289"/>
                  <a:pt x="26229" y="40289"/>
                </a:cubicBezTo>
                <a:cubicBezTo>
                  <a:pt x="26078" y="40289"/>
                  <a:pt x="25923" y="40342"/>
                  <a:pt x="25767" y="40478"/>
                </a:cubicBezTo>
                <a:cubicBezTo>
                  <a:pt x="25680" y="40282"/>
                  <a:pt x="25901" y="40030"/>
                  <a:pt x="25570" y="39951"/>
                </a:cubicBezTo>
                <a:cubicBezTo>
                  <a:pt x="25421" y="39920"/>
                  <a:pt x="25303" y="39771"/>
                  <a:pt x="25161" y="39684"/>
                </a:cubicBezTo>
                <a:cubicBezTo>
                  <a:pt x="25043" y="39613"/>
                  <a:pt x="24917" y="39558"/>
                  <a:pt x="25012" y="39401"/>
                </a:cubicBezTo>
                <a:cubicBezTo>
                  <a:pt x="25059" y="39299"/>
                  <a:pt x="25165" y="39239"/>
                  <a:pt x="25273" y="39239"/>
                </a:cubicBezTo>
                <a:cubicBezTo>
                  <a:pt x="25291" y="39239"/>
                  <a:pt x="25309" y="39240"/>
                  <a:pt x="25326" y="39244"/>
                </a:cubicBezTo>
                <a:cubicBezTo>
                  <a:pt x="25398" y="39262"/>
                  <a:pt x="25474" y="39307"/>
                  <a:pt x="25552" y="39307"/>
                </a:cubicBezTo>
                <a:cubicBezTo>
                  <a:pt x="25576" y="39307"/>
                  <a:pt x="25601" y="39302"/>
                  <a:pt x="25625" y="39291"/>
                </a:cubicBezTo>
                <a:cubicBezTo>
                  <a:pt x="25721" y="39257"/>
                  <a:pt x="25808" y="39104"/>
                  <a:pt x="25901" y="39104"/>
                </a:cubicBezTo>
                <a:close/>
                <a:moveTo>
                  <a:pt x="36888" y="43153"/>
                </a:moveTo>
                <a:cubicBezTo>
                  <a:pt x="36959" y="43153"/>
                  <a:pt x="37036" y="43202"/>
                  <a:pt x="37132" y="43302"/>
                </a:cubicBezTo>
                <a:cubicBezTo>
                  <a:pt x="37258" y="43420"/>
                  <a:pt x="37329" y="43577"/>
                  <a:pt x="37337" y="43750"/>
                </a:cubicBezTo>
                <a:lnTo>
                  <a:pt x="37329" y="43750"/>
                </a:lnTo>
                <a:cubicBezTo>
                  <a:pt x="37329" y="44073"/>
                  <a:pt x="37242" y="44427"/>
                  <a:pt x="37667" y="44592"/>
                </a:cubicBezTo>
                <a:cubicBezTo>
                  <a:pt x="37730" y="44616"/>
                  <a:pt x="37730" y="44781"/>
                  <a:pt x="37651" y="44804"/>
                </a:cubicBezTo>
                <a:cubicBezTo>
                  <a:pt x="37574" y="44829"/>
                  <a:pt x="37479" y="44865"/>
                  <a:pt x="37398" y="44865"/>
                </a:cubicBezTo>
                <a:cubicBezTo>
                  <a:pt x="37321" y="44865"/>
                  <a:pt x="37257" y="44833"/>
                  <a:pt x="37234" y="44726"/>
                </a:cubicBezTo>
                <a:cubicBezTo>
                  <a:pt x="37179" y="44490"/>
                  <a:pt x="37053" y="44309"/>
                  <a:pt x="36943" y="44112"/>
                </a:cubicBezTo>
                <a:cubicBezTo>
                  <a:pt x="36910" y="44035"/>
                  <a:pt x="36843" y="43993"/>
                  <a:pt x="36771" y="43993"/>
                </a:cubicBezTo>
                <a:cubicBezTo>
                  <a:pt x="36739" y="43993"/>
                  <a:pt x="36707" y="44001"/>
                  <a:pt x="36676" y="44018"/>
                </a:cubicBezTo>
                <a:cubicBezTo>
                  <a:pt x="36550" y="44078"/>
                  <a:pt x="36430" y="44191"/>
                  <a:pt x="36302" y="44191"/>
                </a:cubicBezTo>
                <a:cubicBezTo>
                  <a:pt x="36231" y="44191"/>
                  <a:pt x="36157" y="44156"/>
                  <a:pt x="36078" y="44057"/>
                </a:cubicBezTo>
                <a:cubicBezTo>
                  <a:pt x="35889" y="43829"/>
                  <a:pt x="35850" y="43577"/>
                  <a:pt x="36015" y="43310"/>
                </a:cubicBezTo>
                <a:lnTo>
                  <a:pt x="36015" y="43310"/>
                </a:lnTo>
                <a:cubicBezTo>
                  <a:pt x="36149" y="43459"/>
                  <a:pt x="36196" y="43695"/>
                  <a:pt x="36416" y="43766"/>
                </a:cubicBezTo>
                <a:cubicBezTo>
                  <a:pt x="36637" y="43695"/>
                  <a:pt x="36550" y="43467"/>
                  <a:pt x="36644" y="43341"/>
                </a:cubicBezTo>
                <a:cubicBezTo>
                  <a:pt x="36732" y="43216"/>
                  <a:pt x="36806" y="43153"/>
                  <a:pt x="36888" y="43153"/>
                </a:cubicBezTo>
                <a:close/>
                <a:moveTo>
                  <a:pt x="38012" y="0"/>
                </a:moveTo>
                <a:cubicBezTo>
                  <a:pt x="37911" y="0"/>
                  <a:pt x="37821" y="86"/>
                  <a:pt x="37769" y="177"/>
                </a:cubicBezTo>
                <a:cubicBezTo>
                  <a:pt x="37478" y="657"/>
                  <a:pt x="36888" y="657"/>
                  <a:pt x="36479" y="956"/>
                </a:cubicBezTo>
                <a:cubicBezTo>
                  <a:pt x="36331" y="1075"/>
                  <a:pt x="36148" y="1305"/>
                  <a:pt x="35897" y="1305"/>
                </a:cubicBezTo>
                <a:cubicBezTo>
                  <a:pt x="35882" y="1305"/>
                  <a:pt x="35866" y="1304"/>
                  <a:pt x="35850" y="1302"/>
                </a:cubicBezTo>
                <a:cubicBezTo>
                  <a:pt x="35811" y="1296"/>
                  <a:pt x="35774" y="1294"/>
                  <a:pt x="35741" y="1294"/>
                </a:cubicBezTo>
                <a:cubicBezTo>
                  <a:pt x="35540" y="1294"/>
                  <a:pt x="35449" y="1398"/>
                  <a:pt x="35496" y="1640"/>
                </a:cubicBezTo>
                <a:cubicBezTo>
                  <a:pt x="35528" y="1798"/>
                  <a:pt x="35441" y="1955"/>
                  <a:pt x="35292" y="2002"/>
                </a:cubicBezTo>
                <a:cubicBezTo>
                  <a:pt x="34922" y="2112"/>
                  <a:pt x="34639" y="2372"/>
                  <a:pt x="34308" y="2537"/>
                </a:cubicBezTo>
                <a:cubicBezTo>
                  <a:pt x="33270" y="3064"/>
                  <a:pt x="32083" y="3056"/>
                  <a:pt x="31037" y="3528"/>
                </a:cubicBezTo>
                <a:cubicBezTo>
                  <a:pt x="31010" y="3538"/>
                  <a:pt x="30984" y="3542"/>
                  <a:pt x="30958" y="3542"/>
                </a:cubicBezTo>
                <a:cubicBezTo>
                  <a:pt x="30922" y="3542"/>
                  <a:pt x="30888" y="3534"/>
                  <a:pt x="30856" y="3520"/>
                </a:cubicBezTo>
                <a:cubicBezTo>
                  <a:pt x="30706" y="3447"/>
                  <a:pt x="30567" y="3388"/>
                  <a:pt x="30455" y="3388"/>
                </a:cubicBezTo>
                <a:cubicBezTo>
                  <a:pt x="30303" y="3388"/>
                  <a:pt x="30203" y="3498"/>
                  <a:pt x="30203" y="3835"/>
                </a:cubicBezTo>
                <a:cubicBezTo>
                  <a:pt x="30203" y="3960"/>
                  <a:pt x="30038" y="4008"/>
                  <a:pt x="29943" y="4086"/>
                </a:cubicBezTo>
                <a:cubicBezTo>
                  <a:pt x="29707" y="4307"/>
                  <a:pt x="29479" y="4535"/>
                  <a:pt x="29739" y="4896"/>
                </a:cubicBezTo>
                <a:cubicBezTo>
                  <a:pt x="29857" y="5054"/>
                  <a:pt x="29778" y="5258"/>
                  <a:pt x="29778" y="5447"/>
                </a:cubicBezTo>
                <a:cubicBezTo>
                  <a:pt x="29770" y="5785"/>
                  <a:pt x="29660" y="6186"/>
                  <a:pt x="29873" y="6430"/>
                </a:cubicBezTo>
                <a:cubicBezTo>
                  <a:pt x="30234" y="6847"/>
                  <a:pt x="30242" y="7398"/>
                  <a:pt x="30565" y="7822"/>
                </a:cubicBezTo>
                <a:cubicBezTo>
                  <a:pt x="30738" y="8058"/>
                  <a:pt x="30942" y="8310"/>
                  <a:pt x="31021" y="8632"/>
                </a:cubicBezTo>
                <a:cubicBezTo>
                  <a:pt x="31178" y="9246"/>
                  <a:pt x="31406" y="9836"/>
                  <a:pt x="31571" y="10441"/>
                </a:cubicBezTo>
                <a:cubicBezTo>
                  <a:pt x="31640" y="10692"/>
                  <a:pt x="31679" y="10906"/>
                  <a:pt x="32001" y="10906"/>
                </a:cubicBezTo>
                <a:cubicBezTo>
                  <a:pt x="32012" y="10906"/>
                  <a:pt x="32023" y="10906"/>
                  <a:pt x="32035" y="10905"/>
                </a:cubicBezTo>
                <a:cubicBezTo>
                  <a:pt x="32039" y="10905"/>
                  <a:pt x="32042" y="10905"/>
                  <a:pt x="32045" y="10905"/>
                </a:cubicBezTo>
                <a:cubicBezTo>
                  <a:pt x="32283" y="10905"/>
                  <a:pt x="32411" y="11190"/>
                  <a:pt x="32271" y="11291"/>
                </a:cubicBezTo>
                <a:cubicBezTo>
                  <a:pt x="31807" y="11621"/>
                  <a:pt x="32177" y="11810"/>
                  <a:pt x="32342" y="12046"/>
                </a:cubicBezTo>
                <a:cubicBezTo>
                  <a:pt x="32421" y="12146"/>
                  <a:pt x="32497" y="12220"/>
                  <a:pt x="32575" y="12220"/>
                </a:cubicBezTo>
                <a:cubicBezTo>
                  <a:pt x="32637" y="12220"/>
                  <a:pt x="32700" y="12173"/>
                  <a:pt x="32767" y="12054"/>
                </a:cubicBezTo>
                <a:cubicBezTo>
                  <a:pt x="32796" y="11995"/>
                  <a:pt x="32839" y="11940"/>
                  <a:pt x="32899" y="11940"/>
                </a:cubicBezTo>
                <a:cubicBezTo>
                  <a:pt x="32919" y="11940"/>
                  <a:pt x="32940" y="11946"/>
                  <a:pt x="32964" y="11959"/>
                </a:cubicBezTo>
                <a:cubicBezTo>
                  <a:pt x="33058" y="12014"/>
                  <a:pt x="33089" y="12140"/>
                  <a:pt x="33042" y="12235"/>
                </a:cubicBezTo>
                <a:cubicBezTo>
                  <a:pt x="33003" y="12337"/>
                  <a:pt x="32948" y="12431"/>
                  <a:pt x="32916" y="12534"/>
                </a:cubicBezTo>
                <a:cubicBezTo>
                  <a:pt x="32869" y="12659"/>
                  <a:pt x="32846" y="12793"/>
                  <a:pt x="33042" y="12793"/>
                </a:cubicBezTo>
                <a:cubicBezTo>
                  <a:pt x="33247" y="12801"/>
                  <a:pt x="33215" y="12958"/>
                  <a:pt x="33215" y="13068"/>
                </a:cubicBezTo>
                <a:cubicBezTo>
                  <a:pt x="33215" y="13454"/>
                  <a:pt x="33380" y="13705"/>
                  <a:pt x="33664" y="13973"/>
                </a:cubicBezTo>
                <a:cubicBezTo>
                  <a:pt x="33939" y="14225"/>
                  <a:pt x="34324" y="14492"/>
                  <a:pt x="34238" y="14956"/>
                </a:cubicBezTo>
                <a:cubicBezTo>
                  <a:pt x="34167" y="15349"/>
                  <a:pt x="34356" y="15593"/>
                  <a:pt x="34615" y="15813"/>
                </a:cubicBezTo>
                <a:cubicBezTo>
                  <a:pt x="34875" y="16026"/>
                  <a:pt x="35079" y="16285"/>
                  <a:pt x="35126" y="16647"/>
                </a:cubicBezTo>
                <a:cubicBezTo>
                  <a:pt x="35166" y="16922"/>
                  <a:pt x="35339" y="17166"/>
                  <a:pt x="35598" y="17276"/>
                </a:cubicBezTo>
                <a:cubicBezTo>
                  <a:pt x="35897" y="17426"/>
                  <a:pt x="36078" y="17622"/>
                  <a:pt x="35960" y="17976"/>
                </a:cubicBezTo>
                <a:cubicBezTo>
                  <a:pt x="35889" y="18173"/>
                  <a:pt x="35944" y="18307"/>
                  <a:pt x="36149" y="18362"/>
                </a:cubicBezTo>
                <a:cubicBezTo>
                  <a:pt x="36235" y="18393"/>
                  <a:pt x="36322" y="18432"/>
                  <a:pt x="36314" y="18535"/>
                </a:cubicBezTo>
                <a:cubicBezTo>
                  <a:pt x="36267" y="18865"/>
                  <a:pt x="36526" y="19014"/>
                  <a:pt x="36707" y="19211"/>
                </a:cubicBezTo>
                <a:cubicBezTo>
                  <a:pt x="36849" y="19360"/>
                  <a:pt x="36951" y="19549"/>
                  <a:pt x="36998" y="19754"/>
                </a:cubicBezTo>
                <a:cubicBezTo>
                  <a:pt x="37038" y="19990"/>
                  <a:pt x="37171" y="20194"/>
                  <a:pt x="37352" y="20336"/>
                </a:cubicBezTo>
                <a:cubicBezTo>
                  <a:pt x="37423" y="20383"/>
                  <a:pt x="37525" y="20485"/>
                  <a:pt x="37517" y="20509"/>
                </a:cubicBezTo>
                <a:cubicBezTo>
                  <a:pt x="37289" y="20941"/>
                  <a:pt x="37628" y="20941"/>
                  <a:pt x="37887" y="21051"/>
                </a:cubicBezTo>
                <a:cubicBezTo>
                  <a:pt x="38249" y="21209"/>
                  <a:pt x="38335" y="21500"/>
                  <a:pt x="38123" y="21822"/>
                </a:cubicBezTo>
                <a:cubicBezTo>
                  <a:pt x="37966" y="22066"/>
                  <a:pt x="37871" y="22381"/>
                  <a:pt x="37612" y="22530"/>
                </a:cubicBezTo>
                <a:cubicBezTo>
                  <a:pt x="37561" y="22560"/>
                  <a:pt x="37512" y="22573"/>
                  <a:pt x="37463" y="22573"/>
                </a:cubicBezTo>
                <a:cubicBezTo>
                  <a:pt x="37273" y="22573"/>
                  <a:pt x="37099" y="22382"/>
                  <a:pt x="36904" y="22357"/>
                </a:cubicBezTo>
                <a:cubicBezTo>
                  <a:pt x="36888" y="22357"/>
                  <a:pt x="36865" y="22349"/>
                  <a:pt x="36841" y="22341"/>
                </a:cubicBezTo>
                <a:cubicBezTo>
                  <a:pt x="36731" y="22331"/>
                  <a:pt x="36613" y="22300"/>
                  <a:pt x="36508" y="22300"/>
                </a:cubicBezTo>
                <a:cubicBezTo>
                  <a:pt x="36365" y="22300"/>
                  <a:pt x="36246" y="22357"/>
                  <a:pt x="36196" y="22601"/>
                </a:cubicBezTo>
                <a:cubicBezTo>
                  <a:pt x="36183" y="22667"/>
                  <a:pt x="36150" y="22686"/>
                  <a:pt x="36108" y="22686"/>
                </a:cubicBezTo>
                <a:cubicBezTo>
                  <a:pt x="36076" y="22686"/>
                  <a:pt x="36038" y="22674"/>
                  <a:pt x="35999" y="22664"/>
                </a:cubicBezTo>
                <a:cubicBezTo>
                  <a:pt x="35855" y="22617"/>
                  <a:pt x="35713" y="22598"/>
                  <a:pt x="35575" y="22598"/>
                </a:cubicBezTo>
                <a:cubicBezTo>
                  <a:pt x="35044" y="22598"/>
                  <a:pt x="34551" y="22875"/>
                  <a:pt x="34033" y="22900"/>
                </a:cubicBezTo>
                <a:cubicBezTo>
                  <a:pt x="33868" y="22916"/>
                  <a:pt x="33758" y="22947"/>
                  <a:pt x="33664" y="23089"/>
                </a:cubicBezTo>
                <a:cubicBezTo>
                  <a:pt x="33599" y="23187"/>
                  <a:pt x="33524" y="23234"/>
                  <a:pt x="33444" y="23234"/>
                </a:cubicBezTo>
                <a:cubicBezTo>
                  <a:pt x="33377" y="23234"/>
                  <a:pt x="33307" y="23200"/>
                  <a:pt x="33239" y="23136"/>
                </a:cubicBezTo>
                <a:cubicBezTo>
                  <a:pt x="33148" y="23045"/>
                  <a:pt x="33068" y="23008"/>
                  <a:pt x="32996" y="23008"/>
                </a:cubicBezTo>
                <a:cubicBezTo>
                  <a:pt x="32844" y="23008"/>
                  <a:pt x="32727" y="23170"/>
                  <a:pt x="32610" y="23325"/>
                </a:cubicBezTo>
                <a:cubicBezTo>
                  <a:pt x="32507" y="23049"/>
                  <a:pt x="32413" y="22829"/>
                  <a:pt x="32342" y="22617"/>
                </a:cubicBezTo>
                <a:cubicBezTo>
                  <a:pt x="32302" y="22482"/>
                  <a:pt x="32246" y="22440"/>
                  <a:pt x="32185" y="22440"/>
                </a:cubicBezTo>
                <a:cubicBezTo>
                  <a:pt x="32081" y="22440"/>
                  <a:pt x="31960" y="22558"/>
                  <a:pt x="31858" y="22558"/>
                </a:cubicBezTo>
                <a:cubicBezTo>
                  <a:pt x="31832" y="22558"/>
                  <a:pt x="31807" y="22550"/>
                  <a:pt x="31784" y="22530"/>
                </a:cubicBezTo>
                <a:cubicBezTo>
                  <a:pt x="31878" y="21626"/>
                  <a:pt x="31650" y="21020"/>
                  <a:pt x="31044" y="20808"/>
                </a:cubicBezTo>
                <a:cubicBezTo>
                  <a:pt x="30903" y="20753"/>
                  <a:pt x="30801" y="20760"/>
                  <a:pt x="30769" y="20611"/>
                </a:cubicBezTo>
                <a:cubicBezTo>
                  <a:pt x="30698" y="20202"/>
                  <a:pt x="30360" y="19942"/>
                  <a:pt x="30211" y="19596"/>
                </a:cubicBezTo>
                <a:cubicBezTo>
                  <a:pt x="30030" y="19180"/>
                  <a:pt x="29723" y="18975"/>
                  <a:pt x="29393" y="18731"/>
                </a:cubicBezTo>
                <a:cubicBezTo>
                  <a:pt x="29243" y="18613"/>
                  <a:pt x="28976" y="18425"/>
                  <a:pt x="29180" y="18102"/>
                </a:cubicBezTo>
                <a:cubicBezTo>
                  <a:pt x="29250" y="17986"/>
                  <a:pt x="29274" y="17732"/>
                  <a:pt x="29034" y="17732"/>
                </a:cubicBezTo>
                <a:cubicBezTo>
                  <a:pt x="29030" y="17732"/>
                  <a:pt x="29027" y="17732"/>
                  <a:pt x="29023" y="17732"/>
                </a:cubicBezTo>
                <a:cubicBezTo>
                  <a:pt x="29019" y="17733"/>
                  <a:pt x="29015" y="17733"/>
                  <a:pt x="29012" y="17733"/>
                </a:cubicBezTo>
                <a:cubicBezTo>
                  <a:pt x="28927" y="17733"/>
                  <a:pt x="28815" y="17696"/>
                  <a:pt x="28716" y="17696"/>
                </a:cubicBezTo>
                <a:cubicBezTo>
                  <a:pt x="28602" y="17696"/>
                  <a:pt x="28505" y="17745"/>
                  <a:pt x="28488" y="17960"/>
                </a:cubicBezTo>
                <a:cubicBezTo>
                  <a:pt x="28480" y="18078"/>
                  <a:pt x="28504" y="18220"/>
                  <a:pt x="28355" y="18291"/>
                </a:cubicBezTo>
                <a:cubicBezTo>
                  <a:pt x="28245" y="18216"/>
                  <a:pt x="28174" y="18007"/>
                  <a:pt x="28045" y="18007"/>
                </a:cubicBezTo>
                <a:cubicBezTo>
                  <a:pt x="27998" y="18007"/>
                  <a:pt x="27943" y="18036"/>
                  <a:pt x="27875" y="18110"/>
                </a:cubicBezTo>
                <a:cubicBezTo>
                  <a:pt x="27694" y="18307"/>
                  <a:pt x="27513" y="18605"/>
                  <a:pt x="27710" y="18857"/>
                </a:cubicBezTo>
                <a:cubicBezTo>
                  <a:pt x="27914" y="19101"/>
                  <a:pt x="27741" y="19628"/>
                  <a:pt x="28260" y="19675"/>
                </a:cubicBezTo>
                <a:cubicBezTo>
                  <a:pt x="28284" y="19675"/>
                  <a:pt x="28323" y="19754"/>
                  <a:pt x="28315" y="19769"/>
                </a:cubicBezTo>
                <a:cubicBezTo>
                  <a:pt x="28087" y="20131"/>
                  <a:pt x="28362" y="20178"/>
                  <a:pt x="28606" y="20241"/>
                </a:cubicBezTo>
                <a:cubicBezTo>
                  <a:pt x="28858" y="20304"/>
                  <a:pt x="28850" y="20477"/>
                  <a:pt x="28826" y="20682"/>
                </a:cubicBezTo>
                <a:cubicBezTo>
                  <a:pt x="28811" y="20886"/>
                  <a:pt x="28748" y="21114"/>
                  <a:pt x="28874" y="21358"/>
                </a:cubicBezTo>
                <a:cubicBezTo>
                  <a:pt x="29133" y="21862"/>
                  <a:pt x="29794" y="22082"/>
                  <a:pt x="29849" y="22735"/>
                </a:cubicBezTo>
                <a:cubicBezTo>
                  <a:pt x="29857" y="22837"/>
                  <a:pt x="30053" y="22813"/>
                  <a:pt x="30101" y="22884"/>
                </a:cubicBezTo>
                <a:cubicBezTo>
                  <a:pt x="30281" y="23120"/>
                  <a:pt x="30738" y="23191"/>
                  <a:pt x="30628" y="23623"/>
                </a:cubicBezTo>
                <a:cubicBezTo>
                  <a:pt x="30597" y="23637"/>
                  <a:pt x="30570" y="23642"/>
                  <a:pt x="30547" y="23642"/>
                </a:cubicBezTo>
                <a:cubicBezTo>
                  <a:pt x="30474" y="23642"/>
                  <a:pt x="30431" y="23590"/>
                  <a:pt x="30384" y="23560"/>
                </a:cubicBezTo>
                <a:cubicBezTo>
                  <a:pt x="29920" y="23262"/>
                  <a:pt x="29353" y="23411"/>
                  <a:pt x="28858" y="23214"/>
                </a:cubicBezTo>
                <a:cubicBezTo>
                  <a:pt x="28845" y="23209"/>
                  <a:pt x="28832" y="23206"/>
                  <a:pt x="28819" y="23206"/>
                </a:cubicBezTo>
                <a:cubicBezTo>
                  <a:pt x="28707" y="23206"/>
                  <a:pt x="28603" y="23390"/>
                  <a:pt x="28534" y="23390"/>
                </a:cubicBezTo>
                <a:cubicBezTo>
                  <a:pt x="28520" y="23390"/>
                  <a:pt x="28507" y="23382"/>
                  <a:pt x="28496" y="23364"/>
                </a:cubicBezTo>
                <a:cubicBezTo>
                  <a:pt x="28416" y="23224"/>
                  <a:pt x="28348" y="23176"/>
                  <a:pt x="28285" y="23176"/>
                </a:cubicBezTo>
                <a:cubicBezTo>
                  <a:pt x="28174" y="23176"/>
                  <a:pt x="28079" y="23324"/>
                  <a:pt x="27969" y="23380"/>
                </a:cubicBezTo>
                <a:cubicBezTo>
                  <a:pt x="27850" y="23439"/>
                  <a:pt x="27711" y="23521"/>
                  <a:pt x="27588" y="23521"/>
                </a:cubicBezTo>
                <a:cubicBezTo>
                  <a:pt x="27516" y="23521"/>
                  <a:pt x="27450" y="23494"/>
                  <a:pt x="27395" y="23419"/>
                </a:cubicBezTo>
                <a:cubicBezTo>
                  <a:pt x="27206" y="23159"/>
                  <a:pt x="26899" y="23081"/>
                  <a:pt x="26695" y="22821"/>
                </a:cubicBezTo>
                <a:cubicBezTo>
                  <a:pt x="26262" y="22247"/>
                  <a:pt x="25665" y="21822"/>
                  <a:pt x="25051" y="21437"/>
                </a:cubicBezTo>
                <a:cubicBezTo>
                  <a:pt x="24886" y="21327"/>
                  <a:pt x="24721" y="21193"/>
                  <a:pt x="24579" y="21059"/>
                </a:cubicBezTo>
                <a:cubicBezTo>
                  <a:pt x="24092" y="20595"/>
                  <a:pt x="23525" y="20226"/>
                  <a:pt x="22904" y="19966"/>
                </a:cubicBezTo>
                <a:cubicBezTo>
                  <a:pt x="22904" y="20202"/>
                  <a:pt x="22872" y="20430"/>
                  <a:pt x="22794" y="20658"/>
                </a:cubicBezTo>
                <a:cubicBezTo>
                  <a:pt x="22684" y="20973"/>
                  <a:pt x="22416" y="21217"/>
                  <a:pt x="22471" y="21641"/>
                </a:cubicBezTo>
                <a:cubicBezTo>
                  <a:pt x="22566" y="22404"/>
                  <a:pt x="23116" y="22798"/>
                  <a:pt x="23580" y="23277"/>
                </a:cubicBezTo>
                <a:cubicBezTo>
                  <a:pt x="23690" y="23387"/>
                  <a:pt x="23816" y="23521"/>
                  <a:pt x="24005" y="23537"/>
                </a:cubicBezTo>
                <a:cubicBezTo>
                  <a:pt x="24041" y="23537"/>
                  <a:pt x="24077" y="23474"/>
                  <a:pt x="24112" y="23474"/>
                </a:cubicBezTo>
                <a:cubicBezTo>
                  <a:pt x="24124" y="23474"/>
                  <a:pt x="24135" y="23480"/>
                  <a:pt x="24147" y="23498"/>
                </a:cubicBezTo>
                <a:cubicBezTo>
                  <a:pt x="24162" y="23529"/>
                  <a:pt x="24123" y="23623"/>
                  <a:pt x="24084" y="23663"/>
                </a:cubicBezTo>
                <a:cubicBezTo>
                  <a:pt x="24021" y="23740"/>
                  <a:pt x="23941" y="23759"/>
                  <a:pt x="23857" y="23759"/>
                </a:cubicBezTo>
                <a:cubicBezTo>
                  <a:pt x="23777" y="23759"/>
                  <a:pt x="23693" y="23742"/>
                  <a:pt x="23616" y="23742"/>
                </a:cubicBezTo>
                <a:cubicBezTo>
                  <a:pt x="23553" y="23742"/>
                  <a:pt x="23494" y="23753"/>
                  <a:pt x="23447" y="23796"/>
                </a:cubicBezTo>
                <a:cubicBezTo>
                  <a:pt x="23383" y="23853"/>
                  <a:pt x="23327" y="23875"/>
                  <a:pt x="23277" y="23875"/>
                </a:cubicBezTo>
                <a:cubicBezTo>
                  <a:pt x="23117" y="23875"/>
                  <a:pt x="23009" y="23658"/>
                  <a:pt x="22873" y="23658"/>
                </a:cubicBezTo>
                <a:cubicBezTo>
                  <a:pt x="22850" y="23658"/>
                  <a:pt x="22827" y="23664"/>
                  <a:pt x="22802" y="23678"/>
                </a:cubicBezTo>
                <a:cubicBezTo>
                  <a:pt x="22644" y="23763"/>
                  <a:pt x="22527" y="23892"/>
                  <a:pt x="22369" y="23892"/>
                </a:cubicBezTo>
                <a:cubicBezTo>
                  <a:pt x="22306" y="23892"/>
                  <a:pt x="22237" y="23871"/>
                  <a:pt x="22157" y="23820"/>
                </a:cubicBezTo>
                <a:cubicBezTo>
                  <a:pt x="22039" y="23741"/>
                  <a:pt x="21874" y="23734"/>
                  <a:pt x="21748" y="23663"/>
                </a:cubicBezTo>
                <a:cubicBezTo>
                  <a:pt x="21379" y="23472"/>
                  <a:pt x="21005" y="23391"/>
                  <a:pt x="20627" y="23391"/>
                </a:cubicBezTo>
                <a:cubicBezTo>
                  <a:pt x="20335" y="23391"/>
                  <a:pt x="20040" y="23439"/>
                  <a:pt x="19742" y="23521"/>
                </a:cubicBezTo>
                <a:cubicBezTo>
                  <a:pt x="19679" y="23533"/>
                  <a:pt x="19618" y="23539"/>
                  <a:pt x="19557" y="23539"/>
                </a:cubicBezTo>
                <a:cubicBezTo>
                  <a:pt x="19496" y="23539"/>
                  <a:pt x="19435" y="23533"/>
                  <a:pt x="19372" y="23521"/>
                </a:cubicBezTo>
                <a:cubicBezTo>
                  <a:pt x="18987" y="23474"/>
                  <a:pt x="18735" y="23214"/>
                  <a:pt x="18476" y="22971"/>
                </a:cubicBezTo>
                <a:cubicBezTo>
                  <a:pt x="18299" y="22787"/>
                  <a:pt x="18055" y="22685"/>
                  <a:pt x="17803" y="22685"/>
                </a:cubicBezTo>
                <a:cubicBezTo>
                  <a:pt x="17742" y="22685"/>
                  <a:pt x="17680" y="22691"/>
                  <a:pt x="17619" y="22703"/>
                </a:cubicBezTo>
                <a:cubicBezTo>
                  <a:pt x="17400" y="22736"/>
                  <a:pt x="17173" y="22795"/>
                  <a:pt x="16946" y="22795"/>
                </a:cubicBezTo>
                <a:cubicBezTo>
                  <a:pt x="16797" y="22795"/>
                  <a:pt x="16648" y="22770"/>
                  <a:pt x="16502" y="22695"/>
                </a:cubicBezTo>
                <a:cubicBezTo>
                  <a:pt x="16459" y="22665"/>
                  <a:pt x="16412" y="22653"/>
                  <a:pt x="16363" y="22653"/>
                </a:cubicBezTo>
                <a:cubicBezTo>
                  <a:pt x="16349" y="22653"/>
                  <a:pt x="16335" y="22654"/>
                  <a:pt x="16321" y="22656"/>
                </a:cubicBezTo>
                <a:cubicBezTo>
                  <a:pt x="16212" y="22698"/>
                  <a:pt x="16109" y="22715"/>
                  <a:pt x="16010" y="22715"/>
                </a:cubicBezTo>
                <a:cubicBezTo>
                  <a:pt x="15678" y="22715"/>
                  <a:pt x="15390" y="22520"/>
                  <a:pt x="15094" y="22381"/>
                </a:cubicBezTo>
                <a:cubicBezTo>
                  <a:pt x="15015" y="22341"/>
                  <a:pt x="14944" y="22278"/>
                  <a:pt x="14874" y="22278"/>
                </a:cubicBezTo>
                <a:cubicBezTo>
                  <a:pt x="14725" y="22278"/>
                  <a:pt x="14575" y="22283"/>
                  <a:pt x="14426" y="22283"/>
                </a:cubicBezTo>
                <a:cubicBezTo>
                  <a:pt x="14032" y="22283"/>
                  <a:pt x="13642" y="22254"/>
                  <a:pt x="13277" y="22042"/>
                </a:cubicBezTo>
                <a:cubicBezTo>
                  <a:pt x="13272" y="22041"/>
                  <a:pt x="13267" y="22040"/>
                  <a:pt x="13261" y="22040"/>
                </a:cubicBezTo>
                <a:cubicBezTo>
                  <a:pt x="13220" y="22040"/>
                  <a:pt x="13159" y="22083"/>
                  <a:pt x="13104" y="22090"/>
                </a:cubicBezTo>
                <a:cubicBezTo>
                  <a:pt x="12907" y="22112"/>
                  <a:pt x="12710" y="22182"/>
                  <a:pt x="12518" y="22182"/>
                </a:cubicBezTo>
                <a:cubicBezTo>
                  <a:pt x="12366" y="22182"/>
                  <a:pt x="12217" y="22137"/>
                  <a:pt x="12074" y="21987"/>
                </a:cubicBezTo>
                <a:cubicBezTo>
                  <a:pt x="12014" y="21948"/>
                  <a:pt x="11944" y="21930"/>
                  <a:pt x="11872" y="21930"/>
                </a:cubicBezTo>
                <a:cubicBezTo>
                  <a:pt x="11858" y="21930"/>
                  <a:pt x="11844" y="21931"/>
                  <a:pt x="11830" y="21932"/>
                </a:cubicBezTo>
                <a:cubicBezTo>
                  <a:pt x="11730" y="21935"/>
                  <a:pt x="11649" y="21938"/>
                  <a:pt x="11579" y="21938"/>
                </a:cubicBezTo>
                <a:cubicBezTo>
                  <a:pt x="11282" y="21938"/>
                  <a:pt x="11195" y="21889"/>
                  <a:pt x="10737" y="21602"/>
                </a:cubicBezTo>
                <a:cubicBezTo>
                  <a:pt x="10701" y="21578"/>
                  <a:pt x="10634" y="21554"/>
                  <a:pt x="10593" y="21554"/>
                </a:cubicBezTo>
                <a:cubicBezTo>
                  <a:pt x="10580" y="21554"/>
                  <a:pt x="10569" y="21557"/>
                  <a:pt x="10563" y="21563"/>
                </a:cubicBezTo>
                <a:cubicBezTo>
                  <a:pt x="10451" y="21660"/>
                  <a:pt x="10351" y="21698"/>
                  <a:pt x="10259" y="21698"/>
                </a:cubicBezTo>
                <a:cubicBezTo>
                  <a:pt x="10062" y="21698"/>
                  <a:pt x="9897" y="21528"/>
                  <a:pt x="9698" y="21421"/>
                </a:cubicBezTo>
                <a:cubicBezTo>
                  <a:pt x="9519" y="21322"/>
                  <a:pt x="9362" y="21274"/>
                  <a:pt x="9228" y="21274"/>
                </a:cubicBezTo>
                <a:cubicBezTo>
                  <a:pt x="8906" y="21274"/>
                  <a:pt x="8724" y="21554"/>
                  <a:pt x="8707" y="22066"/>
                </a:cubicBezTo>
                <a:cubicBezTo>
                  <a:pt x="8692" y="22255"/>
                  <a:pt x="8660" y="22436"/>
                  <a:pt x="8613" y="22617"/>
                </a:cubicBezTo>
                <a:cubicBezTo>
                  <a:pt x="8432" y="22475"/>
                  <a:pt x="8298" y="22333"/>
                  <a:pt x="8290" y="22184"/>
                </a:cubicBezTo>
                <a:cubicBezTo>
                  <a:pt x="8259" y="21830"/>
                  <a:pt x="7811" y="21728"/>
                  <a:pt x="7850" y="21358"/>
                </a:cubicBezTo>
                <a:cubicBezTo>
                  <a:pt x="7362" y="21107"/>
                  <a:pt x="7040" y="20635"/>
                  <a:pt x="6584" y="20336"/>
                </a:cubicBezTo>
                <a:cubicBezTo>
                  <a:pt x="6537" y="20309"/>
                  <a:pt x="6483" y="20295"/>
                  <a:pt x="6429" y="20295"/>
                </a:cubicBezTo>
                <a:cubicBezTo>
                  <a:pt x="6357" y="20295"/>
                  <a:pt x="6284" y="20321"/>
                  <a:pt x="6230" y="20375"/>
                </a:cubicBezTo>
                <a:cubicBezTo>
                  <a:pt x="6137" y="20447"/>
                  <a:pt x="6060" y="20479"/>
                  <a:pt x="5996" y="20479"/>
                </a:cubicBezTo>
                <a:cubicBezTo>
                  <a:pt x="5866" y="20479"/>
                  <a:pt x="5792" y="20347"/>
                  <a:pt x="5750" y="20163"/>
                </a:cubicBezTo>
                <a:cubicBezTo>
                  <a:pt x="5726" y="20068"/>
                  <a:pt x="5750" y="19950"/>
                  <a:pt x="5663" y="19872"/>
                </a:cubicBezTo>
                <a:cubicBezTo>
                  <a:pt x="5619" y="19827"/>
                  <a:pt x="5570" y="19786"/>
                  <a:pt x="5514" y="19786"/>
                </a:cubicBezTo>
                <a:cubicBezTo>
                  <a:pt x="5492" y="19786"/>
                  <a:pt x="5468" y="19793"/>
                  <a:pt x="5443" y="19809"/>
                </a:cubicBezTo>
                <a:cubicBezTo>
                  <a:pt x="5349" y="19840"/>
                  <a:pt x="5333" y="19950"/>
                  <a:pt x="5396" y="20013"/>
                </a:cubicBezTo>
                <a:cubicBezTo>
                  <a:pt x="5593" y="20178"/>
                  <a:pt x="5538" y="20344"/>
                  <a:pt x="5443" y="20525"/>
                </a:cubicBezTo>
                <a:cubicBezTo>
                  <a:pt x="5365" y="20682"/>
                  <a:pt x="5349" y="20871"/>
                  <a:pt x="5451" y="21004"/>
                </a:cubicBezTo>
                <a:cubicBezTo>
                  <a:pt x="5663" y="21280"/>
                  <a:pt x="5695" y="21626"/>
                  <a:pt x="5899" y="21901"/>
                </a:cubicBezTo>
                <a:cubicBezTo>
                  <a:pt x="6049" y="22090"/>
                  <a:pt x="6183" y="22318"/>
                  <a:pt x="6151" y="22577"/>
                </a:cubicBezTo>
                <a:cubicBezTo>
                  <a:pt x="6080" y="22601"/>
                  <a:pt x="6041" y="22617"/>
                  <a:pt x="6002" y="22625"/>
                </a:cubicBezTo>
                <a:cubicBezTo>
                  <a:pt x="4720" y="22821"/>
                  <a:pt x="4311" y="23411"/>
                  <a:pt x="4570" y="24677"/>
                </a:cubicBezTo>
                <a:cubicBezTo>
                  <a:pt x="4617" y="24882"/>
                  <a:pt x="4610" y="25094"/>
                  <a:pt x="4649" y="25299"/>
                </a:cubicBezTo>
                <a:cubicBezTo>
                  <a:pt x="4706" y="25582"/>
                  <a:pt x="4577" y="25655"/>
                  <a:pt x="4366" y="25655"/>
                </a:cubicBezTo>
                <a:cubicBezTo>
                  <a:pt x="4344" y="25655"/>
                  <a:pt x="4320" y="25654"/>
                  <a:pt x="4295" y="25653"/>
                </a:cubicBezTo>
                <a:cubicBezTo>
                  <a:pt x="4020" y="25629"/>
                  <a:pt x="3752" y="25590"/>
                  <a:pt x="3477" y="25566"/>
                </a:cubicBezTo>
                <a:cubicBezTo>
                  <a:pt x="3445" y="25564"/>
                  <a:pt x="3410" y="25562"/>
                  <a:pt x="3377" y="25562"/>
                </a:cubicBezTo>
                <a:cubicBezTo>
                  <a:pt x="3279" y="25562"/>
                  <a:pt x="3186" y="25583"/>
                  <a:pt x="3162" y="25700"/>
                </a:cubicBezTo>
                <a:cubicBezTo>
                  <a:pt x="3099" y="26062"/>
                  <a:pt x="2895" y="26392"/>
                  <a:pt x="2879" y="26793"/>
                </a:cubicBezTo>
                <a:cubicBezTo>
                  <a:pt x="3037" y="26699"/>
                  <a:pt x="3131" y="26596"/>
                  <a:pt x="3249" y="26589"/>
                </a:cubicBezTo>
                <a:cubicBezTo>
                  <a:pt x="3256" y="26588"/>
                  <a:pt x="3264" y="26587"/>
                  <a:pt x="3271" y="26587"/>
                </a:cubicBezTo>
                <a:cubicBezTo>
                  <a:pt x="3406" y="26587"/>
                  <a:pt x="3534" y="26728"/>
                  <a:pt x="3676" y="26728"/>
                </a:cubicBezTo>
                <a:cubicBezTo>
                  <a:pt x="3733" y="26728"/>
                  <a:pt x="3792" y="26706"/>
                  <a:pt x="3854" y="26644"/>
                </a:cubicBezTo>
                <a:cubicBezTo>
                  <a:pt x="3878" y="26675"/>
                  <a:pt x="3925" y="26699"/>
                  <a:pt x="3925" y="26738"/>
                </a:cubicBezTo>
                <a:cubicBezTo>
                  <a:pt x="4012" y="27139"/>
                  <a:pt x="4421" y="27139"/>
                  <a:pt x="4657" y="27344"/>
                </a:cubicBezTo>
                <a:cubicBezTo>
                  <a:pt x="4720" y="27391"/>
                  <a:pt x="4838" y="27367"/>
                  <a:pt x="4893" y="27414"/>
                </a:cubicBezTo>
                <a:cubicBezTo>
                  <a:pt x="5144" y="27642"/>
                  <a:pt x="5286" y="27973"/>
                  <a:pt x="5262" y="28319"/>
                </a:cubicBezTo>
                <a:cubicBezTo>
                  <a:pt x="5254" y="28673"/>
                  <a:pt x="4995" y="28744"/>
                  <a:pt x="4728" y="28838"/>
                </a:cubicBezTo>
                <a:cubicBezTo>
                  <a:pt x="4476" y="28925"/>
                  <a:pt x="4193" y="28995"/>
                  <a:pt x="4145" y="29341"/>
                </a:cubicBezTo>
                <a:cubicBezTo>
                  <a:pt x="4028" y="30269"/>
                  <a:pt x="4153" y="31111"/>
                  <a:pt x="5019" y="31677"/>
                </a:cubicBezTo>
                <a:cubicBezTo>
                  <a:pt x="5333" y="31882"/>
                  <a:pt x="5553" y="32212"/>
                  <a:pt x="6002" y="32228"/>
                </a:cubicBezTo>
                <a:cubicBezTo>
                  <a:pt x="6238" y="32228"/>
                  <a:pt x="6426" y="32472"/>
                  <a:pt x="6466" y="32763"/>
                </a:cubicBezTo>
                <a:cubicBezTo>
                  <a:pt x="6521" y="33117"/>
                  <a:pt x="6615" y="33463"/>
                  <a:pt x="6654" y="33817"/>
                </a:cubicBezTo>
                <a:cubicBezTo>
                  <a:pt x="6686" y="34092"/>
                  <a:pt x="6843" y="34375"/>
                  <a:pt x="6804" y="34603"/>
                </a:cubicBezTo>
                <a:cubicBezTo>
                  <a:pt x="6749" y="34886"/>
                  <a:pt x="6316" y="34871"/>
                  <a:pt x="6096" y="35067"/>
                </a:cubicBezTo>
                <a:cubicBezTo>
                  <a:pt x="6057" y="35114"/>
                  <a:pt x="6017" y="35162"/>
                  <a:pt x="5978" y="35217"/>
                </a:cubicBezTo>
                <a:cubicBezTo>
                  <a:pt x="5951" y="35249"/>
                  <a:pt x="5906" y="35281"/>
                  <a:pt x="5868" y="35281"/>
                </a:cubicBezTo>
                <a:cubicBezTo>
                  <a:pt x="5850" y="35281"/>
                  <a:pt x="5833" y="35274"/>
                  <a:pt x="5821" y="35256"/>
                </a:cubicBezTo>
                <a:cubicBezTo>
                  <a:pt x="5760" y="35162"/>
                  <a:pt x="5703" y="35130"/>
                  <a:pt x="5648" y="35130"/>
                </a:cubicBezTo>
                <a:cubicBezTo>
                  <a:pt x="5520" y="35130"/>
                  <a:pt x="5400" y="35305"/>
                  <a:pt x="5256" y="35305"/>
                </a:cubicBezTo>
                <a:cubicBezTo>
                  <a:pt x="5238" y="35305"/>
                  <a:pt x="5219" y="35302"/>
                  <a:pt x="5199" y="35295"/>
                </a:cubicBezTo>
                <a:cubicBezTo>
                  <a:pt x="5182" y="35289"/>
                  <a:pt x="5166" y="35286"/>
                  <a:pt x="5149" y="35286"/>
                </a:cubicBezTo>
                <a:cubicBezTo>
                  <a:pt x="4992" y="35286"/>
                  <a:pt x="4866" y="35563"/>
                  <a:pt x="4759" y="35563"/>
                </a:cubicBezTo>
                <a:cubicBezTo>
                  <a:pt x="4716" y="35561"/>
                  <a:pt x="4672" y="35559"/>
                  <a:pt x="4630" y="35559"/>
                </a:cubicBezTo>
                <a:cubicBezTo>
                  <a:pt x="4466" y="35559"/>
                  <a:pt x="4323" y="35584"/>
                  <a:pt x="4279" y="35728"/>
                </a:cubicBezTo>
                <a:cubicBezTo>
                  <a:pt x="4145" y="36153"/>
                  <a:pt x="3579" y="36019"/>
                  <a:pt x="3453" y="36420"/>
                </a:cubicBezTo>
                <a:cubicBezTo>
                  <a:pt x="3425" y="36416"/>
                  <a:pt x="3397" y="36414"/>
                  <a:pt x="3371" y="36414"/>
                </a:cubicBezTo>
                <a:cubicBezTo>
                  <a:pt x="3091" y="36414"/>
                  <a:pt x="2961" y="36636"/>
                  <a:pt x="2824" y="36845"/>
                </a:cubicBezTo>
                <a:cubicBezTo>
                  <a:pt x="2757" y="36954"/>
                  <a:pt x="2676" y="37028"/>
                  <a:pt x="2576" y="37028"/>
                </a:cubicBezTo>
                <a:cubicBezTo>
                  <a:pt x="2525" y="37028"/>
                  <a:pt x="2469" y="37008"/>
                  <a:pt x="2407" y="36963"/>
                </a:cubicBezTo>
                <a:cubicBezTo>
                  <a:pt x="2330" y="36905"/>
                  <a:pt x="2258" y="36880"/>
                  <a:pt x="2194" y="36880"/>
                </a:cubicBezTo>
                <a:cubicBezTo>
                  <a:pt x="2076" y="36880"/>
                  <a:pt x="1987" y="36966"/>
                  <a:pt x="1951" y="37089"/>
                </a:cubicBezTo>
                <a:cubicBezTo>
                  <a:pt x="1723" y="37781"/>
                  <a:pt x="1125" y="38150"/>
                  <a:pt x="630" y="38583"/>
                </a:cubicBezTo>
                <a:cubicBezTo>
                  <a:pt x="213" y="38945"/>
                  <a:pt x="221" y="39417"/>
                  <a:pt x="40" y="39849"/>
                </a:cubicBezTo>
                <a:cubicBezTo>
                  <a:pt x="1" y="39959"/>
                  <a:pt x="79" y="40077"/>
                  <a:pt x="197" y="40101"/>
                </a:cubicBezTo>
                <a:cubicBezTo>
                  <a:pt x="284" y="39896"/>
                  <a:pt x="354" y="39684"/>
                  <a:pt x="457" y="39480"/>
                </a:cubicBezTo>
                <a:cubicBezTo>
                  <a:pt x="583" y="39220"/>
                  <a:pt x="889" y="39267"/>
                  <a:pt x="1094" y="39118"/>
                </a:cubicBezTo>
                <a:cubicBezTo>
                  <a:pt x="1589" y="38756"/>
                  <a:pt x="2093" y="38426"/>
                  <a:pt x="2281" y="37804"/>
                </a:cubicBezTo>
                <a:cubicBezTo>
                  <a:pt x="2290" y="37803"/>
                  <a:pt x="2298" y="37803"/>
                  <a:pt x="2306" y="37803"/>
                </a:cubicBezTo>
                <a:cubicBezTo>
                  <a:pt x="2451" y="37803"/>
                  <a:pt x="2447" y="38001"/>
                  <a:pt x="2596" y="38001"/>
                </a:cubicBezTo>
                <a:cubicBezTo>
                  <a:pt x="2598" y="38001"/>
                  <a:pt x="2601" y="38001"/>
                  <a:pt x="2604" y="38001"/>
                </a:cubicBezTo>
                <a:cubicBezTo>
                  <a:pt x="2738" y="37907"/>
                  <a:pt x="2565" y="37663"/>
                  <a:pt x="2816" y="37576"/>
                </a:cubicBezTo>
                <a:cubicBezTo>
                  <a:pt x="2907" y="37706"/>
                  <a:pt x="2999" y="37752"/>
                  <a:pt x="3093" y="37752"/>
                </a:cubicBezTo>
                <a:cubicBezTo>
                  <a:pt x="3260" y="37752"/>
                  <a:pt x="3432" y="37607"/>
                  <a:pt x="3603" y="37537"/>
                </a:cubicBezTo>
                <a:cubicBezTo>
                  <a:pt x="3663" y="37510"/>
                  <a:pt x="3689" y="37372"/>
                  <a:pt x="3771" y="37372"/>
                </a:cubicBezTo>
                <a:cubicBezTo>
                  <a:pt x="3786" y="37372"/>
                  <a:pt x="3803" y="37376"/>
                  <a:pt x="3823" y="37387"/>
                </a:cubicBezTo>
                <a:cubicBezTo>
                  <a:pt x="3907" y="37436"/>
                  <a:pt x="3967" y="37456"/>
                  <a:pt x="4011" y="37456"/>
                </a:cubicBezTo>
                <a:cubicBezTo>
                  <a:pt x="4137" y="37456"/>
                  <a:pt x="4120" y="37284"/>
                  <a:pt x="4138" y="37144"/>
                </a:cubicBezTo>
                <a:cubicBezTo>
                  <a:pt x="4153" y="37010"/>
                  <a:pt x="4083" y="36845"/>
                  <a:pt x="4256" y="36758"/>
                </a:cubicBezTo>
                <a:cubicBezTo>
                  <a:pt x="4453" y="36914"/>
                  <a:pt x="4555" y="36994"/>
                  <a:pt x="4636" y="36994"/>
                </a:cubicBezTo>
                <a:cubicBezTo>
                  <a:pt x="4723" y="36994"/>
                  <a:pt x="4786" y="36902"/>
                  <a:pt x="4916" y="36711"/>
                </a:cubicBezTo>
                <a:cubicBezTo>
                  <a:pt x="5003" y="36593"/>
                  <a:pt x="5058" y="36451"/>
                  <a:pt x="5215" y="36404"/>
                </a:cubicBezTo>
                <a:cubicBezTo>
                  <a:pt x="5247" y="36428"/>
                  <a:pt x="5270" y="36459"/>
                  <a:pt x="5302" y="36491"/>
                </a:cubicBezTo>
                <a:cubicBezTo>
                  <a:pt x="5420" y="36691"/>
                  <a:pt x="5492" y="36791"/>
                  <a:pt x="5555" y="36791"/>
                </a:cubicBezTo>
                <a:cubicBezTo>
                  <a:pt x="5614" y="36791"/>
                  <a:pt x="5666" y="36704"/>
                  <a:pt x="5742" y="36530"/>
                </a:cubicBezTo>
                <a:cubicBezTo>
                  <a:pt x="5860" y="36271"/>
                  <a:pt x="6120" y="36216"/>
                  <a:pt x="6277" y="36042"/>
                </a:cubicBezTo>
                <a:cubicBezTo>
                  <a:pt x="6492" y="36271"/>
                  <a:pt x="6670" y="36385"/>
                  <a:pt x="6820" y="36385"/>
                </a:cubicBezTo>
                <a:cubicBezTo>
                  <a:pt x="7012" y="36385"/>
                  <a:pt x="7160" y="36200"/>
                  <a:pt x="7284" y="35830"/>
                </a:cubicBezTo>
                <a:cubicBezTo>
                  <a:pt x="7339" y="35681"/>
                  <a:pt x="7354" y="35500"/>
                  <a:pt x="7583" y="35484"/>
                </a:cubicBezTo>
                <a:cubicBezTo>
                  <a:pt x="7614" y="35539"/>
                  <a:pt x="7638" y="35602"/>
                  <a:pt x="7661" y="35657"/>
                </a:cubicBezTo>
                <a:cubicBezTo>
                  <a:pt x="7716" y="35897"/>
                  <a:pt x="7739" y="35991"/>
                  <a:pt x="7844" y="35991"/>
                </a:cubicBezTo>
                <a:cubicBezTo>
                  <a:pt x="7904" y="35991"/>
                  <a:pt x="7991" y="35960"/>
                  <a:pt x="8125" y="35909"/>
                </a:cubicBezTo>
                <a:cubicBezTo>
                  <a:pt x="8247" y="35865"/>
                  <a:pt x="8380" y="35840"/>
                  <a:pt x="8511" y="35840"/>
                </a:cubicBezTo>
                <a:cubicBezTo>
                  <a:pt x="8566" y="35840"/>
                  <a:pt x="8622" y="35844"/>
                  <a:pt x="8676" y="35854"/>
                </a:cubicBezTo>
                <a:cubicBezTo>
                  <a:pt x="9620" y="36035"/>
                  <a:pt x="10548" y="36263"/>
                  <a:pt x="11468" y="36538"/>
                </a:cubicBezTo>
                <a:cubicBezTo>
                  <a:pt x="12711" y="36908"/>
                  <a:pt x="13985" y="37159"/>
                  <a:pt x="15228" y="37513"/>
                </a:cubicBezTo>
                <a:cubicBezTo>
                  <a:pt x="16313" y="37828"/>
                  <a:pt x="17422" y="38040"/>
                  <a:pt x="18555" y="38142"/>
                </a:cubicBezTo>
                <a:cubicBezTo>
                  <a:pt x="18971" y="38182"/>
                  <a:pt x="19428" y="38245"/>
                  <a:pt x="19797" y="38481"/>
                </a:cubicBezTo>
                <a:cubicBezTo>
                  <a:pt x="19889" y="38545"/>
                  <a:pt x="19997" y="38577"/>
                  <a:pt x="20103" y="38577"/>
                </a:cubicBezTo>
                <a:cubicBezTo>
                  <a:pt x="20180" y="38577"/>
                  <a:pt x="20255" y="38561"/>
                  <a:pt x="20324" y="38528"/>
                </a:cubicBezTo>
                <a:cubicBezTo>
                  <a:pt x="20447" y="38485"/>
                  <a:pt x="20564" y="38465"/>
                  <a:pt x="20677" y="38465"/>
                </a:cubicBezTo>
                <a:cubicBezTo>
                  <a:pt x="21000" y="38465"/>
                  <a:pt x="21285" y="38625"/>
                  <a:pt x="21535" y="38858"/>
                </a:cubicBezTo>
                <a:cubicBezTo>
                  <a:pt x="21693" y="39000"/>
                  <a:pt x="21819" y="39165"/>
                  <a:pt x="22055" y="39196"/>
                </a:cubicBezTo>
                <a:cubicBezTo>
                  <a:pt x="22401" y="39244"/>
                  <a:pt x="22558" y="39456"/>
                  <a:pt x="22574" y="39802"/>
                </a:cubicBezTo>
                <a:cubicBezTo>
                  <a:pt x="22580" y="39919"/>
                  <a:pt x="22597" y="40058"/>
                  <a:pt x="22732" y="40058"/>
                </a:cubicBezTo>
                <a:cubicBezTo>
                  <a:pt x="22760" y="40058"/>
                  <a:pt x="22794" y="40052"/>
                  <a:pt x="22833" y="40038"/>
                </a:cubicBezTo>
                <a:cubicBezTo>
                  <a:pt x="22862" y="40029"/>
                  <a:pt x="22888" y="40026"/>
                  <a:pt x="22911" y="40026"/>
                </a:cubicBezTo>
                <a:cubicBezTo>
                  <a:pt x="23019" y="40026"/>
                  <a:pt x="23082" y="40105"/>
                  <a:pt x="23140" y="40195"/>
                </a:cubicBezTo>
                <a:cubicBezTo>
                  <a:pt x="23219" y="40300"/>
                  <a:pt x="23325" y="40405"/>
                  <a:pt x="23440" y="40405"/>
                </a:cubicBezTo>
                <a:cubicBezTo>
                  <a:pt x="23463" y="40405"/>
                  <a:pt x="23486" y="40401"/>
                  <a:pt x="23510" y="40392"/>
                </a:cubicBezTo>
                <a:cubicBezTo>
                  <a:pt x="23560" y="40375"/>
                  <a:pt x="23604" y="40367"/>
                  <a:pt x="23644" y="40367"/>
                </a:cubicBezTo>
                <a:cubicBezTo>
                  <a:pt x="23822" y="40367"/>
                  <a:pt x="23908" y="40517"/>
                  <a:pt x="24037" y="40620"/>
                </a:cubicBezTo>
                <a:cubicBezTo>
                  <a:pt x="24111" y="40695"/>
                  <a:pt x="24201" y="40844"/>
                  <a:pt x="24305" y="40844"/>
                </a:cubicBezTo>
                <a:cubicBezTo>
                  <a:pt x="24333" y="40844"/>
                  <a:pt x="24361" y="40833"/>
                  <a:pt x="24390" y="40809"/>
                </a:cubicBezTo>
                <a:cubicBezTo>
                  <a:pt x="24492" y="40722"/>
                  <a:pt x="24570" y="40689"/>
                  <a:pt x="24634" y="40689"/>
                </a:cubicBezTo>
                <a:cubicBezTo>
                  <a:pt x="24781" y="40689"/>
                  <a:pt x="24858" y="40862"/>
                  <a:pt x="24973" y="40982"/>
                </a:cubicBezTo>
                <a:cubicBezTo>
                  <a:pt x="25173" y="41209"/>
                  <a:pt x="25465" y="41340"/>
                  <a:pt x="25766" y="41340"/>
                </a:cubicBezTo>
                <a:cubicBezTo>
                  <a:pt x="25818" y="41340"/>
                  <a:pt x="25871" y="41336"/>
                  <a:pt x="25924" y="41328"/>
                </a:cubicBezTo>
                <a:cubicBezTo>
                  <a:pt x="25984" y="41317"/>
                  <a:pt x="26029" y="41238"/>
                  <a:pt x="26096" y="41238"/>
                </a:cubicBezTo>
                <a:cubicBezTo>
                  <a:pt x="26125" y="41238"/>
                  <a:pt x="26159" y="41253"/>
                  <a:pt x="26199" y="41296"/>
                </a:cubicBezTo>
                <a:cubicBezTo>
                  <a:pt x="26467" y="41587"/>
                  <a:pt x="26844" y="41690"/>
                  <a:pt x="27214" y="41760"/>
                </a:cubicBezTo>
                <a:cubicBezTo>
                  <a:pt x="27725" y="41855"/>
                  <a:pt x="28087" y="42240"/>
                  <a:pt x="28559" y="42398"/>
                </a:cubicBezTo>
                <a:cubicBezTo>
                  <a:pt x="28764" y="42468"/>
                  <a:pt x="28897" y="42759"/>
                  <a:pt x="29055" y="42956"/>
                </a:cubicBezTo>
                <a:cubicBezTo>
                  <a:pt x="29119" y="43041"/>
                  <a:pt x="28996" y="43262"/>
                  <a:pt x="29171" y="43262"/>
                </a:cubicBezTo>
                <a:cubicBezTo>
                  <a:pt x="29189" y="43262"/>
                  <a:pt x="29210" y="43260"/>
                  <a:pt x="29235" y="43255"/>
                </a:cubicBezTo>
                <a:cubicBezTo>
                  <a:pt x="29408" y="43223"/>
                  <a:pt x="29416" y="43042"/>
                  <a:pt x="29416" y="42893"/>
                </a:cubicBezTo>
                <a:cubicBezTo>
                  <a:pt x="29416" y="42696"/>
                  <a:pt x="29416" y="42508"/>
                  <a:pt x="29408" y="42319"/>
                </a:cubicBezTo>
                <a:cubicBezTo>
                  <a:pt x="29408" y="42209"/>
                  <a:pt x="29408" y="42107"/>
                  <a:pt x="29550" y="42083"/>
                </a:cubicBezTo>
                <a:cubicBezTo>
                  <a:pt x="29904" y="42028"/>
                  <a:pt x="29794" y="41831"/>
                  <a:pt x="29637" y="41713"/>
                </a:cubicBezTo>
                <a:cubicBezTo>
                  <a:pt x="29471" y="41587"/>
                  <a:pt x="29408" y="41525"/>
                  <a:pt x="29629" y="41414"/>
                </a:cubicBezTo>
                <a:cubicBezTo>
                  <a:pt x="29794" y="41336"/>
                  <a:pt x="29589" y="41076"/>
                  <a:pt x="29810" y="41005"/>
                </a:cubicBezTo>
                <a:lnTo>
                  <a:pt x="29810" y="41005"/>
                </a:lnTo>
                <a:cubicBezTo>
                  <a:pt x="29998" y="41155"/>
                  <a:pt x="29770" y="41509"/>
                  <a:pt x="30101" y="41572"/>
                </a:cubicBezTo>
                <a:cubicBezTo>
                  <a:pt x="30245" y="41279"/>
                  <a:pt x="30294" y="41177"/>
                  <a:pt x="30413" y="41177"/>
                </a:cubicBezTo>
                <a:cubicBezTo>
                  <a:pt x="30475" y="41177"/>
                  <a:pt x="30557" y="41206"/>
                  <a:pt x="30683" y="41249"/>
                </a:cubicBezTo>
                <a:cubicBezTo>
                  <a:pt x="30580" y="41414"/>
                  <a:pt x="30226" y="41580"/>
                  <a:pt x="30431" y="41729"/>
                </a:cubicBezTo>
                <a:cubicBezTo>
                  <a:pt x="30777" y="41996"/>
                  <a:pt x="30620" y="42256"/>
                  <a:pt x="30549" y="42523"/>
                </a:cubicBezTo>
                <a:cubicBezTo>
                  <a:pt x="30572" y="42532"/>
                  <a:pt x="30594" y="42536"/>
                  <a:pt x="30615" y="42536"/>
                </a:cubicBezTo>
                <a:cubicBezTo>
                  <a:pt x="30748" y="42536"/>
                  <a:pt x="30858" y="42392"/>
                  <a:pt x="30972" y="42392"/>
                </a:cubicBezTo>
                <a:cubicBezTo>
                  <a:pt x="31023" y="42392"/>
                  <a:pt x="31076" y="42421"/>
                  <a:pt x="31131" y="42508"/>
                </a:cubicBezTo>
                <a:cubicBezTo>
                  <a:pt x="30950" y="42712"/>
                  <a:pt x="30714" y="42846"/>
                  <a:pt x="30447" y="42901"/>
                </a:cubicBezTo>
                <a:cubicBezTo>
                  <a:pt x="30668" y="43138"/>
                  <a:pt x="30828" y="43254"/>
                  <a:pt x="30961" y="43254"/>
                </a:cubicBezTo>
                <a:cubicBezTo>
                  <a:pt x="31093" y="43254"/>
                  <a:pt x="31198" y="43140"/>
                  <a:pt x="31312" y="42917"/>
                </a:cubicBezTo>
                <a:cubicBezTo>
                  <a:pt x="31416" y="43020"/>
                  <a:pt x="31443" y="43250"/>
                  <a:pt x="31610" y="43250"/>
                </a:cubicBezTo>
                <a:cubicBezTo>
                  <a:pt x="31620" y="43250"/>
                  <a:pt x="31631" y="43249"/>
                  <a:pt x="31642" y="43247"/>
                </a:cubicBezTo>
                <a:cubicBezTo>
                  <a:pt x="31662" y="43242"/>
                  <a:pt x="31683" y="43241"/>
                  <a:pt x="31704" y="43241"/>
                </a:cubicBezTo>
                <a:cubicBezTo>
                  <a:pt x="31834" y="43241"/>
                  <a:pt x="31986" y="43313"/>
                  <a:pt x="32051" y="43313"/>
                </a:cubicBezTo>
                <a:cubicBezTo>
                  <a:pt x="32068" y="43313"/>
                  <a:pt x="32080" y="43307"/>
                  <a:pt x="32083" y="43294"/>
                </a:cubicBezTo>
                <a:cubicBezTo>
                  <a:pt x="32125" y="43148"/>
                  <a:pt x="32180" y="43103"/>
                  <a:pt x="32245" y="43103"/>
                </a:cubicBezTo>
                <a:cubicBezTo>
                  <a:pt x="32313" y="43103"/>
                  <a:pt x="32392" y="43152"/>
                  <a:pt x="32476" y="43184"/>
                </a:cubicBezTo>
                <a:cubicBezTo>
                  <a:pt x="32628" y="43241"/>
                  <a:pt x="32772" y="43284"/>
                  <a:pt x="32904" y="43284"/>
                </a:cubicBezTo>
                <a:cubicBezTo>
                  <a:pt x="33100" y="43284"/>
                  <a:pt x="33271" y="43190"/>
                  <a:pt x="33412" y="42909"/>
                </a:cubicBezTo>
                <a:cubicBezTo>
                  <a:pt x="33468" y="42800"/>
                  <a:pt x="33558" y="42741"/>
                  <a:pt x="33655" y="42741"/>
                </a:cubicBezTo>
                <a:cubicBezTo>
                  <a:pt x="33760" y="42741"/>
                  <a:pt x="33872" y="42812"/>
                  <a:pt x="33955" y="42964"/>
                </a:cubicBezTo>
                <a:cubicBezTo>
                  <a:pt x="33981" y="42951"/>
                  <a:pt x="34010" y="42945"/>
                  <a:pt x="34041" y="42945"/>
                </a:cubicBezTo>
                <a:cubicBezTo>
                  <a:pt x="34149" y="42945"/>
                  <a:pt x="34277" y="43011"/>
                  <a:pt x="34387" y="43011"/>
                </a:cubicBezTo>
                <a:cubicBezTo>
                  <a:pt x="34483" y="43011"/>
                  <a:pt x="34566" y="42960"/>
                  <a:pt x="34607" y="42767"/>
                </a:cubicBezTo>
                <a:cubicBezTo>
                  <a:pt x="34612" y="42737"/>
                  <a:pt x="34637" y="42723"/>
                  <a:pt x="34666" y="42723"/>
                </a:cubicBezTo>
                <a:cubicBezTo>
                  <a:pt x="34683" y="42723"/>
                  <a:pt x="34701" y="42727"/>
                  <a:pt x="34717" y="42736"/>
                </a:cubicBezTo>
                <a:cubicBezTo>
                  <a:pt x="34924" y="42896"/>
                  <a:pt x="35110" y="42961"/>
                  <a:pt x="35281" y="42961"/>
                </a:cubicBezTo>
                <a:cubicBezTo>
                  <a:pt x="35630" y="42961"/>
                  <a:pt x="35919" y="42690"/>
                  <a:pt x="36204" y="42405"/>
                </a:cubicBezTo>
                <a:cubicBezTo>
                  <a:pt x="35897" y="42287"/>
                  <a:pt x="35512" y="42272"/>
                  <a:pt x="35394" y="41816"/>
                </a:cubicBezTo>
                <a:lnTo>
                  <a:pt x="35394" y="41816"/>
                </a:lnTo>
                <a:cubicBezTo>
                  <a:pt x="35631" y="41837"/>
                  <a:pt x="35836" y="41944"/>
                  <a:pt x="36068" y="41944"/>
                </a:cubicBezTo>
                <a:cubicBezTo>
                  <a:pt x="36089" y="41944"/>
                  <a:pt x="36111" y="41943"/>
                  <a:pt x="36133" y="41941"/>
                </a:cubicBezTo>
                <a:cubicBezTo>
                  <a:pt x="36145" y="41940"/>
                  <a:pt x="36156" y="41940"/>
                  <a:pt x="36166" y="41940"/>
                </a:cubicBezTo>
                <a:cubicBezTo>
                  <a:pt x="36395" y="41940"/>
                  <a:pt x="36424" y="42179"/>
                  <a:pt x="36424" y="42390"/>
                </a:cubicBezTo>
                <a:cubicBezTo>
                  <a:pt x="36440" y="42516"/>
                  <a:pt x="36456" y="42641"/>
                  <a:pt x="36471" y="42759"/>
                </a:cubicBezTo>
                <a:cubicBezTo>
                  <a:pt x="36500" y="42988"/>
                  <a:pt x="36496" y="43190"/>
                  <a:pt x="36230" y="43190"/>
                </a:cubicBezTo>
                <a:cubicBezTo>
                  <a:pt x="36203" y="43190"/>
                  <a:pt x="36174" y="43188"/>
                  <a:pt x="36141" y="43184"/>
                </a:cubicBezTo>
                <a:cubicBezTo>
                  <a:pt x="36102" y="43184"/>
                  <a:pt x="36055" y="43255"/>
                  <a:pt x="36015" y="43302"/>
                </a:cubicBezTo>
                <a:cubicBezTo>
                  <a:pt x="35908" y="43280"/>
                  <a:pt x="35798" y="43201"/>
                  <a:pt x="35686" y="43201"/>
                </a:cubicBezTo>
                <a:cubicBezTo>
                  <a:pt x="35641" y="43201"/>
                  <a:pt x="35596" y="43213"/>
                  <a:pt x="35551" y="43247"/>
                </a:cubicBezTo>
                <a:cubicBezTo>
                  <a:pt x="35319" y="43415"/>
                  <a:pt x="35093" y="43483"/>
                  <a:pt x="34869" y="43483"/>
                </a:cubicBezTo>
                <a:cubicBezTo>
                  <a:pt x="34570" y="43483"/>
                  <a:pt x="34275" y="43362"/>
                  <a:pt x="33978" y="43200"/>
                </a:cubicBezTo>
                <a:cubicBezTo>
                  <a:pt x="33805" y="43436"/>
                  <a:pt x="33498" y="43640"/>
                  <a:pt x="33907" y="43963"/>
                </a:cubicBezTo>
                <a:cubicBezTo>
                  <a:pt x="34025" y="44065"/>
                  <a:pt x="33955" y="44348"/>
                  <a:pt x="33719" y="44403"/>
                </a:cubicBezTo>
                <a:cubicBezTo>
                  <a:pt x="33625" y="44425"/>
                  <a:pt x="33527" y="44478"/>
                  <a:pt x="33423" y="44478"/>
                </a:cubicBezTo>
                <a:cubicBezTo>
                  <a:pt x="33379" y="44478"/>
                  <a:pt x="33333" y="44468"/>
                  <a:pt x="33286" y="44442"/>
                </a:cubicBezTo>
                <a:cubicBezTo>
                  <a:pt x="33278" y="44380"/>
                  <a:pt x="33270" y="44325"/>
                  <a:pt x="33262" y="44262"/>
                </a:cubicBezTo>
                <a:cubicBezTo>
                  <a:pt x="33262" y="44104"/>
                  <a:pt x="33506" y="43978"/>
                  <a:pt x="33357" y="43805"/>
                </a:cubicBezTo>
                <a:cubicBezTo>
                  <a:pt x="33314" y="43757"/>
                  <a:pt x="33275" y="43739"/>
                  <a:pt x="33240" y="43739"/>
                </a:cubicBezTo>
                <a:cubicBezTo>
                  <a:pt x="33130" y="43739"/>
                  <a:pt x="33052" y="43913"/>
                  <a:pt x="32984" y="43913"/>
                </a:cubicBezTo>
                <a:cubicBezTo>
                  <a:pt x="32977" y="43913"/>
                  <a:pt x="32970" y="43912"/>
                  <a:pt x="32964" y="43908"/>
                </a:cubicBezTo>
                <a:cubicBezTo>
                  <a:pt x="32895" y="43873"/>
                  <a:pt x="32841" y="43859"/>
                  <a:pt x="32800" y="43859"/>
                </a:cubicBezTo>
                <a:cubicBezTo>
                  <a:pt x="32662" y="43859"/>
                  <a:pt x="32659" y="44019"/>
                  <a:pt x="32665" y="44128"/>
                </a:cubicBezTo>
                <a:cubicBezTo>
                  <a:pt x="32688" y="44411"/>
                  <a:pt x="32515" y="44521"/>
                  <a:pt x="32350" y="44671"/>
                </a:cubicBezTo>
                <a:cubicBezTo>
                  <a:pt x="32169" y="44458"/>
                  <a:pt x="32201" y="44277"/>
                  <a:pt x="32279" y="44096"/>
                </a:cubicBezTo>
                <a:cubicBezTo>
                  <a:pt x="32350" y="43939"/>
                  <a:pt x="32507" y="43790"/>
                  <a:pt x="32374" y="43546"/>
                </a:cubicBezTo>
                <a:lnTo>
                  <a:pt x="32374" y="43546"/>
                </a:lnTo>
                <a:cubicBezTo>
                  <a:pt x="31933" y="44026"/>
                  <a:pt x="31886" y="44616"/>
                  <a:pt x="31784" y="45182"/>
                </a:cubicBezTo>
                <a:cubicBezTo>
                  <a:pt x="31752" y="45316"/>
                  <a:pt x="31855" y="45441"/>
                  <a:pt x="31996" y="45441"/>
                </a:cubicBezTo>
                <a:cubicBezTo>
                  <a:pt x="32374" y="45441"/>
                  <a:pt x="32342" y="45717"/>
                  <a:pt x="32287" y="45921"/>
                </a:cubicBezTo>
                <a:cubicBezTo>
                  <a:pt x="32177" y="46267"/>
                  <a:pt x="32232" y="46511"/>
                  <a:pt x="32507" y="46755"/>
                </a:cubicBezTo>
                <a:cubicBezTo>
                  <a:pt x="32657" y="46912"/>
                  <a:pt x="32712" y="47140"/>
                  <a:pt x="32657" y="47345"/>
                </a:cubicBezTo>
                <a:cubicBezTo>
                  <a:pt x="32499" y="47982"/>
                  <a:pt x="32861" y="48580"/>
                  <a:pt x="32806" y="49201"/>
                </a:cubicBezTo>
                <a:cubicBezTo>
                  <a:pt x="32806" y="49286"/>
                  <a:pt x="32871" y="49353"/>
                  <a:pt x="32953" y="49353"/>
                </a:cubicBezTo>
                <a:cubicBezTo>
                  <a:pt x="32962" y="49353"/>
                  <a:pt x="32970" y="49352"/>
                  <a:pt x="32979" y="49350"/>
                </a:cubicBezTo>
                <a:cubicBezTo>
                  <a:pt x="33034" y="49335"/>
                  <a:pt x="33082" y="49295"/>
                  <a:pt x="33105" y="49232"/>
                </a:cubicBezTo>
                <a:cubicBezTo>
                  <a:pt x="33199" y="48690"/>
                  <a:pt x="33341" y="48131"/>
                  <a:pt x="32995" y="47612"/>
                </a:cubicBezTo>
                <a:cubicBezTo>
                  <a:pt x="32908" y="47478"/>
                  <a:pt x="32924" y="47416"/>
                  <a:pt x="33042" y="47305"/>
                </a:cubicBezTo>
                <a:cubicBezTo>
                  <a:pt x="33294" y="47077"/>
                  <a:pt x="33380" y="46676"/>
                  <a:pt x="33184" y="46574"/>
                </a:cubicBezTo>
                <a:cubicBezTo>
                  <a:pt x="32751" y="46338"/>
                  <a:pt x="32853" y="45827"/>
                  <a:pt x="32562" y="45528"/>
                </a:cubicBezTo>
                <a:cubicBezTo>
                  <a:pt x="32494" y="45460"/>
                  <a:pt x="32492" y="45180"/>
                  <a:pt x="32653" y="45180"/>
                </a:cubicBezTo>
                <a:cubicBezTo>
                  <a:pt x="32659" y="45180"/>
                  <a:pt x="32666" y="45181"/>
                  <a:pt x="32673" y="45182"/>
                </a:cubicBezTo>
                <a:cubicBezTo>
                  <a:pt x="32683" y="45183"/>
                  <a:pt x="32693" y="45184"/>
                  <a:pt x="32703" y="45184"/>
                </a:cubicBezTo>
                <a:cubicBezTo>
                  <a:pt x="32893" y="45184"/>
                  <a:pt x="32958" y="44945"/>
                  <a:pt x="33116" y="44945"/>
                </a:cubicBezTo>
                <a:cubicBezTo>
                  <a:pt x="33139" y="44945"/>
                  <a:pt x="33164" y="44950"/>
                  <a:pt x="33192" y="44962"/>
                </a:cubicBezTo>
                <a:cubicBezTo>
                  <a:pt x="33373" y="45198"/>
                  <a:pt x="32940" y="45308"/>
                  <a:pt x="33113" y="45551"/>
                </a:cubicBezTo>
                <a:cubicBezTo>
                  <a:pt x="33317" y="45481"/>
                  <a:pt x="33648" y="45457"/>
                  <a:pt x="33679" y="45339"/>
                </a:cubicBezTo>
                <a:cubicBezTo>
                  <a:pt x="33726" y="45166"/>
                  <a:pt x="33772" y="45109"/>
                  <a:pt x="33818" y="45109"/>
                </a:cubicBezTo>
                <a:cubicBezTo>
                  <a:pt x="33888" y="45109"/>
                  <a:pt x="33958" y="45238"/>
                  <a:pt x="34033" y="45300"/>
                </a:cubicBezTo>
                <a:cubicBezTo>
                  <a:pt x="34083" y="45336"/>
                  <a:pt x="34146" y="45378"/>
                  <a:pt x="34199" y="45378"/>
                </a:cubicBezTo>
                <a:cubicBezTo>
                  <a:pt x="34239" y="45378"/>
                  <a:pt x="34273" y="45355"/>
                  <a:pt x="34293" y="45292"/>
                </a:cubicBezTo>
                <a:cubicBezTo>
                  <a:pt x="34330" y="45175"/>
                  <a:pt x="34373" y="45133"/>
                  <a:pt x="34426" y="45133"/>
                </a:cubicBezTo>
                <a:cubicBezTo>
                  <a:pt x="34474" y="45133"/>
                  <a:pt x="34530" y="45165"/>
                  <a:pt x="34599" y="45205"/>
                </a:cubicBezTo>
                <a:cubicBezTo>
                  <a:pt x="34733" y="45284"/>
                  <a:pt x="34890" y="45316"/>
                  <a:pt x="34757" y="45520"/>
                </a:cubicBezTo>
                <a:cubicBezTo>
                  <a:pt x="34717" y="45575"/>
                  <a:pt x="34694" y="45638"/>
                  <a:pt x="34780" y="45662"/>
                </a:cubicBezTo>
                <a:cubicBezTo>
                  <a:pt x="34793" y="45666"/>
                  <a:pt x="34810" y="45668"/>
                  <a:pt x="34829" y="45668"/>
                </a:cubicBezTo>
                <a:cubicBezTo>
                  <a:pt x="34879" y="45668"/>
                  <a:pt x="34940" y="45653"/>
                  <a:pt x="34946" y="45630"/>
                </a:cubicBezTo>
                <a:cubicBezTo>
                  <a:pt x="35011" y="45487"/>
                  <a:pt x="35079" y="45428"/>
                  <a:pt x="35153" y="45428"/>
                </a:cubicBezTo>
                <a:cubicBezTo>
                  <a:pt x="35230" y="45428"/>
                  <a:pt x="35314" y="45491"/>
                  <a:pt x="35410" y="45591"/>
                </a:cubicBezTo>
                <a:cubicBezTo>
                  <a:pt x="35516" y="45702"/>
                  <a:pt x="35643" y="45728"/>
                  <a:pt x="35771" y="45728"/>
                </a:cubicBezTo>
                <a:cubicBezTo>
                  <a:pt x="35832" y="45728"/>
                  <a:pt x="35893" y="45722"/>
                  <a:pt x="35952" y="45717"/>
                </a:cubicBezTo>
                <a:cubicBezTo>
                  <a:pt x="35999" y="45386"/>
                  <a:pt x="35630" y="45363"/>
                  <a:pt x="35606" y="45127"/>
                </a:cubicBezTo>
                <a:cubicBezTo>
                  <a:pt x="35646" y="45017"/>
                  <a:pt x="35740" y="45009"/>
                  <a:pt x="35803" y="44962"/>
                </a:cubicBezTo>
                <a:cubicBezTo>
                  <a:pt x="35972" y="44858"/>
                  <a:pt x="36067" y="44800"/>
                  <a:pt x="36142" y="44800"/>
                </a:cubicBezTo>
                <a:cubicBezTo>
                  <a:pt x="36238" y="44800"/>
                  <a:pt x="36302" y="44895"/>
                  <a:pt x="36448" y="45111"/>
                </a:cubicBezTo>
                <a:cubicBezTo>
                  <a:pt x="36660" y="45433"/>
                  <a:pt x="36912" y="45701"/>
                  <a:pt x="37376" y="45772"/>
                </a:cubicBezTo>
                <a:cubicBezTo>
                  <a:pt x="37290" y="45521"/>
                  <a:pt x="37160" y="45243"/>
                  <a:pt x="37440" y="45243"/>
                </a:cubicBezTo>
                <a:cubicBezTo>
                  <a:pt x="37494" y="45243"/>
                  <a:pt x="37563" y="45253"/>
                  <a:pt x="37651" y="45276"/>
                </a:cubicBezTo>
                <a:cubicBezTo>
                  <a:pt x="37652" y="45276"/>
                  <a:pt x="37653" y="45277"/>
                  <a:pt x="37654" y="45277"/>
                </a:cubicBezTo>
                <a:cubicBezTo>
                  <a:pt x="37678" y="45277"/>
                  <a:pt x="37724" y="45180"/>
                  <a:pt x="37769" y="45135"/>
                </a:cubicBezTo>
                <a:cubicBezTo>
                  <a:pt x="37833" y="45082"/>
                  <a:pt x="37892" y="45059"/>
                  <a:pt x="37947" y="45059"/>
                </a:cubicBezTo>
                <a:cubicBezTo>
                  <a:pt x="38040" y="45059"/>
                  <a:pt x="38119" y="45128"/>
                  <a:pt x="38178" y="45237"/>
                </a:cubicBezTo>
                <a:cubicBezTo>
                  <a:pt x="38265" y="45378"/>
                  <a:pt x="38312" y="45551"/>
                  <a:pt x="38398" y="45685"/>
                </a:cubicBezTo>
                <a:cubicBezTo>
                  <a:pt x="38450" y="45757"/>
                  <a:pt x="38494" y="45836"/>
                  <a:pt x="38576" y="45836"/>
                </a:cubicBezTo>
                <a:cubicBezTo>
                  <a:pt x="38619" y="45836"/>
                  <a:pt x="38673" y="45813"/>
                  <a:pt x="38744" y="45756"/>
                </a:cubicBezTo>
                <a:cubicBezTo>
                  <a:pt x="38917" y="45614"/>
                  <a:pt x="39122" y="45583"/>
                  <a:pt x="38988" y="45276"/>
                </a:cubicBezTo>
                <a:cubicBezTo>
                  <a:pt x="38870" y="44985"/>
                  <a:pt x="38776" y="44686"/>
                  <a:pt x="38697" y="44380"/>
                </a:cubicBezTo>
                <a:cubicBezTo>
                  <a:pt x="38665" y="44263"/>
                  <a:pt x="38621" y="44199"/>
                  <a:pt x="38558" y="44199"/>
                </a:cubicBezTo>
                <a:cubicBezTo>
                  <a:pt x="38515" y="44199"/>
                  <a:pt x="38462" y="44229"/>
                  <a:pt x="38398" y="44293"/>
                </a:cubicBezTo>
                <a:cubicBezTo>
                  <a:pt x="38352" y="44336"/>
                  <a:pt x="38311" y="44354"/>
                  <a:pt x="38273" y="44354"/>
                </a:cubicBezTo>
                <a:cubicBezTo>
                  <a:pt x="38200" y="44354"/>
                  <a:pt x="38140" y="44292"/>
                  <a:pt x="38084" y="44230"/>
                </a:cubicBezTo>
                <a:cubicBezTo>
                  <a:pt x="37966" y="44104"/>
                  <a:pt x="37934" y="43978"/>
                  <a:pt x="38052" y="43837"/>
                </a:cubicBezTo>
                <a:cubicBezTo>
                  <a:pt x="38098" y="43785"/>
                  <a:pt x="38160" y="43690"/>
                  <a:pt x="38211" y="43690"/>
                </a:cubicBezTo>
                <a:cubicBezTo>
                  <a:pt x="38221" y="43690"/>
                  <a:pt x="38232" y="43694"/>
                  <a:pt x="38241" y="43703"/>
                </a:cubicBezTo>
                <a:cubicBezTo>
                  <a:pt x="38342" y="43824"/>
                  <a:pt x="38441" y="43865"/>
                  <a:pt x="38539" y="43865"/>
                </a:cubicBezTo>
                <a:cubicBezTo>
                  <a:pt x="38749" y="43865"/>
                  <a:pt x="38955" y="43679"/>
                  <a:pt x="39175" y="43679"/>
                </a:cubicBezTo>
                <a:cubicBezTo>
                  <a:pt x="39181" y="43679"/>
                  <a:pt x="39187" y="43679"/>
                  <a:pt x="39193" y="43680"/>
                </a:cubicBezTo>
                <a:cubicBezTo>
                  <a:pt x="39193" y="44033"/>
                  <a:pt x="39405" y="44332"/>
                  <a:pt x="39350" y="44694"/>
                </a:cubicBezTo>
                <a:cubicBezTo>
                  <a:pt x="39237" y="44644"/>
                  <a:pt x="39224" y="44424"/>
                  <a:pt x="39112" y="44424"/>
                </a:cubicBezTo>
                <a:cubicBezTo>
                  <a:pt x="39084" y="44424"/>
                  <a:pt x="39049" y="44439"/>
                  <a:pt x="39004" y="44474"/>
                </a:cubicBezTo>
                <a:cubicBezTo>
                  <a:pt x="38855" y="44600"/>
                  <a:pt x="39012" y="44789"/>
                  <a:pt x="39043" y="44946"/>
                </a:cubicBezTo>
                <a:cubicBezTo>
                  <a:pt x="39067" y="45087"/>
                  <a:pt x="39177" y="45087"/>
                  <a:pt x="39311" y="45127"/>
                </a:cubicBezTo>
                <a:cubicBezTo>
                  <a:pt x="39352" y="45140"/>
                  <a:pt x="39388" y="45146"/>
                  <a:pt x="39418" y="45146"/>
                </a:cubicBezTo>
                <a:cubicBezTo>
                  <a:pt x="39658" y="45146"/>
                  <a:pt x="39583" y="44775"/>
                  <a:pt x="39743" y="44733"/>
                </a:cubicBezTo>
                <a:cubicBezTo>
                  <a:pt x="39948" y="44851"/>
                  <a:pt x="39791" y="45103"/>
                  <a:pt x="40026" y="45190"/>
                </a:cubicBezTo>
                <a:cubicBezTo>
                  <a:pt x="40121" y="44985"/>
                  <a:pt x="40412" y="44938"/>
                  <a:pt x="40396" y="44647"/>
                </a:cubicBezTo>
                <a:cubicBezTo>
                  <a:pt x="40390" y="44369"/>
                  <a:pt x="40500" y="44245"/>
                  <a:pt x="40720" y="44245"/>
                </a:cubicBezTo>
                <a:cubicBezTo>
                  <a:pt x="40767" y="44245"/>
                  <a:pt x="40819" y="44250"/>
                  <a:pt x="40876" y="44262"/>
                </a:cubicBezTo>
                <a:cubicBezTo>
                  <a:pt x="40900" y="44266"/>
                  <a:pt x="40923" y="44269"/>
                  <a:pt x="40945" y="44269"/>
                </a:cubicBezTo>
                <a:cubicBezTo>
                  <a:pt x="41101" y="44269"/>
                  <a:pt x="41195" y="44152"/>
                  <a:pt x="41230" y="43986"/>
                </a:cubicBezTo>
                <a:cubicBezTo>
                  <a:pt x="41253" y="43790"/>
                  <a:pt x="41285" y="43593"/>
                  <a:pt x="41025" y="43530"/>
                </a:cubicBezTo>
                <a:cubicBezTo>
                  <a:pt x="40923" y="43499"/>
                  <a:pt x="40829" y="43459"/>
                  <a:pt x="40750" y="43428"/>
                </a:cubicBezTo>
                <a:cubicBezTo>
                  <a:pt x="40664" y="43467"/>
                  <a:pt x="40664" y="43538"/>
                  <a:pt x="40648" y="43593"/>
                </a:cubicBezTo>
                <a:cubicBezTo>
                  <a:pt x="40556" y="43850"/>
                  <a:pt x="40511" y="43955"/>
                  <a:pt x="40393" y="43955"/>
                </a:cubicBezTo>
                <a:cubicBezTo>
                  <a:pt x="40320" y="43955"/>
                  <a:pt x="40218" y="43914"/>
                  <a:pt x="40058" y="43845"/>
                </a:cubicBezTo>
                <a:cubicBezTo>
                  <a:pt x="40007" y="43822"/>
                  <a:pt x="39959" y="43796"/>
                  <a:pt x="39917" y="43796"/>
                </a:cubicBezTo>
                <a:cubicBezTo>
                  <a:pt x="39887" y="43796"/>
                  <a:pt x="39861" y="43809"/>
                  <a:pt x="39838" y="43845"/>
                </a:cubicBezTo>
                <a:cubicBezTo>
                  <a:pt x="39776" y="43931"/>
                  <a:pt x="39724" y="43963"/>
                  <a:pt x="39677" y="43963"/>
                </a:cubicBezTo>
                <a:cubicBezTo>
                  <a:pt x="39592" y="43963"/>
                  <a:pt x="39526" y="43858"/>
                  <a:pt x="39460" y="43782"/>
                </a:cubicBezTo>
                <a:cubicBezTo>
                  <a:pt x="39319" y="43632"/>
                  <a:pt x="39311" y="43491"/>
                  <a:pt x="39507" y="43373"/>
                </a:cubicBezTo>
                <a:cubicBezTo>
                  <a:pt x="39570" y="43333"/>
                  <a:pt x="39586" y="43271"/>
                  <a:pt x="39539" y="43160"/>
                </a:cubicBezTo>
                <a:lnTo>
                  <a:pt x="39539" y="43160"/>
                </a:lnTo>
                <a:cubicBezTo>
                  <a:pt x="39529" y="43161"/>
                  <a:pt x="39520" y="43161"/>
                  <a:pt x="39511" y="43161"/>
                </a:cubicBezTo>
                <a:cubicBezTo>
                  <a:pt x="39213" y="43161"/>
                  <a:pt x="38927" y="42952"/>
                  <a:pt x="38632" y="42952"/>
                </a:cubicBezTo>
                <a:cubicBezTo>
                  <a:pt x="38593" y="42952"/>
                  <a:pt x="38555" y="42956"/>
                  <a:pt x="38516" y="42964"/>
                </a:cubicBezTo>
                <a:cubicBezTo>
                  <a:pt x="38446" y="42979"/>
                  <a:pt x="38378" y="42985"/>
                  <a:pt x="38313" y="42985"/>
                </a:cubicBezTo>
                <a:cubicBezTo>
                  <a:pt x="37963" y="42985"/>
                  <a:pt x="37678" y="42798"/>
                  <a:pt x="37360" y="42712"/>
                </a:cubicBezTo>
                <a:cubicBezTo>
                  <a:pt x="37226" y="42681"/>
                  <a:pt x="37116" y="42594"/>
                  <a:pt x="37164" y="42437"/>
                </a:cubicBezTo>
                <a:cubicBezTo>
                  <a:pt x="37193" y="42321"/>
                  <a:pt x="37302" y="42238"/>
                  <a:pt x="37417" y="42238"/>
                </a:cubicBezTo>
                <a:cubicBezTo>
                  <a:pt x="37427" y="42238"/>
                  <a:pt x="37437" y="42239"/>
                  <a:pt x="37447" y="42240"/>
                </a:cubicBezTo>
                <a:cubicBezTo>
                  <a:pt x="37785" y="42272"/>
                  <a:pt x="38162" y="42177"/>
                  <a:pt x="38391" y="42539"/>
                </a:cubicBezTo>
                <a:cubicBezTo>
                  <a:pt x="38744" y="42209"/>
                  <a:pt x="38564" y="41816"/>
                  <a:pt x="38642" y="41477"/>
                </a:cubicBezTo>
                <a:cubicBezTo>
                  <a:pt x="38727" y="41146"/>
                  <a:pt x="38806" y="41002"/>
                  <a:pt x="39052" y="41002"/>
                </a:cubicBezTo>
                <a:cubicBezTo>
                  <a:pt x="39104" y="41002"/>
                  <a:pt x="39164" y="41009"/>
                  <a:pt x="39232" y="41021"/>
                </a:cubicBezTo>
                <a:cubicBezTo>
                  <a:pt x="39437" y="41060"/>
                  <a:pt x="39665" y="41068"/>
                  <a:pt x="39830" y="41210"/>
                </a:cubicBezTo>
                <a:cubicBezTo>
                  <a:pt x="39918" y="41284"/>
                  <a:pt x="39992" y="41386"/>
                  <a:pt x="40068" y="41386"/>
                </a:cubicBezTo>
                <a:cubicBezTo>
                  <a:pt x="40120" y="41386"/>
                  <a:pt x="40173" y="41336"/>
                  <a:pt x="40231" y="41194"/>
                </a:cubicBezTo>
                <a:cubicBezTo>
                  <a:pt x="40250" y="41154"/>
                  <a:pt x="40269" y="41139"/>
                  <a:pt x="40286" y="41139"/>
                </a:cubicBezTo>
                <a:cubicBezTo>
                  <a:pt x="40327" y="41139"/>
                  <a:pt x="40359" y="41223"/>
                  <a:pt x="40365" y="41273"/>
                </a:cubicBezTo>
                <a:cubicBezTo>
                  <a:pt x="40372" y="41379"/>
                  <a:pt x="40365" y="41493"/>
                  <a:pt x="40500" y="41493"/>
                </a:cubicBezTo>
                <a:cubicBezTo>
                  <a:pt x="40505" y="41493"/>
                  <a:pt x="40509" y="41493"/>
                  <a:pt x="40514" y="41493"/>
                </a:cubicBezTo>
                <a:cubicBezTo>
                  <a:pt x="40640" y="41485"/>
                  <a:pt x="40687" y="41391"/>
                  <a:pt x="40695" y="41273"/>
                </a:cubicBezTo>
                <a:cubicBezTo>
                  <a:pt x="40703" y="41155"/>
                  <a:pt x="40703" y="41060"/>
                  <a:pt x="40711" y="40958"/>
                </a:cubicBezTo>
                <a:cubicBezTo>
                  <a:pt x="40852" y="41218"/>
                  <a:pt x="40797" y="41583"/>
                  <a:pt x="41207" y="41583"/>
                </a:cubicBezTo>
                <a:cubicBezTo>
                  <a:pt x="41232" y="41583"/>
                  <a:pt x="41257" y="41582"/>
                  <a:pt x="41285" y="41580"/>
                </a:cubicBezTo>
                <a:cubicBezTo>
                  <a:pt x="41290" y="41579"/>
                  <a:pt x="41296" y="41579"/>
                  <a:pt x="41301" y="41579"/>
                </a:cubicBezTo>
                <a:cubicBezTo>
                  <a:pt x="41431" y="41579"/>
                  <a:pt x="41490" y="41766"/>
                  <a:pt x="41497" y="41918"/>
                </a:cubicBezTo>
                <a:cubicBezTo>
                  <a:pt x="41505" y="42028"/>
                  <a:pt x="41442" y="42185"/>
                  <a:pt x="41662" y="42232"/>
                </a:cubicBezTo>
                <a:cubicBezTo>
                  <a:pt x="41718" y="41880"/>
                  <a:pt x="41934" y="41770"/>
                  <a:pt x="42192" y="41770"/>
                </a:cubicBezTo>
                <a:cubicBezTo>
                  <a:pt x="42263" y="41770"/>
                  <a:pt x="42336" y="41778"/>
                  <a:pt x="42410" y="41792"/>
                </a:cubicBezTo>
                <a:cubicBezTo>
                  <a:pt x="42450" y="41799"/>
                  <a:pt x="42487" y="41803"/>
                  <a:pt x="42520" y="41803"/>
                </a:cubicBezTo>
                <a:cubicBezTo>
                  <a:pt x="42778" y="41803"/>
                  <a:pt x="42837" y="41600"/>
                  <a:pt x="42921" y="41391"/>
                </a:cubicBezTo>
                <a:cubicBezTo>
                  <a:pt x="43067" y="41557"/>
                  <a:pt x="43208" y="41661"/>
                  <a:pt x="43432" y="41661"/>
                </a:cubicBezTo>
                <a:cubicBezTo>
                  <a:pt x="43474" y="41661"/>
                  <a:pt x="43518" y="41658"/>
                  <a:pt x="43566" y="41650"/>
                </a:cubicBezTo>
                <a:cubicBezTo>
                  <a:pt x="43684" y="41622"/>
                  <a:pt x="43807" y="41608"/>
                  <a:pt x="43932" y="41608"/>
                </a:cubicBezTo>
                <a:cubicBezTo>
                  <a:pt x="44014" y="41608"/>
                  <a:pt x="44097" y="41614"/>
                  <a:pt x="44179" y="41627"/>
                </a:cubicBezTo>
                <a:cubicBezTo>
                  <a:pt x="44279" y="41651"/>
                  <a:pt x="44372" y="41664"/>
                  <a:pt x="44456" y="41664"/>
                </a:cubicBezTo>
                <a:cubicBezTo>
                  <a:pt x="44706" y="41664"/>
                  <a:pt x="44886" y="41549"/>
                  <a:pt x="44974" y="41249"/>
                </a:cubicBezTo>
                <a:cubicBezTo>
                  <a:pt x="45100" y="41281"/>
                  <a:pt x="45186" y="41383"/>
                  <a:pt x="45194" y="41509"/>
                </a:cubicBezTo>
                <a:cubicBezTo>
                  <a:pt x="45211" y="41600"/>
                  <a:pt x="45257" y="41666"/>
                  <a:pt x="45326" y="41666"/>
                </a:cubicBezTo>
                <a:cubicBezTo>
                  <a:pt x="45352" y="41666"/>
                  <a:pt x="45381" y="41656"/>
                  <a:pt x="45414" y="41635"/>
                </a:cubicBezTo>
                <a:cubicBezTo>
                  <a:pt x="45533" y="41555"/>
                  <a:pt x="45641" y="41521"/>
                  <a:pt x="45740" y="41521"/>
                </a:cubicBezTo>
                <a:cubicBezTo>
                  <a:pt x="45956" y="41521"/>
                  <a:pt x="46128" y="41682"/>
                  <a:pt x="46279" y="41886"/>
                </a:cubicBezTo>
                <a:cubicBezTo>
                  <a:pt x="46625" y="41548"/>
                  <a:pt x="46130" y="41108"/>
                  <a:pt x="46500" y="40832"/>
                </a:cubicBezTo>
                <a:cubicBezTo>
                  <a:pt x="46067" y="40628"/>
                  <a:pt x="46531" y="40565"/>
                  <a:pt x="46578" y="40447"/>
                </a:cubicBezTo>
                <a:cubicBezTo>
                  <a:pt x="46673" y="40180"/>
                  <a:pt x="46901" y="40038"/>
                  <a:pt x="47113" y="39865"/>
                </a:cubicBezTo>
                <a:cubicBezTo>
                  <a:pt x="47412" y="39637"/>
                  <a:pt x="47671" y="39346"/>
                  <a:pt x="47734" y="38937"/>
                </a:cubicBezTo>
                <a:cubicBezTo>
                  <a:pt x="47774" y="38756"/>
                  <a:pt x="47860" y="38583"/>
                  <a:pt x="47994" y="38449"/>
                </a:cubicBezTo>
                <a:cubicBezTo>
                  <a:pt x="48230" y="38182"/>
                  <a:pt x="48694" y="38095"/>
                  <a:pt x="48631" y="37608"/>
                </a:cubicBezTo>
                <a:cubicBezTo>
                  <a:pt x="48631" y="37592"/>
                  <a:pt x="48662" y="37560"/>
                  <a:pt x="48670" y="37560"/>
                </a:cubicBezTo>
                <a:cubicBezTo>
                  <a:pt x="48695" y="37569"/>
                  <a:pt x="48720" y="37572"/>
                  <a:pt x="48743" y="37572"/>
                </a:cubicBezTo>
                <a:cubicBezTo>
                  <a:pt x="48970" y="37572"/>
                  <a:pt x="49159" y="37238"/>
                  <a:pt x="49387" y="37238"/>
                </a:cubicBezTo>
                <a:cubicBezTo>
                  <a:pt x="49478" y="37238"/>
                  <a:pt x="49576" y="37292"/>
                  <a:pt x="49685" y="37442"/>
                </a:cubicBezTo>
                <a:cubicBezTo>
                  <a:pt x="49703" y="37465"/>
                  <a:pt x="49721" y="37474"/>
                  <a:pt x="49740" y="37474"/>
                </a:cubicBezTo>
                <a:cubicBezTo>
                  <a:pt x="49778" y="37474"/>
                  <a:pt x="49816" y="37435"/>
                  <a:pt x="49842" y="37403"/>
                </a:cubicBezTo>
                <a:cubicBezTo>
                  <a:pt x="49952" y="37240"/>
                  <a:pt x="50080" y="37191"/>
                  <a:pt x="50217" y="37191"/>
                </a:cubicBezTo>
                <a:cubicBezTo>
                  <a:pt x="50366" y="37191"/>
                  <a:pt x="50525" y="37248"/>
                  <a:pt x="50684" y="37285"/>
                </a:cubicBezTo>
                <a:cubicBezTo>
                  <a:pt x="50652" y="37089"/>
                  <a:pt x="50621" y="36908"/>
                  <a:pt x="50605" y="36719"/>
                </a:cubicBezTo>
                <a:cubicBezTo>
                  <a:pt x="50598" y="36613"/>
                  <a:pt x="50641" y="36514"/>
                  <a:pt x="50771" y="36514"/>
                </a:cubicBezTo>
                <a:cubicBezTo>
                  <a:pt x="50776" y="36514"/>
                  <a:pt x="50781" y="36514"/>
                  <a:pt x="50786" y="36514"/>
                </a:cubicBezTo>
                <a:cubicBezTo>
                  <a:pt x="51030" y="36562"/>
                  <a:pt x="51124" y="36853"/>
                  <a:pt x="50951" y="37033"/>
                </a:cubicBezTo>
                <a:cubicBezTo>
                  <a:pt x="50810" y="37167"/>
                  <a:pt x="50920" y="37207"/>
                  <a:pt x="50983" y="37262"/>
                </a:cubicBezTo>
                <a:cubicBezTo>
                  <a:pt x="51040" y="37306"/>
                  <a:pt x="51097" y="37327"/>
                  <a:pt x="51151" y="37327"/>
                </a:cubicBezTo>
                <a:cubicBezTo>
                  <a:pt x="51231" y="37327"/>
                  <a:pt x="51306" y="37284"/>
                  <a:pt x="51376" y="37214"/>
                </a:cubicBezTo>
                <a:cubicBezTo>
                  <a:pt x="51428" y="37158"/>
                  <a:pt x="51475" y="37127"/>
                  <a:pt x="51513" y="37127"/>
                </a:cubicBezTo>
                <a:cubicBezTo>
                  <a:pt x="51560" y="37127"/>
                  <a:pt x="51594" y="37176"/>
                  <a:pt x="51612" y="37285"/>
                </a:cubicBezTo>
                <a:cubicBezTo>
                  <a:pt x="51622" y="37358"/>
                  <a:pt x="51677" y="37399"/>
                  <a:pt x="51726" y="37399"/>
                </a:cubicBezTo>
                <a:cubicBezTo>
                  <a:pt x="51752" y="37399"/>
                  <a:pt x="51777" y="37388"/>
                  <a:pt x="51793" y="37364"/>
                </a:cubicBezTo>
                <a:cubicBezTo>
                  <a:pt x="51898" y="37193"/>
                  <a:pt x="52015" y="37130"/>
                  <a:pt x="52144" y="37130"/>
                </a:cubicBezTo>
                <a:cubicBezTo>
                  <a:pt x="52247" y="37130"/>
                  <a:pt x="52358" y="37171"/>
                  <a:pt x="52477" y="37230"/>
                </a:cubicBezTo>
                <a:cubicBezTo>
                  <a:pt x="52502" y="37245"/>
                  <a:pt x="52530" y="37252"/>
                  <a:pt x="52557" y="37252"/>
                </a:cubicBezTo>
                <a:cubicBezTo>
                  <a:pt x="52615" y="37252"/>
                  <a:pt x="52671" y="37221"/>
                  <a:pt x="52697" y="37167"/>
                </a:cubicBezTo>
                <a:cubicBezTo>
                  <a:pt x="52764" y="37034"/>
                  <a:pt x="52699" y="36978"/>
                  <a:pt x="52580" y="36978"/>
                </a:cubicBezTo>
                <a:cubicBezTo>
                  <a:pt x="52572" y="36978"/>
                  <a:pt x="52564" y="36978"/>
                  <a:pt x="52556" y="36978"/>
                </a:cubicBezTo>
                <a:cubicBezTo>
                  <a:pt x="52391" y="36978"/>
                  <a:pt x="52414" y="36860"/>
                  <a:pt x="52422" y="36758"/>
                </a:cubicBezTo>
                <a:cubicBezTo>
                  <a:pt x="52429" y="36665"/>
                  <a:pt x="52464" y="36577"/>
                  <a:pt x="52561" y="36577"/>
                </a:cubicBezTo>
                <a:cubicBezTo>
                  <a:pt x="52578" y="36577"/>
                  <a:pt x="52597" y="36579"/>
                  <a:pt x="52619" y="36585"/>
                </a:cubicBezTo>
                <a:cubicBezTo>
                  <a:pt x="52673" y="36600"/>
                  <a:pt x="52732" y="36613"/>
                  <a:pt x="52787" y="36613"/>
                </a:cubicBezTo>
                <a:cubicBezTo>
                  <a:pt x="52874" y="36613"/>
                  <a:pt x="52953" y="36581"/>
                  <a:pt x="52996" y="36475"/>
                </a:cubicBezTo>
                <a:cubicBezTo>
                  <a:pt x="53040" y="36363"/>
                  <a:pt x="53081" y="36323"/>
                  <a:pt x="53121" y="36323"/>
                </a:cubicBezTo>
                <a:cubicBezTo>
                  <a:pt x="53181" y="36323"/>
                  <a:pt x="53238" y="36413"/>
                  <a:pt x="53295" y="36475"/>
                </a:cubicBezTo>
                <a:cubicBezTo>
                  <a:pt x="53382" y="36577"/>
                  <a:pt x="53374" y="36750"/>
                  <a:pt x="53366" y="36900"/>
                </a:cubicBezTo>
                <a:cubicBezTo>
                  <a:pt x="53358" y="36978"/>
                  <a:pt x="53303" y="37081"/>
                  <a:pt x="53382" y="37136"/>
                </a:cubicBezTo>
                <a:cubicBezTo>
                  <a:pt x="53393" y="37143"/>
                  <a:pt x="53408" y="37145"/>
                  <a:pt x="53424" y="37145"/>
                </a:cubicBezTo>
                <a:cubicBezTo>
                  <a:pt x="53464" y="37145"/>
                  <a:pt x="53514" y="37132"/>
                  <a:pt x="53556" y="37132"/>
                </a:cubicBezTo>
                <a:cubicBezTo>
                  <a:pt x="53621" y="37132"/>
                  <a:pt x="53666" y="37162"/>
                  <a:pt x="53625" y="37317"/>
                </a:cubicBezTo>
                <a:cubicBezTo>
                  <a:pt x="53578" y="37474"/>
                  <a:pt x="53523" y="37560"/>
                  <a:pt x="53366" y="37576"/>
                </a:cubicBezTo>
                <a:cubicBezTo>
                  <a:pt x="53342" y="37576"/>
                  <a:pt x="53311" y="37686"/>
                  <a:pt x="53326" y="37741"/>
                </a:cubicBezTo>
                <a:cubicBezTo>
                  <a:pt x="53341" y="37822"/>
                  <a:pt x="53418" y="37876"/>
                  <a:pt x="53499" y="37876"/>
                </a:cubicBezTo>
                <a:cubicBezTo>
                  <a:pt x="53504" y="37876"/>
                  <a:pt x="53510" y="37876"/>
                  <a:pt x="53515" y="37875"/>
                </a:cubicBezTo>
                <a:cubicBezTo>
                  <a:pt x="53751" y="37867"/>
                  <a:pt x="54184" y="37309"/>
                  <a:pt x="54066" y="37104"/>
                </a:cubicBezTo>
                <a:cubicBezTo>
                  <a:pt x="53783" y="36593"/>
                  <a:pt x="53979" y="36098"/>
                  <a:pt x="54105" y="35626"/>
                </a:cubicBezTo>
                <a:cubicBezTo>
                  <a:pt x="54176" y="35319"/>
                  <a:pt x="54105" y="35099"/>
                  <a:pt x="54003" y="34847"/>
                </a:cubicBezTo>
                <a:cubicBezTo>
                  <a:pt x="53935" y="34658"/>
                  <a:pt x="53786" y="34651"/>
                  <a:pt x="53632" y="34651"/>
                </a:cubicBezTo>
                <a:cubicBezTo>
                  <a:pt x="53619" y="34651"/>
                  <a:pt x="53607" y="34651"/>
                  <a:pt x="53595" y="34651"/>
                </a:cubicBezTo>
                <a:cubicBezTo>
                  <a:pt x="53530" y="34651"/>
                  <a:pt x="53465" y="34650"/>
                  <a:pt x="53405" y="34635"/>
                </a:cubicBezTo>
                <a:cubicBezTo>
                  <a:pt x="53728" y="34163"/>
                  <a:pt x="53728" y="34163"/>
                  <a:pt x="53232" y="34013"/>
                </a:cubicBezTo>
                <a:cubicBezTo>
                  <a:pt x="53075" y="33966"/>
                  <a:pt x="52910" y="33935"/>
                  <a:pt x="52744" y="33927"/>
                </a:cubicBezTo>
                <a:cubicBezTo>
                  <a:pt x="52516" y="33927"/>
                  <a:pt x="52453" y="34068"/>
                  <a:pt x="52430" y="34249"/>
                </a:cubicBezTo>
                <a:cubicBezTo>
                  <a:pt x="52416" y="34433"/>
                  <a:pt x="52485" y="34558"/>
                  <a:pt x="52646" y="34558"/>
                </a:cubicBezTo>
                <a:cubicBezTo>
                  <a:pt x="52671" y="34558"/>
                  <a:pt x="52699" y="34555"/>
                  <a:pt x="52729" y="34548"/>
                </a:cubicBezTo>
                <a:cubicBezTo>
                  <a:pt x="52775" y="34540"/>
                  <a:pt x="52814" y="34536"/>
                  <a:pt x="52847" y="34536"/>
                </a:cubicBezTo>
                <a:cubicBezTo>
                  <a:pt x="53110" y="34536"/>
                  <a:pt x="53007" y="34765"/>
                  <a:pt x="52973" y="34926"/>
                </a:cubicBezTo>
                <a:cubicBezTo>
                  <a:pt x="52910" y="35240"/>
                  <a:pt x="52658" y="35460"/>
                  <a:pt x="52524" y="35775"/>
                </a:cubicBezTo>
                <a:cubicBezTo>
                  <a:pt x="52391" y="35555"/>
                  <a:pt x="52501" y="35240"/>
                  <a:pt x="52202" y="35138"/>
                </a:cubicBezTo>
                <a:cubicBezTo>
                  <a:pt x="52083" y="35251"/>
                  <a:pt x="52018" y="35481"/>
                  <a:pt x="51844" y="35481"/>
                </a:cubicBezTo>
                <a:cubicBezTo>
                  <a:pt x="51787" y="35481"/>
                  <a:pt x="51720" y="35457"/>
                  <a:pt x="51635" y="35398"/>
                </a:cubicBezTo>
                <a:cubicBezTo>
                  <a:pt x="51730" y="35280"/>
                  <a:pt x="51887" y="35209"/>
                  <a:pt x="51840" y="35028"/>
                </a:cubicBezTo>
                <a:cubicBezTo>
                  <a:pt x="51812" y="34932"/>
                  <a:pt x="51759" y="34905"/>
                  <a:pt x="51698" y="34905"/>
                </a:cubicBezTo>
                <a:cubicBezTo>
                  <a:pt x="51618" y="34905"/>
                  <a:pt x="51524" y="34950"/>
                  <a:pt x="51451" y="34950"/>
                </a:cubicBezTo>
                <a:cubicBezTo>
                  <a:pt x="51404" y="34950"/>
                  <a:pt x="51365" y="34931"/>
                  <a:pt x="51344" y="34871"/>
                </a:cubicBezTo>
                <a:cubicBezTo>
                  <a:pt x="51832" y="34289"/>
                  <a:pt x="52044" y="33651"/>
                  <a:pt x="51958" y="32904"/>
                </a:cubicBezTo>
                <a:lnTo>
                  <a:pt x="51958" y="32904"/>
                </a:lnTo>
                <a:cubicBezTo>
                  <a:pt x="52367" y="33329"/>
                  <a:pt x="52965" y="33447"/>
                  <a:pt x="53429" y="33785"/>
                </a:cubicBezTo>
                <a:cubicBezTo>
                  <a:pt x="53453" y="33804"/>
                  <a:pt x="53480" y="33813"/>
                  <a:pt x="53508" y="33813"/>
                </a:cubicBezTo>
                <a:cubicBezTo>
                  <a:pt x="53561" y="33813"/>
                  <a:pt x="53612" y="33779"/>
                  <a:pt x="53633" y="33722"/>
                </a:cubicBezTo>
                <a:cubicBezTo>
                  <a:pt x="53389" y="33242"/>
                  <a:pt x="53319" y="33117"/>
                  <a:pt x="52996" y="32904"/>
                </a:cubicBezTo>
                <a:cubicBezTo>
                  <a:pt x="52776" y="32755"/>
                  <a:pt x="52642" y="32495"/>
                  <a:pt x="52744" y="32346"/>
                </a:cubicBezTo>
                <a:cubicBezTo>
                  <a:pt x="52910" y="32102"/>
                  <a:pt x="52689" y="31835"/>
                  <a:pt x="52870" y="31630"/>
                </a:cubicBezTo>
                <a:lnTo>
                  <a:pt x="52870" y="31630"/>
                </a:lnTo>
                <a:cubicBezTo>
                  <a:pt x="53051" y="31673"/>
                  <a:pt x="53169" y="31714"/>
                  <a:pt x="53261" y="31714"/>
                </a:cubicBezTo>
                <a:cubicBezTo>
                  <a:pt x="53437" y="31714"/>
                  <a:pt x="53519" y="31566"/>
                  <a:pt x="53767" y="31009"/>
                </a:cubicBezTo>
                <a:cubicBezTo>
                  <a:pt x="53922" y="31048"/>
                  <a:pt x="53794" y="31316"/>
                  <a:pt x="54009" y="31316"/>
                </a:cubicBezTo>
                <a:cubicBezTo>
                  <a:pt x="54012" y="31316"/>
                  <a:pt x="54015" y="31316"/>
                  <a:pt x="54019" y="31316"/>
                </a:cubicBezTo>
                <a:cubicBezTo>
                  <a:pt x="54223" y="31174"/>
                  <a:pt x="54137" y="30828"/>
                  <a:pt x="54396" y="30702"/>
                </a:cubicBezTo>
                <a:cubicBezTo>
                  <a:pt x="54428" y="30804"/>
                  <a:pt x="54420" y="30938"/>
                  <a:pt x="54475" y="30977"/>
                </a:cubicBezTo>
                <a:cubicBezTo>
                  <a:pt x="54498" y="30992"/>
                  <a:pt x="54521" y="30998"/>
                  <a:pt x="54544" y="30998"/>
                </a:cubicBezTo>
                <a:cubicBezTo>
                  <a:pt x="54619" y="30998"/>
                  <a:pt x="54689" y="30928"/>
                  <a:pt x="54750" y="30867"/>
                </a:cubicBezTo>
                <a:cubicBezTo>
                  <a:pt x="55112" y="30474"/>
                  <a:pt x="55183" y="29978"/>
                  <a:pt x="55261" y="29483"/>
                </a:cubicBezTo>
                <a:cubicBezTo>
                  <a:pt x="55324" y="29105"/>
                  <a:pt x="55332" y="28720"/>
                  <a:pt x="55010" y="28437"/>
                </a:cubicBezTo>
                <a:cubicBezTo>
                  <a:pt x="54915" y="28350"/>
                  <a:pt x="54876" y="28217"/>
                  <a:pt x="54907" y="28099"/>
                </a:cubicBezTo>
                <a:cubicBezTo>
                  <a:pt x="54923" y="27902"/>
                  <a:pt x="54868" y="27713"/>
                  <a:pt x="54758" y="27556"/>
                </a:cubicBezTo>
                <a:cubicBezTo>
                  <a:pt x="54475" y="27139"/>
                  <a:pt x="54435" y="26596"/>
                  <a:pt x="54011" y="26258"/>
                </a:cubicBezTo>
                <a:cubicBezTo>
                  <a:pt x="53901" y="26164"/>
                  <a:pt x="53885" y="25999"/>
                  <a:pt x="53885" y="25841"/>
                </a:cubicBezTo>
                <a:cubicBezTo>
                  <a:pt x="53877" y="25578"/>
                  <a:pt x="53816" y="25346"/>
                  <a:pt x="53477" y="25346"/>
                </a:cubicBezTo>
                <a:cubicBezTo>
                  <a:pt x="53472" y="25346"/>
                  <a:pt x="53466" y="25346"/>
                  <a:pt x="53460" y="25346"/>
                </a:cubicBezTo>
                <a:cubicBezTo>
                  <a:pt x="53458" y="25346"/>
                  <a:pt x="53456" y="25346"/>
                  <a:pt x="53454" y="25346"/>
                </a:cubicBezTo>
                <a:cubicBezTo>
                  <a:pt x="53251" y="25346"/>
                  <a:pt x="53265" y="25015"/>
                  <a:pt x="53057" y="25015"/>
                </a:cubicBezTo>
                <a:cubicBezTo>
                  <a:pt x="53039" y="25015"/>
                  <a:pt x="53018" y="25018"/>
                  <a:pt x="52996" y="25023"/>
                </a:cubicBezTo>
                <a:cubicBezTo>
                  <a:pt x="53067" y="24646"/>
                  <a:pt x="52579" y="24732"/>
                  <a:pt x="52548" y="24512"/>
                </a:cubicBezTo>
                <a:cubicBezTo>
                  <a:pt x="52516" y="24268"/>
                  <a:pt x="52430" y="24032"/>
                  <a:pt x="52288" y="23828"/>
                </a:cubicBezTo>
                <a:cubicBezTo>
                  <a:pt x="52178" y="23655"/>
                  <a:pt x="52155" y="23356"/>
                  <a:pt x="52013" y="23285"/>
                </a:cubicBezTo>
                <a:cubicBezTo>
                  <a:pt x="51612" y="23096"/>
                  <a:pt x="51557" y="22711"/>
                  <a:pt x="51360" y="22396"/>
                </a:cubicBezTo>
                <a:cubicBezTo>
                  <a:pt x="51219" y="22192"/>
                  <a:pt x="51179" y="21807"/>
                  <a:pt x="50951" y="21807"/>
                </a:cubicBezTo>
                <a:cubicBezTo>
                  <a:pt x="50676" y="21791"/>
                  <a:pt x="50660" y="21649"/>
                  <a:pt x="50621" y="21492"/>
                </a:cubicBezTo>
                <a:cubicBezTo>
                  <a:pt x="50526" y="21169"/>
                  <a:pt x="50385" y="20855"/>
                  <a:pt x="50369" y="20509"/>
                </a:cubicBezTo>
                <a:cubicBezTo>
                  <a:pt x="50361" y="20391"/>
                  <a:pt x="50353" y="20234"/>
                  <a:pt x="50220" y="20186"/>
                </a:cubicBezTo>
                <a:cubicBezTo>
                  <a:pt x="49905" y="20076"/>
                  <a:pt x="49866" y="19817"/>
                  <a:pt x="49779" y="19549"/>
                </a:cubicBezTo>
                <a:cubicBezTo>
                  <a:pt x="49646" y="19180"/>
                  <a:pt x="49504" y="18802"/>
                  <a:pt x="49009" y="18739"/>
                </a:cubicBezTo>
                <a:cubicBezTo>
                  <a:pt x="48749" y="18708"/>
                  <a:pt x="48647" y="18480"/>
                  <a:pt x="48623" y="18220"/>
                </a:cubicBezTo>
                <a:cubicBezTo>
                  <a:pt x="48600" y="17960"/>
                  <a:pt x="48584" y="17662"/>
                  <a:pt x="48348" y="17489"/>
                </a:cubicBezTo>
                <a:cubicBezTo>
                  <a:pt x="47947" y="17190"/>
                  <a:pt x="47829" y="16702"/>
                  <a:pt x="47561" y="16317"/>
                </a:cubicBezTo>
                <a:cubicBezTo>
                  <a:pt x="47467" y="16183"/>
                  <a:pt x="47341" y="16010"/>
                  <a:pt x="47498" y="15805"/>
                </a:cubicBezTo>
                <a:cubicBezTo>
                  <a:pt x="47671" y="15577"/>
                  <a:pt x="47514" y="15396"/>
                  <a:pt x="47428" y="15216"/>
                </a:cubicBezTo>
                <a:cubicBezTo>
                  <a:pt x="47217" y="15306"/>
                  <a:pt x="47229" y="15611"/>
                  <a:pt x="46984" y="15611"/>
                </a:cubicBezTo>
                <a:cubicBezTo>
                  <a:pt x="46973" y="15611"/>
                  <a:pt x="46961" y="15610"/>
                  <a:pt x="46948" y="15609"/>
                </a:cubicBezTo>
                <a:cubicBezTo>
                  <a:pt x="47066" y="14909"/>
                  <a:pt x="47066" y="14909"/>
                  <a:pt x="46602" y="14327"/>
                </a:cubicBezTo>
                <a:cubicBezTo>
                  <a:pt x="46405" y="14075"/>
                  <a:pt x="46216" y="13823"/>
                  <a:pt x="46429" y="13477"/>
                </a:cubicBezTo>
                <a:cubicBezTo>
                  <a:pt x="46499" y="13360"/>
                  <a:pt x="46199" y="12557"/>
                  <a:pt x="46093" y="12557"/>
                </a:cubicBezTo>
                <a:cubicBezTo>
                  <a:pt x="46092" y="12557"/>
                  <a:pt x="46091" y="12557"/>
                  <a:pt x="46091" y="12557"/>
                </a:cubicBezTo>
                <a:cubicBezTo>
                  <a:pt x="46065" y="12561"/>
                  <a:pt x="46040" y="12563"/>
                  <a:pt x="46017" y="12563"/>
                </a:cubicBezTo>
                <a:cubicBezTo>
                  <a:pt x="45701" y="12563"/>
                  <a:pt x="45575" y="12209"/>
                  <a:pt x="45199" y="12209"/>
                </a:cubicBezTo>
                <a:cubicBezTo>
                  <a:pt x="45185" y="12209"/>
                  <a:pt x="45170" y="12210"/>
                  <a:pt x="45155" y="12211"/>
                </a:cubicBezTo>
                <a:cubicBezTo>
                  <a:pt x="45532" y="12014"/>
                  <a:pt x="45674" y="11834"/>
                  <a:pt x="45414" y="11566"/>
                </a:cubicBezTo>
                <a:cubicBezTo>
                  <a:pt x="45147" y="11307"/>
                  <a:pt x="45005" y="10984"/>
                  <a:pt x="45068" y="10607"/>
                </a:cubicBezTo>
                <a:cubicBezTo>
                  <a:pt x="45100" y="10418"/>
                  <a:pt x="45013" y="10339"/>
                  <a:pt x="44864" y="10268"/>
                </a:cubicBezTo>
                <a:cubicBezTo>
                  <a:pt x="44714" y="10190"/>
                  <a:pt x="44573" y="10111"/>
                  <a:pt x="44431" y="10017"/>
                </a:cubicBezTo>
                <a:cubicBezTo>
                  <a:pt x="44297" y="9938"/>
                  <a:pt x="44297" y="9820"/>
                  <a:pt x="44384" y="9694"/>
                </a:cubicBezTo>
                <a:cubicBezTo>
                  <a:pt x="44659" y="9262"/>
                  <a:pt x="44659" y="9262"/>
                  <a:pt x="44329" y="8900"/>
                </a:cubicBezTo>
                <a:cubicBezTo>
                  <a:pt x="43904" y="8444"/>
                  <a:pt x="43456" y="7995"/>
                  <a:pt x="43684" y="7280"/>
                </a:cubicBezTo>
                <a:cubicBezTo>
                  <a:pt x="43715" y="7169"/>
                  <a:pt x="43652" y="7059"/>
                  <a:pt x="43550" y="7028"/>
                </a:cubicBezTo>
                <a:cubicBezTo>
                  <a:pt x="43228" y="6910"/>
                  <a:pt x="43157" y="6666"/>
                  <a:pt x="43267" y="6375"/>
                </a:cubicBezTo>
                <a:cubicBezTo>
                  <a:pt x="43385" y="6076"/>
                  <a:pt x="43306" y="5848"/>
                  <a:pt x="43086" y="5636"/>
                </a:cubicBezTo>
                <a:cubicBezTo>
                  <a:pt x="42732" y="5305"/>
                  <a:pt x="42701" y="4747"/>
                  <a:pt x="42252" y="4480"/>
                </a:cubicBezTo>
                <a:cubicBezTo>
                  <a:pt x="42300" y="4008"/>
                  <a:pt x="42048" y="3701"/>
                  <a:pt x="41804" y="3316"/>
                </a:cubicBezTo>
                <a:cubicBezTo>
                  <a:pt x="41474" y="2812"/>
                  <a:pt x="41277" y="2238"/>
                  <a:pt x="41222" y="1632"/>
                </a:cubicBezTo>
                <a:cubicBezTo>
                  <a:pt x="41214" y="1507"/>
                  <a:pt x="41135" y="1389"/>
                  <a:pt x="41017" y="1334"/>
                </a:cubicBezTo>
                <a:cubicBezTo>
                  <a:pt x="40994" y="1324"/>
                  <a:pt x="40976" y="1319"/>
                  <a:pt x="40961" y="1319"/>
                </a:cubicBezTo>
                <a:cubicBezTo>
                  <a:pt x="40869" y="1319"/>
                  <a:pt x="40912" y="1482"/>
                  <a:pt x="40844" y="1522"/>
                </a:cubicBezTo>
                <a:cubicBezTo>
                  <a:pt x="40828" y="1533"/>
                  <a:pt x="40813" y="1538"/>
                  <a:pt x="40800" y="1538"/>
                </a:cubicBezTo>
                <a:cubicBezTo>
                  <a:pt x="40758" y="1538"/>
                  <a:pt x="40731" y="1489"/>
                  <a:pt x="40695" y="1459"/>
                </a:cubicBezTo>
                <a:cubicBezTo>
                  <a:pt x="40435" y="1263"/>
                  <a:pt x="40129" y="1098"/>
                  <a:pt x="40270" y="673"/>
                </a:cubicBezTo>
                <a:cubicBezTo>
                  <a:pt x="40297" y="606"/>
                  <a:pt x="40234" y="495"/>
                  <a:pt x="40190" y="495"/>
                </a:cubicBezTo>
                <a:cubicBezTo>
                  <a:pt x="40182" y="495"/>
                  <a:pt x="40174" y="499"/>
                  <a:pt x="40168" y="508"/>
                </a:cubicBezTo>
                <a:cubicBezTo>
                  <a:pt x="40097" y="600"/>
                  <a:pt x="40051" y="634"/>
                  <a:pt x="40021" y="634"/>
                </a:cubicBezTo>
                <a:cubicBezTo>
                  <a:pt x="39950" y="634"/>
                  <a:pt x="39958" y="455"/>
                  <a:pt x="39908" y="405"/>
                </a:cubicBezTo>
                <a:cubicBezTo>
                  <a:pt x="39780" y="294"/>
                  <a:pt x="39668" y="119"/>
                  <a:pt x="39510" y="119"/>
                </a:cubicBezTo>
                <a:cubicBezTo>
                  <a:pt x="39445" y="119"/>
                  <a:pt x="39372" y="149"/>
                  <a:pt x="39287" y="225"/>
                </a:cubicBezTo>
                <a:cubicBezTo>
                  <a:pt x="39256" y="252"/>
                  <a:pt x="39222" y="266"/>
                  <a:pt x="39193" y="266"/>
                </a:cubicBezTo>
                <a:cubicBezTo>
                  <a:pt x="39163" y="266"/>
                  <a:pt x="39138" y="252"/>
                  <a:pt x="39122" y="225"/>
                </a:cubicBezTo>
                <a:cubicBezTo>
                  <a:pt x="39001" y="46"/>
                  <a:pt x="38854" y="3"/>
                  <a:pt x="38698" y="3"/>
                </a:cubicBezTo>
                <a:cubicBezTo>
                  <a:pt x="38554" y="3"/>
                  <a:pt x="38404" y="40"/>
                  <a:pt x="38260" y="40"/>
                </a:cubicBezTo>
                <a:cubicBezTo>
                  <a:pt x="38197" y="40"/>
                  <a:pt x="38135" y="33"/>
                  <a:pt x="38076" y="12"/>
                </a:cubicBezTo>
                <a:cubicBezTo>
                  <a:pt x="38054" y="4"/>
                  <a:pt x="38033" y="0"/>
                  <a:pt x="38012" y="0"/>
                </a:cubicBezTo>
                <a:close/>
              </a:path>
            </a:pathLst>
          </a:custGeom>
          <a:solidFill>
            <a:schemeClr val="accent4"/>
          </a:solidFill>
          <a:ln w="0">
            <a:noFill/>
          </a:ln>
        </p:spPr>
        <p:style>
          <a:lnRef idx="0"/>
          <a:fillRef idx="0"/>
          <a:effectRef idx="0"/>
          <a:fontRef idx="minor"/>
        </p:style>
        <p:txBody>
          <a:bodyPr lIns="90000" rIns="90000" tIns="91440" bIns="91440" anchor="ctr">
            <a:noAutofit/>
          </a:bodyPr>
          <a:p>
            <a:pPr>
              <a:lnSpc>
                <a:spcPct val="100000"/>
              </a:lnSpc>
              <a:tabLst>
                <a:tab algn="l" pos="0"/>
              </a:tabLst>
            </a:pPr>
            <a:endParaRPr b="0" lang="pt-BR" sz="1400" spc="-1" strike="noStrike">
              <a:solidFill>
                <a:srgbClr val="000000"/>
              </a:solidFill>
              <a:latin typeface="Arial"/>
              <a:ea typeface="DejaVu Sans"/>
            </a:endParaRPr>
          </a:p>
        </p:txBody>
      </p:sp>
      <p:grpSp>
        <p:nvGrpSpPr>
          <p:cNvPr id="1" name="Google Shape;119;p4"/>
          <p:cNvGrpSpPr/>
          <p:nvPr/>
        </p:nvGrpSpPr>
        <p:grpSpPr>
          <a:xfrm>
            <a:off x="7972560" y="-169920"/>
            <a:ext cx="1355400" cy="1021680"/>
            <a:chOff x="7972560" y="-169920"/>
            <a:chExt cx="1355400" cy="1021680"/>
          </a:xfrm>
        </p:grpSpPr>
        <p:sp>
          <p:nvSpPr>
            <p:cNvPr id="2" name="Google Shape;120;p4"/>
            <p:cNvSpPr/>
            <p:nvPr/>
          </p:nvSpPr>
          <p:spPr>
            <a:xfrm rot="5400000">
              <a:off x="8182800" y="-106560"/>
              <a:ext cx="690840" cy="820080"/>
            </a:xfrm>
            <a:custGeom>
              <a:avLst/>
              <a:gdLst>
                <a:gd name="textAreaLeft" fmla="*/ 0 w 690840"/>
                <a:gd name="textAreaRight" fmla="*/ 692280 w 690840"/>
                <a:gd name="textAreaTop" fmla="*/ 0 h 820080"/>
                <a:gd name="textAreaBottom" fmla="*/ 821520 h 820080"/>
              </a:gdLst>
              <a:ahLst/>
              <a:rect l="textAreaLeft" t="textAreaTop" r="textAreaRight" b="textAreaBottom"/>
              <a:pathLst>
                <a:path w="13073" h="15511">
                  <a:moveTo>
                    <a:pt x="4633" y="1938"/>
                  </a:moveTo>
                  <a:lnTo>
                    <a:pt x="4633" y="1938"/>
                  </a:lnTo>
                  <a:cubicBezTo>
                    <a:pt x="4806" y="1985"/>
                    <a:pt x="4869" y="2135"/>
                    <a:pt x="4924" y="2253"/>
                  </a:cubicBezTo>
                  <a:cubicBezTo>
                    <a:pt x="4956" y="2331"/>
                    <a:pt x="4964" y="2410"/>
                    <a:pt x="5050" y="2449"/>
                  </a:cubicBezTo>
                  <a:cubicBezTo>
                    <a:pt x="5105" y="2465"/>
                    <a:pt x="5129" y="2536"/>
                    <a:pt x="5097" y="2583"/>
                  </a:cubicBezTo>
                  <a:cubicBezTo>
                    <a:pt x="5082" y="2610"/>
                    <a:pt x="5065" y="2619"/>
                    <a:pt x="5047" y="2619"/>
                  </a:cubicBezTo>
                  <a:cubicBezTo>
                    <a:pt x="5017" y="2619"/>
                    <a:pt x="4985" y="2596"/>
                    <a:pt x="4956" y="2591"/>
                  </a:cubicBezTo>
                  <a:cubicBezTo>
                    <a:pt x="4901" y="2591"/>
                    <a:pt x="4853" y="2551"/>
                    <a:pt x="4838" y="2496"/>
                  </a:cubicBezTo>
                  <a:cubicBezTo>
                    <a:pt x="4822" y="2457"/>
                    <a:pt x="4814" y="2394"/>
                    <a:pt x="4767" y="2386"/>
                  </a:cubicBezTo>
                  <a:cubicBezTo>
                    <a:pt x="4665" y="2371"/>
                    <a:pt x="4688" y="2308"/>
                    <a:pt x="4688" y="2237"/>
                  </a:cubicBezTo>
                  <a:cubicBezTo>
                    <a:pt x="4680" y="2135"/>
                    <a:pt x="4665" y="2032"/>
                    <a:pt x="4633" y="1938"/>
                  </a:cubicBezTo>
                  <a:close/>
                  <a:moveTo>
                    <a:pt x="5310" y="4353"/>
                  </a:moveTo>
                  <a:cubicBezTo>
                    <a:pt x="5498" y="4596"/>
                    <a:pt x="5530" y="4612"/>
                    <a:pt x="5726" y="4628"/>
                  </a:cubicBezTo>
                  <a:cubicBezTo>
                    <a:pt x="5608" y="4730"/>
                    <a:pt x="5711" y="4864"/>
                    <a:pt x="5640" y="4966"/>
                  </a:cubicBezTo>
                  <a:cubicBezTo>
                    <a:pt x="5616" y="5013"/>
                    <a:pt x="5664" y="5037"/>
                    <a:pt x="5679" y="5068"/>
                  </a:cubicBezTo>
                  <a:cubicBezTo>
                    <a:pt x="5789" y="5210"/>
                    <a:pt x="5915" y="5328"/>
                    <a:pt x="6112" y="5328"/>
                  </a:cubicBezTo>
                  <a:cubicBezTo>
                    <a:pt x="6206" y="5328"/>
                    <a:pt x="6222" y="5375"/>
                    <a:pt x="6190" y="5462"/>
                  </a:cubicBezTo>
                  <a:cubicBezTo>
                    <a:pt x="6167" y="5587"/>
                    <a:pt x="6065" y="5697"/>
                    <a:pt x="5939" y="5729"/>
                  </a:cubicBezTo>
                  <a:cubicBezTo>
                    <a:pt x="5860" y="5745"/>
                    <a:pt x="5781" y="5784"/>
                    <a:pt x="5726" y="5847"/>
                  </a:cubicBezTo>
                  <a:cubicBezTo>
                    <a:pt x="5695" y="5815"/>
                    <a:pt x="5664" y="5784"/>
                    <a:pt x="5632" y="5760"/>
                  </a:cubicBezTo>
                  <a:cubicBezTo>
                    <a:pt x="5546" y="5705"/>
                    <a:pt x="5483" y="5627"/>
                    <a:pt x="5459" y="5532"/>
                  </a:cubicBezTo>
                  <a:cubicBezTo>
                    <a:pt x="5443" y="5493"/>
                    <a:pt x="5435" y="5446"/>
                    <a:pt x="5404" y="5430"/>
                  </a:cubicBezTo>
                  <a:cubicBezTo>
                    <a:pt x="5262" y="5375"/>
                    <a:pt x="5349" y="5304"/>
                    <a:pt x="5404" y="5249"/>
                  </a:cubicBezTo>
                  <a:cubicBezTo>
                    <a:pt x="5113" y="5108"/>
                    <a:pt x="5113" y="5108"/>
                    <a:pt x="4680" y="5100"/>
                  </a:cubicBezTo>
                  <a:cubicBezTo>
                    <a:pt x="4743" y="4966"/>
                    <a:pt x="4838" y="4840"/>
                    <a:pt x="4814" y="4683"/>
                  </a:cubicBezTo>
                  <a:cubicBezTo>
                    <a:pt x="4814" y="4636"/>
                    <a:pt x="4869" y="4612"/>
                    <a:pt x="4901" y="4588"/>
                  </a:cubicBezTo>
                  <a:cubicBezTo>
                    <a:pt x="5026" y="4486"/>
                    <a:pt x="5168" y="4408"/>
                    <a:pt x="5310" y="4353"/>
                  </a:cubicBezTo>
                  <a:close/>
                  <a:moveTo>
                    <a:pt x="5726" y="5855"/>
                  </a:moveTo>
                  <a:cubicBezTo>
                    <a:pt x="5769" y="5883"/>
                    <a:pt x="5812" y="5892"/>
                    <a:pt x="5855" y="5892"/>
                  </a:cubicBezTo>
                  <a:cubicBezTo>
                    <a:pt x="5906" y="5892"/>
                    <a:pt x="5958" y="5879"/>
                    <a:pt x="6010" y="5871"/>
                  </a:cubicBezTo>
                  <a:cubicBezTo>
                    <a:pt x="6036" y="5867"/>
                    <a:pt x="6059" y="5865"/>
                    <a:pt x="6077" y="5865"/>
                  </a:cubicBezTo>
                  <a:cubicBezTo>
                    <a:pt x="6151" y="5865"/>
                    <a:pt x="6164" y="5896"/>
                    <a:pt x="6151" y="5996"/>
                  </a:cubicBezTo>
                  <a:cubicBezTo>
                    <a:pt x="6138" y="6176"/>
                    <a:pt x="6173" y="6251"/>
                    <a:pt x="6306" y="6251"/>
                  </a:cubicBezTo>
                  <a:cubicBezTo>
                    <a:pt x="6336" y="6251"/>
                    <a:pt x="6370" y="6247"/>
                    <a:pt x="6411" y="6240"/>
                  </a:cubicBezTo>
                  <a:cubicBezTo>
                    <a:pt x="6435" y="6234"/>
                    <a:pt x="6460" y="6231"/>
                    <a:pt x="6484" y="6231"/>
                  </a:cubicBezTo>
                  <a:cubicBezTo>
                    <a:pt x="6553" y="6231"/>
                    <a:pt x="6618" y="6255"/>
                    <a:pt x="6670" y="6295"/>
                  </a:cubicBezTo>
                  <a:cubicBezTo>
                    <a:pt x="6723" y="6330"/>
                    <a:pt x="6771" y="6365"/>
                    <a:pt x="6830" y="6365"/>
                  </a:cubicBezTo>
                  <a:cubicBezTo>
                    <a:pt x="6851" y="6365"/>
                    <a:pt x="6874" y="6361"/>
                    <a:pt x="6898" y="6350"/>
                  </a:cubicBezTo>
                  <a:lnTo>
                    <a:pt x="6898" y="6350"/>
                  </a:lnTo>
                  <a:cubicBezTo>
                    <a:pt x="6922" y="6429"/>
                    <a:pt x="6773" y="6476"/>
                    <a:pt x="6883" y="6555"/>
                  </a:cubicBezTo>
                  <a:cubicBezTo>
                    <a:pt x="6890" y="6563"/>
                    <a:pt x="6890" y="6602"/>
                    <a:pt x="6890" y="6618"/>
                  </a:cubicBezTo>
                  <a:cubicBezTo>
                    <a:pt x="6843" y="6751"/>
                    <a:pt x="6773" y="6869"/>
                    <a:pt x="6670" y="6964"/>
                  </a:cubicBezTo>
                  <a:cubicBezTo>
                    <a:pt x="6605" y="7000"/>
                    <a:pt x="6547" y="7019"/>
                    <a:pt x="6497" y="7019"/>
                  </a:cubicBezTo>
                  <a:cubicBezTo>
                    <a:pt x="6397" y="7019"/>
                    <a:pt x="6327" y="6945"/>
                    <a:pt x="6285" y="6799"/>
                  </a:cubicBezTo>
                  <a:cubicBezTo>
                    <a:pt x="6278" y="6779"/>
                    <a:pt x="6283" y="6730"/>
                    <a:pt x="6261" y="6730"/>
                  </a:cubicBezTo>
                  <a:cubicBezTo>
                    <a:pt x="6257" y="6730"/>
                    <a:pt x="6252" y="6732"/>
                    <a:pt x="6246" y="6736"/>
                  </a:cubicBezTo>
                  <a:cubicBezTo>
                    <a:pt x="6233" y="6745"/>
                    <a:pt x="6222" y="6750"/>
                    <a:pt x="6214" y="6750"/>
                  </a:cubicBezTo>
                  <a:cubicBezTo>
                    <a:pt x="6173" y="6750"/>
                    <a:pt x="6183" y="6645"/>
                    <a:pt x="6138" y="6645"/>
                  </a:cubicBezTo>
                  <a:cubicBezTo>
                    <a:pt x="6128" y="6645"/>
                    <a:pt x="6114" y="6651"/>
                    <a:pt x="6096" y="6665"/>
                  </a:cubicBezTo>
                  <a:cubicBezTo>
                    <a:pt x="6077" y="6682"/>
                    <a:pt x="6053" y="6689"/>
                    <a:pt x="6030" y="6689"/>
                  </a:cubicBezTo>
                  <a:cubicBezTo>
                    <a:pt x="5987" y="6689"/>
                    <a:pt x="5943" y="6663"/>
                    <a:pt x="5923" y="6618"/>
                  </a:cubicBezTo>
                  <a:cubicBezTo>
                    <a:pt x="5900" y="6549"/>
                    <a:pt x="5835" y="6505"/>
                    <a:pt x="5765" y="6505"/>
                  </a:cubicBezTo>
                  <a:cubicBezTo>
                    <a:pt x="5739" y="6505"/>
                    <a:pt x="5712" y="6511"/>
                    <a:pt x="5687" y="6523"/>
                  </a:cubicBezTo>
                  <a:cubicBezTo>
                    <a:pt x="5683" y="6525"/>
                    <a:pt x="5678" y="6525"/>
                    <a:pt x="5673" y="6525"/>
                  </a:cubicBezTo>
                  <a:cubicBezTo>
                    <a:pt x="5652" y="6525"/>
                    <a:pt x="5628" y="6514"/>
                    <a:pt x="5608" y="6508"/>
                  </a:cubicBezTo>
                  <a:cubicBezTo>
                    <a:pt x="5601" y="6445"/>
                    <a:pt x="5656" y="6453"/>
                    <a:pt x="5671" y="6429"/>
                  </a:cubicBezTo>
                  <a:cubicBezTo>
                    <a:pt x="5707" y="6382"/>
                    <a:pt x="5739" y="6362"/>
                    <a:pt x="5768" y="6362"/>
                  </a:cubicBezTo>
                  <a:cubicBezTo>
                    <a:pt x="5802" y="6362"/>
                    <a:pt x="5834" y="6390"/>
                    <a:pt x="5868" y="6437"/>
                  </a:cubicBezTo>
                  <a:cubicBezTo>
                    <a:pt x="5892" y="6467"/>
                    <a:pt x="5912" y="6502"/>
                    <a:pt x="5945" y="6502"/>
                  </a:cubicBezTo>
                  <a:cubicBezTo>
                    <a:pt x="5955" y="6502"/>
                    <a:pt x="5966" y="6499"/>
                    <a:pt x="5978" y="6492"/>
                  </a:cubicBezTo>
                  <a:cubicBezTo>
                    <a:pt x="6025" y="6476"/>
                    <a:pt x="6049" y="6429"/>
                    <a:pt x="6049" y="6382"/>
                  </a:cubicBezTo>
                  <a:cubicBezTo>
                    <a:pt x="6049" y="6335"/>
                    <a:pt x="6017" y="6327"/>
                    <a:pt x="5970" y="6319"/>
                  </a:cubicBezTo>
                  <a:cubicBezTo>
                    <a:pt x="5892" y="6303"/>
                    <a:pt x="5813" y="6272"/>
                    <a:pt x="5813" y="6162"/>
                  </a:cubicBezTo>
                  <a:cubicBezTo>
                    <a:pt x="5805" y="6059"/>
                    <a:pt x="5671" y="6106"/>
                    <a:pt x="5648" y="6020"/>
                  </a:cubicBezTo>
                  <a:cubicBezTo>
                    <a:pt x="5679" y="5965"/>
                    <a:pt x="5734" y="5926"/>
                    <a:pt x="5726" y="5855"/>
                  </a:cubicBezTo>
                  <a:close/>
                  <a:moveTo>
                    <a:pt x="4594" y="1"/>
                  </a:moveTo>
                  <a:cubicBezTo>
                    <a:pt x="4540" y="1"/>
                    <a:pt x="4484" y="28"/>
                    <a:pt x="4429" y="58"/>
                  </a:cubicBezTo>
                  <a:cubicBezTo>
                    <a:pt x="4358" y="90"/>
                    <a:pt x="4295" y="129"/>
                    <a:pt x="4240" y="176"/>
                  </a:cubicBezTo>
                  <a:cubicBezTo>
                    <a:pt x="4204" y="202"/>
                    <a:pt x="4165" y="241"/>
                    <a:pt x="4120" y="241"/>
                  </a:cubicBezTo>
                  <a:cubicBezTo>
                    <a:pt x="4096" y="241"/>
                    <a:pt x="4071" y="230"/>
                    <a:pt x="4043" y="200"/>
                  </a:cubicBezTo>
                  <a:cubicBezTo>
                    <a:pt x="4040" y="196"/>
                    <a:pt x="4035" y="195"/>
                    <a:pt x="4028" y="195"/>
                  </a:cubicBezTo>
                  <a:cubicBezTo>
                    <a:pt x="3970" y="195"/>
                    <a:pt x="3799" y="307"/>
                    <a:pt x="3792" y="349"/>
                  </a:cubicBezTo>
                  <a:cubicBezTo>
                    <a:pt x="3792" y="357"/>
                    <a:pt x="3792" y="365"/>
                    <a:pt x="3799" y="365"/>
                  </a:cubicBezTo>
                  <a:cubicBezTo>
                    <a:pt x="3805" y="367"/>
                    <a:pt x="3811" y="368"/>
                    <a:pt x="3816" y="368"/>
                  </a:cubicBezTo>
                  <a:cubicBezTo>
                    <a:pt x="3843" y="368"/>
                    <a:pt x="3866" y="346"/>
                    <a:pt x="3888" y="346"/>
                  </a:cubicBezTo>
                  <a:cubicBezTo>
                    <a:pt x="3893" y="346"/>
                    <a:pt x="3897" y="347"/>
                    <a:pt x="3902" y="349"/>
                  </a:cubicBezTo>
                  <a:cubicBezTo>
                    <a:pt x="3933" y="412"/>
                    <a:pt x="3839" y="459"/>
                    <a:pt x="3902" y="522"/>
                  </a:cubicBezTo>
                  <a:lnTo>
                    <a:pt x="4059" y="459"/>
                  </a:lnTo>
                  <a:lnTo>
                    <a:pt x="4059" y="459"/>
                  </a:lnTo>
                  <a:cubicBezTo>
                    <a:pt x="3996" y="562"/>
                    <a:pt x="3988" y="687"/>
                    <a:pt x="4035" y="797"/>
                  </a:cubicBezTo>
                  <a:cubicBezTo>
                    <a:pt x="4067" y="892"/>
                    <a:pt x="4028" y="1002"/>
                    <a:pt x="4075" y="1088"/>
                  </a:cubicBezTo>
                  <a:cubicBezTo>
                    <a:pt x="3996" y="1136"/>
                    <a:pt x="4012" y="1191"/>
                    <a:pt x="4059" y="1238"/>
                  </a:cubicBezTo>
                  <a:cubicBezTo>
                    <a:pt x="4193" y="1395"/>
                    <a:pt x="4153" y="1553"/>
                    <a:pt x="4059" y="1702"/>
                  </a:cubicBezTo>
                  <a:cubicBezTo>
                    <a:pt x="3957" y="1851"/>
                    <a:pt x="4004" y="2024"/>
                    <a:pt x="3855" y="2127"/>
                  </a:cubicBezTo>
                  <a:cubicBezTo>
                    <a:pt x="3831" y="2135"/>
                    <a:pt x="3831" y="2182"/>
                    <a:pt x="3839" y="2213"/>
                  </a:cubicBezTo>
                  <a:cubicBezTo>
                    <a:pt x="3870" y="2331"/>
                    <a:pt x="3973" y="2410"/>
                    <a:pt x="3988" y="2536"/>
                  </a:cubicBezTo>
                  <a:cubicBezTo>
                    <a:pt x="3988" y="2559"/>
                    <a:pt x="4114" y="2567"/>
                    <a:pt x="4177" y="2583"/>
                  </a:cubicBezTo>
                  <a:cubicBezTo>
                    <a:pt x="4181" y="2583"/>
                    <a:pt x="4186" y="2582"/>
                    <a:pt x="4191" y="2582"/>
                  </a:cubicBezTo>
                  <a:cubicBezTo>
                    <a:pt x="4206" y="2582"/>
                    <a:pt x="4222" y="2587"/>
                    <a:pt x="4216" y="2622"/>
                  </a:cubicBezTo>
                  <a:cubicBezTo>
                    <a:pt x="4185" y="2638"/>
                    <a:pt x="4146" y="2654"/>
                    <a:pt x="4114" y="2669"/>
                  </a:cubicBezTo>
                  <a:cubicBezTo>
                    <a:pt x="3973" y="2772"/>
                    <a:pt x="3965" y="2819"/>
                    <a:pt x="4075" y="2968"/>
                  </a:cubicBezTo>
                  <a:cubicBezTo>
                    <a:pt x="4177" y="3071"/>
                    <a:pt x="4303" y="3149"/>
                    <a:pt x="4437" y="3196"/>
                  </a:cubicBezTo>
                  <a:cubicBezTo>
                    <a:pt x="4539" y="3244"/>
                    <a:pt x="4594" y="3362"/>
                    <a:pt x="4680" y="3432"/>
                  </a:cubicBezTo>
                  <a:cubicBezTo>
                    <a:pt x="4731" y="3483"/>
                    <a:pt x="4726" y="3508"/>
                    <a:pt x="4750" y="3508"/>
                  </a:cubicBezTo>
                  <a:cubicBezTo>
                    <a:pt x="4756" y="3508"/>
                    <a:pt x="4764" y="3506"/>
                    <a:pt x="4775" y="3503"/>
                  </a:cubicBezTo>
                  <a:cubicBezTo>
                    <a:pt x="4822" y="3483"/>
                    <a:pt x="4840" y="3445"/>
                    <a:pt x="4880" y="3445"/>
                  </a:cubicBezTo>
                  <a:cubicBezTo>
                    <a:pt x="4886" y="3445"/>
                    <a:pt x="4893" y="3446"/>
                    <a:pt x="4901" y="3448"/>
                  </a:cubicBezTo>
                  <a:cubicBezTo>
                    <a:pt x="4908" y="3464"/>
                    <a:pt x="4908" y="3479"/>
                    <a:pt x="4916" y="3495"/>
                  </a:cubicBezTo>
                  <a:cubicBezTo>
                    <a:pt x="4916" y="3550"/>
                    <a:pt x="4869" y="3582"/>
                    <a:pt x="4838" y="3621"/>
                  </a:cubicBezTo>
                  <a:cubicBezTo>
                    <a:pt x="4798" y="3668"/>
                    <a:pt x="4798" y="3700"/>
                    <a:pt x="4877" y="3708"/>
                  </a:cubicBezTo>
                  <a:cubicBezTo>
                    <a:pt x="4971" y="3771"/>
                    <a:pt x="5042" y="3857"/>
                    <a:pt x="5097" y="3959"/>
                  </a:cubicBezTo>
                  <a:cubicBezTo>
                    <a:pt x="5113" y="4054"/>
                    <a:pt x="5026" y="4085"/>
                    <a:pt x="4971" y="4132"/>
                  </a:cubicBezTo>
                  <a:cubicBezTo>
                    <a:pt x="4814" y="4266"/>
                    <a:pt x="4814" y="4266"/>
                    <a:pt x="4901" y="4447"/>
                  </a:cubicBezTo>
                  <a:cubicBezTo>
                    <a:pt x="4879" y="4454"/>
                    <a:pt x="4856" y="4458"/>
                    <a:pt x="4833" y="4458"/>
                  </a:cubicBezTo>
                  <a:cubicBezTo>
                    <a:pt x="4783" y="4458"/>
                    <a:pt x="4732" y="4440"/>
                    <a:pt x="4688" y="4408"/>
                  </a:cubicBezTo>
                  <a:cubicBezTo>
                    <a:pt x="4671" y="4399"/>
                    <a:pt x="4656" y="4395"/>
                    <a:pt x="4643" y="4395"/>
                  </a:cubicBezTo>
                  <a:cubicBezTo>
                    <a:pt x="4572" y="4395"/>
                    <a:pt x="4572" y="4513"/>
                    <a:pt x="4547" y="4513"/>
                  </a:cubicBezTo>
                  <a:cubicBezTo>
                    <a:pt x="4544" y="4513"/>
                    <a:pt x="4542" y="4512"/>
                    <a:pt x="4539" y="4510"/>
                  </a:cubicBezTo>
                  <a:cubicBezTo>
                    <a:pt x="4452" y="4439"/>
                    <a:pt x="4326" y="4510"/>
                    <a:pt x="4271" y="4400"/>
                  </a:cubicBezTo>
                  <a:cubicBezTo>
                    <a:pt x="4245" y="4347"/>
                    <a:pt x="4219" y="4327"/>
                    <a:pt x="4191" y="4327"/>
                  </a:cubicBezTo>
                  <a:cubicBezTo>
                    <a:pt x="4160" y="4327"/>
                    <a:pt x="4127" y="4351"/>
                    <a:pt x="4090" y="4384"/>
                  </a:cubicBezTo>
                  <a:cubicBezTo>
                    <a:pt x="4065" y="4409"/>
                    <a:pt x="4043" y="4431"/>
                    <a:pt x="4016" y="4431"/>
                  </a:cubicBezTo>
                  <a:cubicBezTo>
                    <a:pt x="4001" y="4431"/>
                    <a:pt x="3984" y="4424"/>
                    <a:pt x="3965" y="4408"/>
                  </a:cubicBezTo>
                  <a:cubicBezTo>
                    <a:pt x="3965" y="4384"/>
                    <a:pt x="3965" y="4376"/>
                    <a:pt x="3980" y="4376"/>
                  </a:cubicBezTo>
                  <a:lnTo>
                    <a:pt x="4067" y="4305"/>
                  </a:lnTo>
                  <a:cubicBezTo>
                    <a:pt x="4232" y="4195"/>
                    <a:pt x="4232" y="4156"/>
                    <a:pt x="4067" y="4038"/>
                  </a:cubicBezTo>
                  <a:cubicBezTo>
                    <a:pt x="3996" y="3983"/>
                    <a:pt x="3910" y="3951"/>
                    <a:pt x="3973" y="3826"/>
                  </a:cubicBezTo>
                  <a:cubicBezTo>
                    <a:pt x="3995" y="3774"/>
                    <a:pt x="3934" y="3675"/>
                    <a:pt x="3907" y="3675"/>
                  </a:cubicBezTo>
                  <a:cubicBezTo>
                    <a:pt x="3905" y="3675"/>
                    <a:pt x="3903" y="3675"/>
                    <a:pt x="3902" y="3676"/>
                  </a:cubicBezTo>
                  <a:cubicBezTo>
                    <a:pt x="3876" y="3688"/>
                    <a:pt x="3854" y="3693"/>
                    <a:pt x="3836" y="3693"/>
                  </a:cubicBezTo>
                  <a:cubicBezTo>
                    <a:pt x="3761" y="3693"/>
                    <a:pt x="3745" y="3606"/>
                    <a:pt x="3713" y="3574"/>
                  </a:cubicBezTo>
                  <a:cubicBezTo>
                    <a:pt x="3619" y="3479"/>
                    <a:pt x="3548" y="3377"/>
                    <a:pt x="3508" y="3259"/>
                  </a:cubicBezTo>
                  <a:cubicBezTo>
                    <a:pt x="3414" y="2921"/>
                    <a:pt x="3265" y="2599"/>
                    <a:pt x="3076" y="2308"/>
                  </a:cubicBezTo>
                  <a:cubicBezTo>
                    <a:pt x="2856" y="1962"/>
                    <a:pt x="2690" y="1584"/>
                    <a:pt x="2462" y="1246"/>
                  </a:cubicBezTo>
                  <a:cubicBezTo>
                    <a:pt x="2384" y="1136"/>
                    <a:pt x="1998" y="735"/>
                    <a:pt x="1873" y="679"/>
                  </a:cubicBezTo>
                  <a:cubicBezTo>
                    <a:pt x="1857" y="679"/>
                    <a:pt x="1841" y="687"/>
                    <a:pt x="1841" y="687"/>
                  </a:cubicBezTo>
                  <a:cubicBezTo>
                    <a:pt x="1723" y="821"/>
                    <a:pt x="1786" y="1018"/>
                    <a:pt x="1652" y="1136"/>
                  </a:cubicBezTo>
                  <a:cubicBezTo>
                    <a:pt x="1739" y="1191"/>
                    <a:pt x="1613" y="1285"/>
                    <a:pt x="1684" y="1348"/>
                  </a:cubicBezTo>
                  <a:cubicBezTo>
                    <a:pt x="1783" y="1417"/>
                    <a:pt x="1823" y="1561"/>
                    <a:pt x="1985" y="1561"/>
                  </a:cubicBezTo>
                  <a:cubicBezTo>
                    <a:pt x="1990" y="1561"/>
                    <a:pt x="1994" y="1561"/>
                    <a:pt x="1998" y="1560"/>
                  </a:cubicBezTo>
                  <a:lnTo>
                    <a:pt x="1998" y="1560"/>
                  </a:lnTo>
                  <a:cubicBezTo>
                    <a:pt x="1857" y="1710"/>
                    <a:pt x="1857" y="1710"/>
                    <a:pt x="1935" y="1851"/>
                  </a:cubicBezTo>
                  <a:cubicBezTo>
                    <a:pt x="1967" y="1899"/>
                    <a:pt x="1951" y="1962"/>
                    <a:pt x="1983" y="2001"/>
                  </a:cubicBezTo>
                  <a:cubicBezTo>
                    <a:pt x="2053" y="2127"/>
                    <a:pt x="2022" y="2197"/>
                    <a:pt x="1896" y="2253"/>
                  </a:cubicBezTo>
                  <a:cubicBezTo>
                    <a:pt x="1841" y="2268"/>
                    <a:pt x="1802" y="2300"/>
                    <a:pt x="1817" y="2371"/>
                  </a:cubicBezTo>
                  <a:cubicBezTo>
                    <a:pt x="1865" y="2567"/>
                    <a:pt x="1880" y="2795"/>
                    <a:pt x="2108" y="2897"/>
                  </a:cubicBezTo>
                  <a:cubicBezTo>
                    <a:pt x="2148" y="2913"/>
                    <a:pt x="2179" y="2945"/>
                    <a:pt x="2164" y="2984"/>
                  </a:cubicBezTo>
                  <a:cubicBezTo>
                    <a:pt x="2116" y="3094"/>
                    <a:pt x="2195" y="3133"/>
                    <a:pt x="2266" y="3141"/>
                  </a:cubicBezTo>
                  <a:cubicBezTo>
                    <a:pt x="2344" y="3157"/>
                    <a:pt x="2360" y="3188"/>
                    <a:pt x="2368" y="3259"/>
                  </a:cubicBezTo>
                  <a:cubicBezTo>
                    <a:pt x="2384" y="3362"/>
                    <a:pt x="2392" y="3495"/>
                    <a:pt x="2510" y="3527"/>
                  </a:cubicBezTo>
                  <a:cubicBezTo>
                    <a:pt x="2667" y="3566"/>
                    <a:pt x="2690" y="3723"/>
                    <a:pt x="2801" y="3802"/>
                  </a:cubicBezTo>
                  <a:cubicBezTo>
                    <a:pt x="2879" y="3865"/>
                    <a:pt x="2824" y="4046"/>
                    <a:pt x="2722" y="4093"/>
                  </a:cubicBezTo>
                  <a:cubicBezTo>
                    <a:pt x="2632" y="4148"/>
                    <a:pt x="2531" y="4173"/>
                    <a:pt x="2427" y="4173"/>
                  </a:cubicBezTo>
                  <a:cubicBezTo>
                    <a:pt x="2413" y="4173"/>
                    <a:pt x="2398" y="4173"/>
                    <a:pt x="2384" y="4172"/>
                  </a:cubicBezTo>
                  <a:cubicBezTo>
                    <a:pt x="2361" y="4170"/>
                    <a:pt x="2338" y="4169"/>
                    <a:pt x="2315" y="4169"/>
                  </a:cubicBezTo>
                  <a:cubicBezTo>
                    <a:pt x="2236" y="4169"/>
                    <a:pt x="2158" y="4180"/>
                    <a:pt x="2085" y="4211"/>
                  </a:cubicBezTo>
                  <a:cubicBezTo>
                    <a:pt x="1990" y="4235"/>
                    <a:pt x="1912" y="4313"/>
                    <a:pt x="1888" y="4408"/>
                  </a:cubicBezTo>
                  <a:cubicBezTo>
                    <a:pt x="1841" y="4533"/>
                    <a:pt x="1865" y="4565"/>
                    <a:pt x="1998" y="4612"/>
                  </a:cubicBezTo>
                  <a:cubicBezTo>
                    <a:pt x="2046" y="4636"/>
                    <a:pt x="2093" y="4659"/>
                    <a:pt x="2140" y="4691"/>
                  </a:cubicBezTo>
                  <a:cubicBezTo>
                    <a:pt x="2161" y="4701"/>
                    <a:pt x="2184" y="4709"/>
                    <a:pt x="2206" y="4709"/>
                  </a:cubicBezTo>
                  <a:cubicBezTo>
                    <a:pt x="2233" y="4709"/>
                    <a:pt x="2260" y="4697"/>
                    <a:pt x="2281" y="4667"/>
                  </a:cubicBezTo>
                  <a:cubicBezTo>
                    <a:pt x="2312" y="4622"/>
                    <a:pt x="2340" y="4602"/>
                    <a:pt x="2368" y="4602"/>
                  </a:cubicBezTo>
                  <a:cubicBezTo>
                    <a:pt x="2399" y="4602"/>
                    <a:pt x="2430" y="4626"/>
                    <a:pt x="2462" y="4667"/>
                  </a:cubicBezTo>
                  <a:cubicBezTo>
                    <a:pt x="2565" y="4777"/>
                    <a:pt x="2690" y="4777"/>
                    <a:pt x="2816" y="4801"/>
                  </a:cubicBezTo>
                  <a:cubicBezTo>
                    <a:pt x="2831" y="4804"/>
                    <a:pt x="2847" y="4807"/>
                    <a:pt x="2862" y="4807"/>
                  </a:cubicBezTo>
                  <a:cubicBezTo>
                    <a:pt x="2887" y="4807"/>
                    <a:pt x="2909" y="4799"/>
                    <a:pt x="2919" y="4769"/>
                  </a:cubicBezTo>
                  <a:cubicBezTo>
                    <a:pt x="2958" y="4604"/>
                    <a:pt x="3099" y="4628"/>
                    <a:pt x="3210" y="4573"/>
                  </a:cubicBezTo>
                  <a:lnTo>
                    <a:pt x="3210" y="4573"/>
                  </a:lnTo>
                  <a:cubicBezTo>
                    <a:pt x="3210" y="4596"/>
                    <a:pt x="3202" y="4612"/>
                    <a:pt x="3194" y="4628"/>
                  </a:cubicBezTo>
                  <a:cubicBezTo>
                    <a:pt x="3170" y="4675"/>
                    <a:pt x="3123" y="4691"/>
                    <a:pt x="3084" y="4714"/>
                  </a:cubicBezTo>
                  <a:cubicBezTo>
                    <a:pt x="2981" y="4785"/>
                    <a:pt x="2966" y="4935"/>
                    <a:pt x="3076" y="4982"/>
                  </a:cubicBezTo>
                  <a:cubicBezTo>
                    <a:pt x="3162" y="5029"/>
                    <a:pt x="3186" y="5100"/>
                    <a:pt x="3233" y="5163"/>
                  </a:cubicBezTo>
                  <a:cubicBezTo>
                    <a:pt x="3304" y="5273"/>
                    <a:pt x="3328" y="5414"/>
                    <a:pt x="3485" y="5469"/>
                  </a:cubicBezTo>
                  <a:cubicBezTo>
                    <a:pt x="3666" y="5524"/>
                    <a:pt x="3674" y="5572"/>
                    <a:pt x="3626" y="5760"/>
                  </a:cubicBezTo>
                  <a:cubicBezTo>
                    <a:pt x="3611" y="5808"/>
                    <a:pt x="3564" y="5863"/>
                    <a:pt x="3611" y="5886"/>
                  </a:cubicBezTo>
                  <a:cubicBezTo>
                    <a:pt x="3681" y="5933"/>
                    <a:pt x="3744" y="5988"/>
                    <a:pt x="3799" y="6044"/>
                  </a:cubicBezTo>
                  <a:cubicBezTo>
                    <a:pt x="3815" y="6055"/>
                    <a:pt x="3831" y="6060"/>
                    <a:pt x="3846" y="6060"/>
                  </a:cubicBezTo>
                  <a:cubicBezTo>
                    <a:pt x="3894" y="6060"/>
                    <a:pt x="3943" y="6018"/>
                    <a:pt x="3996" y="6012"/>
                  </a:cubicBezTo>
                  <a:cubicBezTo>
                    <a:pt x="4011" y="6012"/>
                    <a:pt x="4025" y="6007"/>
                    <a:pt x="4039" y="6007"/>
                  </a:cubicBezTo>
                  <a:cubicBezTo>
                    <a:pt x="4055" y="6007"/>
                    <a:pt x="4070" y="6014"/>
                    <a:pt x="4083" y="6044"/>
                  </a:cubicBezTo>
                  <a:cubicBezTo>
                    <a:pt x="3949" y="6083"/>
                    <a:pt x="3965" y="6240"/>
                    <a:pt x="3847" y="6311"/>
                  </a:cubicBezTo>
                  <a:cubicBezTo>
                    <a:pt x="3815" y="6327"/>
                    <a:pt x="3831" y="6413"/>
                    <a:pt x="3862" y="6413"/>
                  </a:cubicBezTo>
                  <a:cubicBezTo>
                    <a:pt x="3878" y="6410"/>
                    <a:pt x="3891" y="6408"/>
                    <a:pt x="3902" y="6408"/>
                  </a:cubicBezTo>
                  <a:cubicBezTo>
                    <a:pt x="3993" y="6408"/>
                    <a:pt x="3952" y="6514"/>
                    <a:pt x="3980" y="6563"/>
                  </a:cubicBezTo>
                  <a:cubicBezTo>
                    <a:pt x="4028" y="6633"/>
                    <a:pt x="4020" y="6744"/>
                    <a:pt x="4106" y="6799"/>
                  </a:cubicBezTo>
                  <a:cubicBezTo>
                    <a:pt x="4190" y="6768"/>
                    <a:pt x="4200" y="6641"/>
                    <a:pt x="4309" y="6641"/>
                  </a:cubicBezTo>
                  <a:cubicBezTo>
                    <a:pt x="4312" y="6641"/>
                    <a:pt x="4315" y="6641"/>
                    <a:pt x="4319" y="6641"/>
                  </a:cubicBezTo>
                  <a:cubicBezTo>
                    <a:pt x="4366" y="6641"/>
                    <a:pt x="4405" y="6665"/>
                    <a:pt x="4429" y="6704"/>
                  </a:cubicBezTo>
                  <a:cubicBezTo>
                    <a:pt x="4437" y="6720"/>
                    <a:pt x="4437" y="6736"/>
                    <a:pt x="4429" y="6744"/>
                  </a:cubicBezTo>
                  <a:cubicBezTo>
                    <a:pt x="4416" y="6761"/>
                    <a:pt x="4403" y="6768"/>
                    <a:pt x="4390" y="6768"/>
                  </a:cubicBezTo>
                  <a:cubicBezTo>
                    <a:pt x="4364" y="6768"/>
                    <a:pt x="4337" y="6741"/>
                    <a:pt x="4311" y="6736"/>
                  </a:cubicBezTo>
                  <a:cubicBezTo>
                    <a:pt x="4287" y="6736"/>
                    <a:pt x="4264" y="6736"/>
                    <a:pt x="4264" y="6767"/>
                  </a:cubicBezTo>
                  <a:cubicBezTo>
                    <a:pt x="4271" y="6854"/>
                    <a:pt x="4405" y="6854"/>
                    <a:pt x="4413" y="6940"/>
                  </a:cubicBezTo>
                  <a:cubicBezTo>
                    <a:pt x="4403" y="6952"/>
                    <a:pt x="4391" y="6955"/>
                    <a:pt x="4378" y="6955"/>
                  </a:cubicBezTo>
                  <a:cubicBezTo>
                    <a:pt x="4363" y="6955"/>
                    <a:pt x="4348" y="6951"/>
                    <a:pt x="4337" y="6951"/>
                  </a:cubicBezTo>
                  <a:cubicBezTo>
                    <a:pt x="4326" y="6951"/>
                    <a:pt x="4319" y="6955"/>
                    <a:pt x="4319" y="6972"/>
                  </a:cubicBezTo>
                  <a:cubicBezTo>
                    <a:pt x="4319" y="7035"/>
                    <a:pt x="4303" y="7121"/>
                    <a:pt x="4413" y="7153"/>
                  </a:cubicBezTo>
                  <a:cubicBezTo>
                    <a:pt x="4602" y="7208"/>
                    <a:pt x="4625" y="7263"/>
                    <a:pt x="4625" y="7436"/>
                  </a:cubicBezTo>
                  <a:cubicBezTo>
                    <a:pt x="4617" y="7444"/>
                    <a:pt x="4617" y="7451"/>
                    <a:pt x="4625" y="7459"/>
                  </a:cubicBezTo>
                  <a:cubicBezTo>
                    <a:pt x="4767" y="7483"/>
                    <a:pt x="4720" y="7703"/>
                    <a:pt x="4861" y="7703"/>
                  </a:cubicBezTo>
                  <a:cubicBezTo>
                    <a:pt x="4960" y="7703"/>
                    <a:pt x="4897" y="7806"/>
                    <a:pt x="4964" y="7806"/>
                  </a:cubicBezTo>
                  <a:cubicBezTo>
                    <a:pt x="4966" y="7806"/>
                    <a:pt x="4969" y="7806"/>
                    <a:pt x="4971" y="7805"/>
                  </a:cubicBezTo>
                  <a:cubicBezTo>
                    <a:pt x="5034" y="7805"/>
                    <a:pt x="5097" y="7813"/>
                    <a:pt x="5152" y="7837"/>
                  </a:cubicBezTo>
                  <a:cubicBezTo>
                    <a:pt x="5215" y="7853"/>
                    <a:pt x="5302" y="7900"/>
                    <a:pt x="5286" y="7947"/>
                  </a:cubicBezTo>
                  <a:cubicBezTo>
                    <a:pt x="5255" y="8033"/>
                    <a:pt x="5294" y="8167"/>
                    <a:pt x="5215" y="8199"/>
                  </a:cubicBezTo>
                  <a:cubicBezTo>
                    <a:pt x="5121" y="8254"/>
                    <a:pt x="5042" y="8324"/>
                    <a:pt x="4987" y="8419"/>
                  </a:cubicBezTo>
                  <a:cubicBezTo>
                    <a:pt x="4877" y="8560"/>
                    <a:pt x="4712" y="8663"/>
                    <a:pt x="4531" y="8678"/>
                  </a:cubicBezTo>
                  <a:cubicBezTo>
                    <a:pt x="4517" y="8682"/>
                    <a:pt x="4504" y="8683"/>
                    <a:pt x="4490" y="8683"/>
                  </a:cubicBezTo>
                  <a:cubicBezTo>
                    <a:pt x="4439" y="8683"/>
                    <a:pt x="4387" y="8662"/>
                    <a:pt x="4350" y="8631"/>
                  </a:cubicBezTo>
                  <a:cubicBezTo>
                    <a:pt x="4206" y="8517"/>
                    <a:pt x="4062" y="8418"/>
                    <a:pt x="3869" y="8418"/>
                  </a:cubicBezTo>
                  <a:cubicBezTo>
                    <a:pt x="3861" y="8418"/>
                    <a:pt x="3854" y="8419"/>
                    <a:pt x="3847" y="8419"/>
                  </a:cubicBezTo>
                  <a:cubicBezTo>
                    <a:pt x="3870" y="8348"/>
                    <a:pt x="3980" y="8372"/>
                    <a:pt x="3996" y="8285"/>
                  </a:cubicBezTo>
                  <a:cubicBezTo>
                    <a:pt x="3941" y="8206"/>
                    <a:pt x="3760" y="8269"/>
                    <a:pt x="3776" y="8104"/>
                  </a:cubicBezTo>
                  <a:cubicBezTo>
                    <a:pt x="3752" y="8096"/>
                    <a:pt x="3737" y="8088"/>
                    <a:pt x="3713" y="8088"/>
                  </a:cubicBezTo>
                  <a:cubicBezTo>
                    <a:pt x="3689" y="8082"/>
                    <a:pt x="3668" y="8079"/>
                    <a:pt x="3650" y="8079"/>
                  </a:cubicBezTo>
                  <a:cubicBezTo>
                    <a:pt x="3549" y="8079"/>
                    <a:pt x="3513" y="8162"/>
                    <a:pt x="3493" y="8262"/>
                  </a:cubicBezTo>
                  <a:cubicBezTo>
                    <a:pt x="3312" y="8246"/>
                    <a:pt x="3390" y="8049"/>
                    <a:pt x="3257" y="8010"/>
                  </a:cubicBezTo>
                  <a:cubicBezTo>
                    <a:pt x="3378" y="7971"/>
                    <a:pt x="3433" y="7953"/>
                    <a:pt x="3483" y="7953"/>
                  </a:cubicBezTo>
                  <a:cubicBezTo>
                    <a:pt x="3525" y="7953"/>
                    <a:pt x="3564" y="7965"/>
                    <a:pt x="3634" y="7986"/>
                  </a:cubicBezTo>
                  <a:cubicBezTo>
                    <a:pt x="3652" y="7995"/>
                    <a:pt x="3671" y="8004"/>
                    <a:pt x="3687" y="8004"/>
                  </a:cubicBezTo>
                  <a:cubicBezTo>
                    <a:pt x="3699" y="8004"/>
                    <a:pt x="3711" y="8000"/>
                    <a:pt x="3721" y="7986"/>
                  </a:cubicBezTo>
                  <a:cubicBezTo>
                    <a:pt x="3752" y="7963"/>
                    <a:pt x="3752" y="7915"/>
                    <a:pt x="3737" y="7884"/>
                  </a:cubicBezTo>
                  <a:cubicBezTo>
                    <a:pt x="3713" y="7829"/>
                    <a:pt x="3650" y="7805"/>
                    <a:pt x="3674" y="7727"/>
                  </a:cubicBezTo>
                  <a:cubicBezTo>
                    <a:pt x="3705" y="7609"/>
                    <a:pt x="3634" y="7562"/>
                    <a:pt x="3524" y="7554"/>
                  </a:cubicBezTo>
                  <a:cubicBezTo>
                    <a:pt x="3469" y="7554"/>
                    <a:pt x="3398" y="7554"/>
                    <a:pt x="3414" y="7475"/>
                  </a:cubicBezTo>
                  <a:cubicBezTo>
                    <a:pt x="3435" y="7391"/>
                    <a:pt x="3411" y="7374"/>
                    <a:pt x="3371" y="7374"/>
                  </a:cubicBezTo>
                  <a:cubicBezTo>
                    <a:pt x="3351" y="7374"/>
                    <a:pt x="3328" y="7378"/>
                    <a:pt x="3304" y="7381"/>
                  </a:cubicBezTo>
                  <a:cubicBezTo>
                    <a:pt x="3295" y="7382"/>
                    <a:pt x="3286" y="7382"/>
                    <a:pt x="3277" y="7382"/>
                  </a:cubicBezTo>
                  <a:cubicBezTo>
                    <a:pt x="3208" y="7382"/>
                    <a:pt x="3123" y="7355"/>
                    <a:pt x="3123" y="7286"/>
                  </a:cubicBezTo>
                  <a:cubicBezTo>
                    <a:pt x="3131" y="7192"/>
                    <a:pt x="3060" y="7129"/>
                    <a:pt x="3084" y="7042"/>
                  </a:cubicBezTo>
                  <a:cubicBezTo>
                    <a:pt x="3115" y="6964"/>
                    <a:pt x="3060" y="6869"/>
                    <a:pt x="2974" y="6862"/>
                  </a:cubicBezTo>
                  <a:cubicBezTo>
                    <a:pt x="2879" y="6830"/>
                    <a:pt x="2871" y="6775"/>
                    <a:pt x="2926" y="6704"/>
                  </a:cubicBezTo>
                  <a:cubicBezTo>
                    <a:pt x="2950" y="6681"/>
                    <a:pt x="2966" y="6657"/>
                    <a:pt x="2974" y="6626"/>
                  </a:cubicBezTo>
                  <a:cubicBezTo>
                    <a:pt x="2974" y="6586"/>
                    <a:pt x="2966" y="6555"/>
                    <a:pt x="2950" y="6523"/>
                  </a:cubicBezTo>
                  <a:cubicBezTo>
                    <a:pt x="2937" y="6507"/>
                    <a:pt x="2923" y="6502"/>
                    <a:pt x="2909" y="6502"/>
                  </a:cubicBezTo>
                  <a:cubicBezTo>
                    <a:pt x="2887" y="6502"/>
                    <a:pt x="2863" y="6514"/>
                    <a:pt x="2840" y="6523"/>
                  </a:cubicBezTo>
                  <a:cubicBezTo>
                    <a:pt x="2789" y="6531"/>
                    <a:pt x="2752" y="6604"/>
                    <a:pt x="2686" y="6604"/>
                  </a:cubicBezTo>
                  <a:cubicBezTo>
                    <a:pt x="2680" y="6604"/>
                    <a:pt x="2673" y="6603"/>
                    <a:pt x="2667" y="6602"/>
                  </a:cubicBezTo>
                  <a:cubicBezTo>
                    <a:pt x="2667" y="6492"/>
                    <a:pt x="2730" y="6460"/>
                    <a:pt x="2808" y="6437"/>
                  </a:cubicBezTo>
                  <a:cubicBezTo>
                    <a:pt x="2848" y="6421"/>
                    <a:pt x="2879" y="6397"/>
                    <a:pt x="2864" y="6350"/>
                  </a:cubicBezTo>
                  <a:cubicBezTo>
                    <a:pt x="2848" y="6311"/>
                    <a:pt x="2816" y="6287"/>
                    <a:pt x="2777" y="6287"/>
                  </a:cubicBezTo>
                  <a:cubicBezTo>
                    <a:pt x="2747" y="6298"/>
                    <a:pt x="2718" y="6303"/>
                    <a:pt x="2689" y="6303"/>
                  </a:cubicBezTo>
                  <a:cubicBezTo>
                    <a:pt x="2634" y="6303"/>
                    <a:pt x="2582" y="6284"/>
                    <a:pt x="2541" y="6248"/>
                  </a:cubicBezTo>
                  <a:cubicBezTo>
                    <a:pt x="2455" y="6169"/>
                    <a:pt x="2486" y="6083"/>
                    <a:pt x="2549" y="6004"/>
                  </a:cubicBezTo>
                  <a:cubicBezTo>
                    <a:pt x="2462" y="5933"/>
                    <a:pt x="2415" y="5815"/>
                    <a:pt x="2439" y="5705"/>
                  </a:cubicBezTo>
                  <a:cubicBezTo>
                    <a:pt x="2439" y="5705"/>
                    <a:pt x="2344" y="5705"/>
                    <a:pt x="2337" y="5682"/>
                  </a:cubicBezTo>
                  <a:cubicBezTo>
                    <a:pt x="2266" y="5517"/>
                    <a:pt x="2132" y="5391"/>
                    <a:pt x="1967" y="5328"/>
                  </a:cubicBezTo>
                  <a:cubicBezTo>
                    <a:pt x="1945" y="5321"/>
                    <a:pt x="1930" y="5247"/>
                    <a:pt x="1891" y="5247"/>
                  </a:cubicBezTo>
                  <a:cubicBezTo>
                    <a:pt x="1888" y="5247"/>
                    <a:pt x="1884" y="5248"/>
                    <a:pt x="1880" y="5249"/>
                  </a:cubicBezTo>
                  <a:cubicBezTo>
                    <a:pt x="1856" y="5259"/>
                    <a:pt x="1840" y="5264"/>
                    <a:pt x="1828" y="5264"/>
                  </a:cubicBezTo>
                  <a:cubicBezTo>
                    <a:pt x="1788" y="5264"/>
                    <a:pt x="1816" y="5209"/>
                    <a:pt x="1810" y="5178"/>
                  </a:cubicBezTo>
                  <a:cubicBezTo>
                    <a:pt x="1770" y="5055"/>
                    <a:pt x="1756" y="5009"/>
                    <a:pt x="1708" y="5009"/>
                  </a:cubicBezTo>
                  <a:cubicBezTo>
                    <a:pt x="1679" y="5009"/>
                    <a:pt x="1639" y="5026"/>
                    <a:pt x="1574" y="5053"/>
                  </a:cubicBezTo>
                  <a:cubicBezTo>
                    <a:pt x="1566" y="5053"/>
                    <a:pt x="1550" y="5045"/>
                    <a:pt x="1526" y="5029"/>
                  </a:cubicBezTo>
                  <a:cubicBezTo>
                    <a:pt x="1519" y="4942"/>
                    <a:pt x="1581" y="4872"/>
                    <a:pt x="1668" y="4864"/>
                  </a:cubicBezTo>
                  <a:cubicBezTo>
                    <a:pt x="1699" y="4864"/>
                    <a:pt x="1739" y="4856"/>
                    <a:pt x="1731" y="4817"/>
                  </a:cubicBezTo>
                  <a:cubicBezTo>
                    <a:pt x="1723" y="4777"/>
                    <a:pt x="1715" y="4738"/>
                    <a:pt x="1668" y="4722"/>
                  </a:cubicBezTo>
                  <a:cubicBezTo>
                    <a:pt x="1664" y="4721"/>
                    <a:pt x="1660" y="4721"/>
                    <a:pt x="1655" y="4721"/>
                  </a:cubicBezTo>
                  <a:cubicBezTo>
                    <a:pt x="1637" y="4721"/>
                    <a:pt x="1614" y="4725"/>
                    <a:pt x="1591" y="4725"/>
                  </a:cubicBezTo>
                  <a:cubicBezTo>
                    <a:pt x="1558" y="4725"/>
                    <a:pt x="1524" y="4717"/>
                    <a:pt x="1503" y="4675"/>
                  </a:cubicBezTo>
                  <a:cubicBezTo>
                    <a:pt x="1492" y="4637"/>
                    <a:pt x="1451" y="4614"/>
                    <a:pt x="1408" y="4614"/>
                  </a:cubicBezTo>
                  <a:cubicBezTo>
                    <a:pt x="1389" y="4614"/>
                    <a:pt x="1370" y="4618"/>
                    <a:pt x="1353" y="4628"/>
                  </a:cubicBezTo>
                  <a:cubicBezTo>
                    <a:pt x="1341" y="4637"/>
                    <a:pt x="1326" y="4642"/>
                    <a:pt x="1311" y="4642"/>
                  </a:cubicBezTo>
                  <a:cubicBezTo>
                    <a:pt x="1288" y="4642"/>
                    <a:pt x="1265" y="4631"/>
                    <a:pt x="1251" y="4612"/>
                  </a:cubicBezTo>
                  <a:cubicBezTo>
                    <a:pt x="1203" y="4564"/>
                    <a:pt x="1138" y="4538"/>
                    <a:pt x="1071" y="4538"/>
                  </a:cubicBezTo>
                  <a:cubicBezTo>
                    <a:pt x="1039" y="4538"/>
                    <a:pt x="1007" y="4544"/>
                    <a:pt x="976" y="4557"/>
                  </a:cubicBezTo>
                  <a:cubicBezTo>
                    <a:pt x="963" y="4561"/>
                    <a:pt x="952" y="4563"/>
                    <a:pt x="942" y="4563"/>
                  </a:cubicBezTo>
                  <a:cubicBezTo>
                    <a:pt x="895" y="4563"/>
                    <a:pt x="874" y="4522"/>
                    <a:pt x="874" y="4471"/>
                  </a:cubicBezTo>
                  <a:cubicBezTo>
                    <a:pt x="874" y="4431"/>
                    <a:pt x="874" y="4392"/>
                    <a:pt x="866" y="4360"/>
                  </a:cubicBezTo>
                  <a:cubicBezTo>
                    <a:pt x="850" y="4282"/>
                    <a:pt x="835" y="4253"/>
                    <a:pt x="790" y="4253"/>
                  </a:cubicBezTo>
                  <a:cubicBezTo>
                    <a:pt x="766" y="4253"/>
                    <a:pt x="735" y="4261"/>
                    <a:pt x="693" y="4274"/>
                  </a:cubicBezTo>
                  <a:cubicBezTo>
                    <a:pt x="598" y="4305"/>
                    <a:pt x="512" y="4353"/>
                    <a:pt x="441" y="4415"/>
                  </a:cubicBezTo>
                  <a:cubicBezTo>
                    <a:pt x="365" y="4483"/>
                    <a:pt x="283" y="4573"/>
                    <a:pt x="165" y="4573"/>
                  </a:cubicBezTo>
                  <a:cubicBezTo>
                    <a:pt x="160" y="4573"/>
                    <a:pt x="155" y="4573"/>
                    <a:pt x="150" y="4573"/>
                  </a:cubicBezTo>
                  <a:cubicBezTo>
                    <a:pt x="16" y="4573"/>
                    <a:pt x="1" y="4644"/>
                    <a:pt x="40" y="4738"/>
                  </a:cubicBezTo>
                  <a:cubicBezTo>
                    <a:pt x="64" y="4809"/>
                    <a:pt x="56" y="4895"/>
                    <a:pt x="134" y="4935"/>
                  </a:cubicBezTo>
                  <a:cubicBezTo>
                    <a:pt x="189" y="4958"/>
                    <a:pt x="181" y="5005"/>
                    <a:pt x="174" y="5053"/>
                  </a:cubicBezTo>
                  <a:cubicBezTo>
                    <a:pt x="150" y="5147"/>
                    <a:pt x="205" y="5249"/>
                    <a:pt x="307" y="5281"/>
                  </a:cubicBezTo>
                  <a:cubicBezTo>
                    <a:pt x="362" y="5304"/>
                    <a:pt x="433" y="5344"/>
                    <a:pt x="394" y="5422"/>
                  </a:cubicBezTo>
                  <a:cubicBezTo>
                    <a:pt x="323" y="5540"/>
                    <a:pt x="402" y="5635"/>
                    <a:pt x="465" y="5713"/>
                  </a:cubicBezTo>
                  <a:cubicBezTo>
                    <a:pt x="653" y="5949"/>
                    <a:pt x="669" y="6264"/>
                    <a:pt x="858" y="6500"/>
                  </a:cubicBezTo>
                  <a:cubicBezTo>
                    <a:pt x="866" y="6508"/>
                    <a:pt x="866" y="6515"/>
                    <a:pt x="866" y="6523"/>
                  </a:cubicBezTo>
                  <a:cubicBezTo>
                    <a:pt x="826" y="6665"/>
                    <a:pt x="944" y="6720"/>
                    <a:pt x="1031" y="6799"/>
                  </a:cubicBezTo>
                  <a:cubicBezTo>
                    <a:pt x="1078" y="6846"/>
                    <a:pt x="1173" y="6869"/>
                    <a:pt x="1188" y="6956"/>
                  </a:cubicBezTo>
                  <a:cubicBezTo>
                    <a:pt x="1212" y="7074"/>
                    <a:pt x="1298" y="7168"/>
                    <a:pt x="1416" y="7215"/>
                  </a:cubicBezTo>
                  <a:cubicBezTo>
                    <a:pt x="1479" y="7239"/>
                    <a:pt x="1519" y="7302"/>
                    <a:pt x="1511" y="7365"/>
                  </a:cubicBezTo>
                  <a:cubicBezTo>
                    <a:pt x="1542" y="7664"/>
                    <a:pt x="1747" y="7868"/>
                    <a:pt x="1888" y="8104"/>
                  </a:cubicBezTo>
                  <a:cubicBezTo>
                    <a:pt x="1895" y="8118"/>
                    <a:pt x="1906" y="8121"/>
                    <a:pt x="1919" y="8121"/>
                  </a:cubicBezTo>
                  <a:cubicBezTo>
                    <a:pt x="1932" y="8121"/>
                    <a:pt x="1946" y="8118"/>
                    <a:pt x="1959" y="8118"/>
                  </a:cubicBezTo>
                  <a:cubicBezTo>
                    <a:pt x="1964" y="8118"/>
                    <a:pt x="1970" y="8119"/>
                    <a:pt x="1975" y="8120"/>
                  </a:cubicBezTo>
                  <a:cubicBezTo>
                    <a:pt x="2046" y="8144"/>
                    <a:pt x="2156" y="8144"/>
                    <a:pt x="2053" y="8269"/>
                  </a:cubicBezTo>
                  <a:cubicBezTo>
                    <a:pt x="2030" y="8309"/>
                    <a:pt x="2085" y="8332"/>
                    <a:pt x="2116" y="8356"/>
                  </a:cubicBezTo>
                  <a:cubicBezTo>
                    <a:pt x="2195" y="8427"/>
                    <a:pt x="2266" y="8497"/>
                    <a:pt x="2337" y="8584"/>
                  </a:cubicBezTo>
                  <a:cubicBezTo>
                    <a:pt x="2423" y="8670"/>
                    <a:pt x="2455" y="8788"/>
                    <a:pt x="2533" y="8883"/>
                  </a:cubicBezTo>
                  <a:cubicBezTo>
                    <a:pt x="2816" y="9190"/>
                    <a:pt x="3076" y="9520"/>
                    <a:pt x="3390" y="9795"/>
                  </a:cubicBezTo>
                  <a:cubicBezTo>
                    <a:pt x="3453" y="9842"/>
                    <a:pt x="3524" y="9890"/>
                    <a:pt x="3587" y="9953"/>
                  </a:cubicBezTo>
                  <a:cubicBezTo>
                    <a:pt x="3792" y="10181"/>
                    <a:pt x="4028" y="10377"/>
                    <a:pt x="4303" y="10535"/>
                  </a:cubicBezTo>
                  <a:cubicBezTo>
                    <a:pt x="4507" y="10653"/>
                    <a:pt x="4735" y="10739"/>
                    <a:pt x="4924" y="10904"/>
                  </a:cubicBezTo>
                  <a:cubicBezTo>
                    <a:pt x="5050" y="11030"/>
                    <a:pt x="5223" y="11117"/>
                    <a:pt x="5404" y="11132"/>
                  </a:cubicBezTo>
                  <a:cubicBezTo>
                    <a:pt x="5428" y="11140"/>
                    <a:pt x="5451" y="11148"/>
                    <a:pt x="5459" y="11164"/>
                  </a:cubicBezTo>
                  <a:cubicBezTo>
                    <a:pt x="5483" y="11225"/>
                    <a:pt x="5518" y="11244"/>
                    <a:pt x="5559" y="11244"/>
                  </a:cubicBezTo>
                  <a:cubicBezTo>
                    <a:pt x="5587" y="11244"/>
                    <a:pt x="5617" y="11236"/>
                    <a:pt x="5648" y="11227"/>
                  </a:cubicBezTo>
                  <a:cubicBezTo>
                    <a:pt x="5758" y="11195"/>
                    <a:pt x="5679" y="11101"/>
                    <a:pt x="5703" y="11046"/>
                  </a:cubicBezTo>
                  <a:lnTo>
                    <a:pt x="5703" y="11046"/>
                  </a:lnTo>
                  <a:cubicBezTo>
                    <a:pt x="5726" y="11054"/>
                    <a:pt x="5742" y="11054"/>
                    <a:pt x="5750" y="11062"/>
                  </a:cubicBezTo>
                  <a:cubicBezTo>
                    <a:pt x="5785" y="11102"/>
                    <a:pt x="5811" y="11142"/>
                    <a:pt x="5856" y="11142"/>
                  </a:cubicBezTo>
                  <a:cubicBezTo>
                    <a:pt x="5873" y="11142"/>
                    <a:pt x="5892" y="11137"/>
                    <a:pt x="5915" y="11124"/>
                  </a:cubicBezTo>
                  <a:cubicBezTo>
                    <a:pt x="5994" y="11093"/>
                    <a:pt x="6033" y="11022"/>
                    <a:pt x="6017" y="10944"/>
                  </a:cubicBezTo>
                  <a:cubicBezTo>
                    <a:pt x="6002" y="10802"/>
                    <a:pt x="5970" y="10668"/>
                    <a:pt x="5915" y="10535"/>
                  </a:cubicBezTo>
                  <a:cubicBezTo>
                    <a:pt x="5892" y="10409"/>
                    <a:pt x="5781" y="10306"/>
                    <a:pt x="5648" y="10306"/>
                  </a:cubicBezTo>
                  <a:cubicBezTo>
                    <a:pt x="5624" y="10306"/>
                    <a:pt x="5577" y="10306"/>
                    <a:pt x="5601" y="10259"/>
                  </a:cubicBezTo>
                  <a:cubicBezTo>
                    <a:pt x="5671" y="10110"/>
                    <a:pt x="5483" y="10070"/>
                    <a:pt x="5475" y="9953"/>
                  </a:cubicBezTo>
                  <a:cubicBezTo>
                    <a:pt x="5475" y="9938"/>
                    <a:pt x="5462" y="9931"/>
                    <a:pt x="5445" y="9931"/>
                  </a:cubicBezTo>
                  <a:cubicBezTo>
                    <a:pt x="5425" y="9931"/>
                    <a:pt x="5398" y="9942"/>
                    <a:pt x="5380" y="9968"/>
                  </a:cubicBezTo>
                  <a:cubicBezTo>
                    <a:pt x="5367" y="9981"/>
                    <a:pt x="5398" y="10039"/>
                    <a:pt x="5363" y="10039"/>
                  </a:cubicBezTo>
                  <a:cubicBezTo>
                    <a:pt x="5356" y="10039"/>
                    <a:pt x="5346" y="10036"/>
                    <a:pt x="5333" y="10031"/>
                  </a:cubicBezTo>
                  <a:cubicBezTo>
                    <a:pt x="5310" y="10015"/>
                    <a:pt x="5278" y="9984"/>
                    <a:pt x="5294" y="9953"/>
                  </a:cubicBezTo>
                  <a:cubicBezTo>
                    <a:pt x="5333" y="9887"/>
                    <a:pt x="5329" y="9854"/>
                    <a:pt x="5272" y="9854"/>
                  </a:cubicBezTo>
                  <a:cubicBezTo>
                    <a:pt x="5260" y="9854"/>
                    <a:pt x="5247" y="9856"/>
                    <a:pt x="5231" y="9858"/>
                  </a:cubicBezTo>
                  <a:cubicBezTo>
                    <a:pt x="5227" y="9858"/>
                    <a:pt x="5224" y="9859"/>
                    <a:pt x="5220" y="9859"/>
                  </a:cubicBezTo>
                  <a:cubicBezTo>
                    <a:pt x="5134" y="9859"/>
                    <a:pt x="5103" y="9770"/>
                    <a:pt x="5042" y="9740"/>
                  </a:cubicBezTo>
                  <a:cubicBezTo>
                    <a:pt x="4979" y="9701"/>
                    <a:pt x="5026" y="9646"/>
                    <a:pt x="5042" y="9599"/>
                  </a:cubicBezTo>
                  <a:cubicBezTo>
                    <a:pt x="5058" y="9583"/>
                    <a:pt x="5042" y="9551"/>
                    <a:pt x="5019" y="9544"/>
                  </a:cubicBezTo>
                  <a:cubicBezTo>
                    <a:pt x="4938" y="9503"/>
                    <a:pt x="4862" y="9429"/>
                    <a:pt x="4768" y="9429"/>
                  </a:cubicBezTo>
                  <a:cubicBezTo>
                    <a:pt x="4734" y="9429"/>
                    <a:pt x="4697" y="9439"/>
                    <a:pt x="4657" y="9465"/>
                  </a:cubicBezTo>
                  <a:cubicBezTo>
                    <a:pt x="4657" y="9386"/>
                    <a:pt x="4594" y="9315"/>
                    <a:pt x="4633" y="9245"/>
                  </a:cubicBezTo>
                  <a:cubicBezTo>
                    <a:pt x="4636" y="9244"/>
                    <a:pt x="4639" y="9244"/>
                    <a:pt x="4642" y="9244"/>
                  </a:cubicBezTo>
                  <a:cubicBezTo>
                    <a:pt x="4693" y="9244"/>
                    <a:pt x="4668" y="9315"/>
                    <a:pt x="4735" y="9315"/>
                  </a:cubicBezTo>
                  <a:cubicBezTo>
                    <a:pt x="4775" y="9174"/>
                    <a:pt x="4885" y="9072"/>
                    <a:pt x="5026" y="9048"/>
                  </a:cubicBezTo>
                  <a:cubicBezTo>
                    <a:pt x="5089" y="9040"/>
                    <a:pt x="5121" y="8969"/>
                    <a:pt x="5152" y="8914"/>
                  </a:cubicBezTo>
                  <a:cubicBezTo>
                    <a:pt x="5199" y="8828"/>
                    <a:pt x="5247" y="8749"/>
                    <a:pt x="5294" y="8663"/>
                  </a:cubicBezTo>
                  <a:cubicBezTo>
                    <a:pt x="5373" y="8505"/>
                    <a:pt x="5506" y="8482"/>
                    <a:pt x="5656" y="8474"/>
                  </a:cubicBezTo>
                  <a:cubicBezTo>
                    <a:pt x="5719" y="8474"/>
                    <a:pt x="5758" y="8497"/>
                    <a:pt x="5758" y="8545"/>
                  </a:cubicBezTo>
                  <a:cubicBezTo>
                    <a:pt x="5750" y="8710"/>
                    <a:pt x="5915" y="8726"/>
                    <a:pt x="5994" y="8812"/>
                  </a:cubicBezTo>
                  <a:cubicBezTo>
                    <a:pt x="6041" y="8859"/>
                    <a:pt x="6238" y="8796"/>
                    <a:pt x="6120" y="8977"/>
                  </a:cubicBezTo>
                  <a:cubicBezTo>
                    <a:pt x="6112" y="8993"/>
                    <a:pt x="6135" y="9017"/>
                    <a:pt x="6159" y="9017"/>
                  </a:cubicBezTo>
                  <a:cubicBezTo>
                    <a:pt x="6167" y="9015"/>
                    <a:pt x="6175" y="9014"/>
                    <a:pt x="6182" y="9014"/>
                  </a:cubicBezTo>
                  <a:cubicBezTo>
                    <a:pt x="6246" y="9014"/>
                    <a:pt x="6249" y="9075"/>
                    <a:pt x="6285" y="9111"/>
                  </a:cubicBezTo>
                  <a:cubicBezTo>
                    <a:pt x="6364" y="9190"/>
                    <a:pt x="6379" y="9355"/>
                    <a:pt x="6458" y="9370"/>
                  </a:cubicBezTo>
                  <a:cubicBezTo>
                    <a:pt x="6577" y="9384"/>
                    <a:pt x="6635" y="9537"/>
                    <a:pt x="6755" y="9537"/>
                  </a:cubicBezTo>
                  <a:cubicBezTo>
                    <a:pt x="6777" y="9537"/>
                    <a:pt x="6801" y="9532"/>
                    <a:pt x="6828" y="9520"/>
                  </a:cubicBezTo>
                  <a:cubicBezTo>
                    <a:pt x="6831" y="9519"/>
                    <a:pt x="6834" y="9518"/>
                    <a:pt x="6837" y="9518"/>
                  </a:cubicBezTo>
                  <a:cubicBezTo>
                    <a:pt x="6857" y="9518"/>
                    <a:pt x="6874" y="9539"/>
                    <a:pt x="6867" y="9559"/>
                  </a:cubicBezTo>
                  <a:cubicBezTo>
                    <a:pt x="6843" y="9701"/>
                    <a:pt x="6953" y="9701"/>
                    <a:pt x="7040" y="9724"/>
                  </a:cubicBezTo>
                  <a:cubicBezTo>
                    <a:pt x="7095" y="9740"/>
                    <a:pt x="7174" y="9748"/>
                    <a:pt x="7182" y="9827"/>
                  </a:cubicBezTo>
                  <a:cubicBezTo>
                    <a:pt x="7189" y="10000"/>
                    <a:pt x="7362" y="10063"/>
                    <a:pt x="7425" y="10204"/>
                  </a:cubicBezTo>
                  <a:cubicBezTo>
                    <a:pt x="7452" y="10275"/>
                    <a:pt x="7521" y="10319"/>
                    <a:pt x="7592" y="10319"/>
                  </a:cubicBezTo>
                  <a:cubicBezTo>
                    <a:pt x="7623" y="10319"/>
                    <a:pt x="7656" y="10310"/>
                    <a:pt x="7685" y="10291"/>
                  </a:cubicBezTo>
                  <a:lnTo>
                    <a:pt x="7685" y="10291"/>
                  </a:lnTo>
                  <a:cubicBezTo>
                    <a:pt x="7614" y="10472"/>
                    <a:pt x="7606" y="10511"/>
                    <a:pt x="7669" y="10535"/>
                  </a:cubicBezTo>
                  <a:cubicBezTo>
                    <a:pt x="7842" y="10582"/>
                    <a:pt x="7905" y="10723"/>
                    <a:pt x="7968" y="10865"/>
                  </a:cubicBezTo>
                  <a:cubicBezTo>
                    <a:pt x="7992" y="10912"/>
                    <a:pt x="8023" y="10944"/>
                    <a:pt x="8062" y="10967"/>
                  </a:cubicBezTo>
                  <a:cubicBezTo>
                    <a:pt x="8220" y="11054"/>
                    <a:pt x="8322" y="11203"/>
                    <a:pt x="8479" y="11290"/>
                  </a:cubicBezTo>
                  <a:cubicBezTo>
                    <a:pt x="8574" y="11337"/>
                    <a:pt x="8574" y="11415"/>
                    <a:pt x="8526" y="11494"/>
                  </a:cubicBezTo>
                  <a:cubicBezTo>
                    <a:pt x="8479" y="11573"/>
                    <a:pt x="8416" y="11644"/>
                    <a:pt x="8346" y="11699"/>
                  </a:cubicBezTo>
                  <a:cubicBezTo>
                    <a:pt x="8275" y="11754"/>
                    <a:pt x="8220" y="11809"/>
                    <a:pt x="8173" y="11887"/>
                  </a:cubicBezTo>
                  <a:cubicBezTo>
                    <a:pt x="8070" y="12037"/>
                    <a:pt x="7937" y="12163"/>
                    <a:pt x="7771" y="12249"/>
                  </a:cubicBezTo>
                  <a:cubicBezTo>
                    <a:pt x="7653" y="12320"/>
                    <a:pt x="7504" y="12367"/>
                    <a:pt x="7441" y="12509"/>
                  </a:cubicBezTo>
                  <a:cubicBezTo>
                    <a:pt x="7378" y="12666"/>
                    <a:pt x="7237" y="12784"/>
                    <a:pt x="7071" y="12823"/>
                  </a:cubicBezTo>
                  <a:cubicBezTo>
                    <a:pt x="7032" y="12831"/>
                    <a:pt x="7001" y="12847"/>
                    <a:pt x="6969" y="12870"/>
                  </a:cubicBezTo>
                  <a:cubicBezTo>
                    <a:pt x="6914" y="12910"/>
                    <a:pt x="6843" y="12941"/>
                    <a:pt x="6835" y="13020"/>
                  </a:cubicBezTo>
                  <a:cubicBezTo>
                    <a:pt x="6835" y="13044"/>
                    <a:pt x="6851" y="13059"/>
                    <a:pt x="6875" y="13067"/>
                  </a:cubicBezTo>
                  <a:cubicBezTo>
                    <a:pt x="6884" y="13069"/>
                    <a:pt x="6892" y="13069"/>
                    <a:pt x="6900" y="13069"/>
                  </a:cubicBezTo>
                  <a:cubicBezTo>
                    <a:pt x="6977" y="13069"/>
                    <a:pt x="7012" y="13006"/>
                    <a:pt x="7048" y="12949"/>
                  </a:cubicBezTo>
                  <a:cubicBezTo>
                    <a:pt x="7104" y="13021"/>
                    <a:pt x="7124" y="13049"/>
                    <a:pt x="7157" y="13049"/>
                  </a:cubicBezTo>
                  <a:cubicBezTo>
                    <a:pt x="7175" y="13049"/>
                    <a:pt x="7196" y="13041"/>
                    <a:pt x="7229" y="13028"/>
                  </a:cubicBezTo>
                  <a:cubicBezTo>
                    <a:pt x="7254" y="13015"/>
                    <a:pt x="7276" y="13009"/>
                    <a:pt x="7294" y="13009"/>
                  </a:cubicBezTo>
                  <a:cubicBezTo>
                    <a:pt x="7331" y="13009"/>
                    <a:pt x="7354" y="13035"/>
                    <a:pt x="7370" y="13083"/>
                  </a:cubicBezTo>
                  <a:cubicBezTo>
                    <a:pt x="7378" y="13114"/>
                    <a:pt x="7378" y="13177"/>
                    <a:pt x="7417" y="13177"/>
                  </a:cubicBezTo>
                  <a:cubicBezTo>
                    <a:pt x="7630" y="13201"/>
                    <a:pt x="7535" y="13366"/>
                    <a:pt x="7559" y="13476"/>
                  </a:cubicBezTo>
                  <a:cubicBezTo>
                    <a:pt x="7567" y="13500"/>
                    <a:pt x="7567" y="13523"/>
                    <a:pt x="7598" y="13531"/>
                  </a:cubicBezTo>
                  <a:cubicBezTo>
                    <a:pt x="7638" y="13531"/>
                    <a:pt x="7622" y="13460"/>
                    <a:pt x="7685" y="13453"/>
                  </a:cubicBezTo>
                  <a:cubicBezTo>
                    <a:pt x="7732" y="13586"/>
                    <a:pt x="7842" y="13688"/>
                    <a:pt x="7968" y="13744"/>
                  </a:cubicBezTo>
                  <a:cubicBezTo>
                    <a:pt x="8109" y="13811"/>
                    <a:pt x="8234" y="13936"/>
                    <a:pt x="8390" y="13936"/>
                  </a:cubicBezTo>
                  <a:cubicBezTo>
                    <a:pt x="8416" y="13936"/>
                    <a:pt x="8443" y="13932"/>
                    <a:pt x="8471" y="13924"/>
                  </a:cubicBezTo>
                  <a:cubicBezTo>
                    <a:pt x="8492" y="13919"/>
                    <a:pt x="8512" y="13917"/>
                    <a:pt x="8533" y="13917"/>
                  </a:cubicBezTo>
                  <a:cubicBezTo>
                    <a:pt x="8605" y="13917"/>
                    <a:pt x="8674" y="13949"/>
                    <a:pt x="8723" y="14011"/>
                  </a:cubicBezTo>
                  <a:cubicBezTo>
                    <a:pt x="8794" y="14121"/>
                    <a:pt x="8920" y="14184"/>
                    <a:pt x="9046" y="14184"/>
                  </a:cubicBezTo>
                  <a:cubicBezTo>
                    <a:pt x="9140" y="14184"/>
                    <a:pt x="9211" y="14231"/>
                    <a:pt x="9156" y="14349"/>
                  </a:cubicBezTo>
                  <a:cubicBezTo>
                    <a:pt x="9140" y="14373"/>
                    <a:pt x="9140" y="14404"/>
                    <a:pt x="9171" y="14428"/>
                  </a:cubicBezTo>
                  <a:lnTo>
                    <a:pt x="9219" y="14428"/>
                  </a:lnTo>
                  <a:cubicBezTo>
                    <a:pt x="9243" y="14415"/>
                    <a:pt x="9263" y="14379"/>
                    <a:pt x="9293" y="14379"/>
                  </a:cubicBezTo>
                  <a:cubicBezTo>
                    <a:pt x="9302" y="14379"/>
                    <a:pt x="9311" y="14382"/>
                    <a:pt x="9321" y="14388"/>
                  </a:cubicBezTo>
                  <a:cubicBezTo>
                    <a:pt x="9360" y="14412"/>
                    <a:pt x="9344" y="14459"/>
                    <a:pt x="9321" y="14499"/>
                  </a:cubicBezTo>
                  <a:cubicBezTo>
                    <a:pt x="9289" y="14538"/>
                    <a:pt x="9305" y="14601"/>
                    <a:pt x="9352" y="14601"/>
                  </a:cubicBezTo>
                  <a:cubicBezTo>
                    <a:pt x="9413" y="14613"/>
                    <a:pt x="9473" y="14653"/>
                    <a:pt x="9534" y="14653"/>
                  </a:cubicBezTo>
                  <a:cubicBezTo>
                    <a:pt x="9552" y="14653"/>
                    <a:pt x="9570" y="14649"/>
                    <a:pt x="9588" y="14640"/>
                  </a:cubicBezTo>
                  <a:cubicBezTo>
                    <a:pt x="9614" y="14627"/>
                    <a:pt x="9634" y="14621"/>
                    <a:pt x="9648" y="14621"/>
                  </a:cubicBezTo>
                  <a:cubicBezTo>
                    <a:pt x="9678" y="14621"/>
                    <a:pt x="9685" y="14647"/>
                    <a:pt x="9675" y="14695"/>
                  </a:cubicBezTo>
                  <a:cubicBezTo>
                    <a:pt x="9667" y="14735"/>
                    <a:pt x="9604" y="14782"/>
                    <a:pt x="9675" y="14813"/>
                  </a:cubicBezTo>
                  <a:cubicBezTo>
                    <a:pt x="9686" y="14819"/>
                    <a:pt x="9698" y="14821"/>
                    <a:pt x="9710" y="14821"/>
                  </a:cubicBezTo>
                  <a:cubicBezTo>
                    <a:pt x="9749" y="14821"/>
                    <a:pt x="9790" y="14794"/>
                    <a:pt x="9808" y="14758"/>
                  </a:cubicBezTo>
                  <a:cubicBezTo>
                    <a:pt x="9830" y="14723"/>
                    <a:pt x="9838" y="14669"/>
                    <a:pt x="9884" y="14669"/>
                  </a:cubicBezTo>
                  <a:cubicBezTo>
                    <a:pt x="9890" y="14669"/>
                    <a:pt x="9896" y="14670"/>
                    <a:pt x="9903" y="14672"/>
                  </a:cubicBezTo>
                  <a:cubicBezTo>
                    <a:pt x="9929" y="14677"/>
                    <a:pt x="9954" y="14679"/>
                    <a:pt x="9979" y="14679"/>
                  </a:cubicBezTo>
                  <a:cubicBezTo>
                    <a:pt x="10105" y="14679"/>
                    <a:pt x="10220" y="14622"/>
                    <a:pt x="10351" y="14609"/>
                  </a:cubicBezTo>
                  <a:lnTo>
                    <a:pt x="10351" y="14609"/>
                  </a:lnTo>
                  <a:cubicBezTo>
                    <a:pt x="10265" y="14672"/>
                    <a:pt x="10186" y="14727"/>
                    <a:pt x="10217" y="14853"/>
                  </a:cubicBezTo>
                  <a:cubicBezTo>
                    <a:pt x="10224" y="14892"/>
                    <a:pt x="10203" y="14910"/>
                    <a:pt x="10168" y="14910"/>
                  </a:cubicBezTo>
                  <a:cubicBezTo>
                    <a:pt x="10162" y="14910"/>
                    <a:pt x="10154" y="14909"/>
                    <a:pt x="10147" y="14908"/>
                  </a:cubicBezTo>
                  <a:cubicBezTo>
                    <a:pt x="10127" y="14901"/>
                    <a:pt x="10106" y="14894"/>
                    <a:pt x="10088" y="14894"/>
                  </a:cubicBezTo>
                  <a:cubicBezTo>
                    <a:pt x="10064" y="14894"/>
                    <a:pt x="10042" y="14906"/>
                    <a:pt x="10029" y="14947"/>
                  </a:cubicBezTo>
                  <a:cubicBezTo>
                    <a:pt x="10076" y="15010"/>
                    <a:pt x="10115" y="15112"/>
                    <a:pt x="10178" y="15136"/>
                  </a:cubicBezTo>
                  <a:cubicBezTo>
                    <a:pt x="10293" y="15167"/>
                    <a:pt x="10412" y="15205"/>
                    <a:pt x="10530" y="15205"/>
                  </a:cubicBezTo>
                  <a:cubicBezTo>
                    <a:pt x="10622" y="15205"/>
                    <a:pt x="10713" y="15181"/>
                    <a:pt x="10799" y="15112"/>
                  </a:cubicBezTo>
                  <a:cubicBezTo>
                    <a:pt x="10858" y="15053"/>
                    <a:pt x="10933" y="15022"/>
                    <a:pt x="11016" y="15022"/>
                  </a:cubicBezTo>
                  <a:cubicBezTo>
                    <a:pt x="11033" y="15022"/>
                    <a:pt x="11050" y="15023"/>
                    <a:pt x="11067" y="15026"/>
                  </a:cubicBezTo>
                  <a:lnTo>
                    <a:pt x="10729" y="15262"/>
                  </a:lnTo>
                  <a:cubicBezTo>
                    <a:pt x="10939" y="15268"/>
                    <a:pt x="11050" y="15433"/>
                    <a:pt x="11227" y="15433"/>
                  </a:cubicBezTo>
                  <a:cubicBezTo>
                    <a:pt x="11256" y="15433"/>
                    <a:pt x="11286" y="15429"/>
                    <a:pt x="11319" y="15419"/>
                  </a:cubicBezTo>
                  <a:cubicBezTo>
                    <a:pt x="11373" y="15408"/>
                    <a:pt x="11426" y="15402"/>
                    <a:pt x="11479" y="15402"/>
                  </a:cubicBezTo>
                  <a:cubicBezTo>
                    <a:pt x="11540" y="15402"/>
                    <a:pt x="11601" y="15410"/>
                    <a:pt x="11665" y="15427"/>
                  </a:cubicBezTo>
                  <a:cubicBezTo>
                    <a:pt x="11709" y="15438"/>
                    <a:pt x="11753" y="15441"/>
                    <a:pt x="11799" y="15441"/>
                  </a:cubicBezTo>
                  <a:cubicBezTo>
                    <a:pt x="11867" y="15441"/>
                    <a:pt x="11935" y="15433"/>
                    <a:pt x="12003" y="15433"/>
                  </a:cubicBezTo>
                  <a:cubicBezTo>
                    <a:pt x="12082" y="15433"/>
                    <a:pt x="12159" y="15444"/>
                    <a:pt x="12231" y="15490"/>
                  </a:cubicBezTo>
                  <a:cubicBezTo>
                    <a:pt x="12243" y="15494"/>
                    <a:pt x="12255" y="15495"/>
                    <a:pt x="12265" y="15495"/>
                  </a:cubicBezTo>
                  <a:cubicBezTo>
                    <a:pt x="12276" y="15495"/>
                    <a:pt x="12286" y="15494"/>
                    <a:pt x="12294" y="15490"/>
                  </a:cubicBezTo>
                  <a:cubicBezTo>
                    <a:pt x="12335" y="15475"/>
                    <a:pt x="12379" y="15467"/>
                    <a:pt x="12423" y="15467"/>
                  </a:cubicBezTo>
                  <a:cubicBezTo>
                    <a:pt x="12472" y="15467"/>
                    <a:pt x="12520" y="15477"/>
                    <a:pt x="12561" y="15497"/>
                  </a:cubicBezTo>
                  <a:cubicBezTo>
                    <a:pt x="12581" y="15506"/>
                    <a:pt x="12599" y="15511"/>
                    <a:pt x="12615" y="15511"/>
                  </a:cubicBezTo>
                  <a:cubicBezTo>
                    <a:pt x="12655" y="15511"/>
                    <a:pt x="12679" y="15481"/>
                    <a:pt x="12679" y="15419"/>
                  </a:cubicBezTo>
                  <a:cubicBezTo>
                    <a:pt x="12679" y="15230"/>
                    <a:pt x="12789" y="15065"/>
                    <a:pt x="12955" y="14978"/>
                  </a:cubicBezTo>
                  <a:cubicBezTo>
                    <a:pt x="12962" y="14978"/>
                    <a:pt x="12962" y="14955"/>
                    <a:pt x="12962" y="14923"/>
                  </a:cubicBezTo>
                  <a:cubicBezTo>
                    <a:pt x="12711" y="14853"/>
                    <a:pt x="12624" y="14695"/>
                    <a:pt x="12561" y="14514"/>
                  </a:cubicBezTo>
                  <a:cubicBezTo>
                    <a:pt x="12561" y="14506"/>
                    <a:pt x="12561" y="14499"/>
                    <a:pt x="12553" y="14491"/>
                  </a:cubicBezTo>
                  <a:cubicBezTo>
                    <a:pt x="12548" y="14466"/>
                    <a:pt x="12525" y="14450"/>
                    <a:pt x="12502" y="14450"/>
                  </a:cubicBezTo>
                  <a:cubicBezTo>
                    <a:pt x="12488" y="14450"/>
                    <a:pt x="12476" y="14456"/>
                    <a:pt x="12467" y="14467"/>
                  </a:cubicBezTo>
                  <a:cubicBezTo>
                    <a:pt x="12428" y="14491"/>
                    <a:pt x="12396" y="14522"/>
                    <a:pt x="12365" y="14554"/>
                  </a:cubicBezTo>
                  <a:cubicBezTo>
                    <a:pt x="12348" y="14571"/>
                    <a:pt x="12324" y="14578"/>
                    <a:pt x="12300" y="14578"/>
                  </a:cubicBezTo>
                  <a:cubicBezTo>
                    <a:pt x="12279" y="14578"/>
                    <a:pt x="12257" y="14572"/>
                    <a:pt x="12239" y="14562"/>
                  </a:cubicBezTo>
                  <a:cubicBezTo>
                    <a:pt x="12192" y="14530"/>
                    <a:pt x="12152" y="14499"/>
                    <a:pt x="12176" y="14428"/>
                  </a:cubicBezTo>
                  <a:cubicBezTo>
                    <a:pt x="12192" y="14396"/>
                    <a:pt x="12223" y="14365"/>
                    <a:pt x="12199" y="14326"/>
                  </a:cubicBezTo>
                  <a:lnTo>
                    <a:pt x="12199" y="14326"/>
                  </a:lnTo>
                  <a:cubicBezTo>
                    <a:pt x="12194" y="14326"/>
                    <a:pt x="12189" y="14326"/>
                    <a:pt x="12184" y="14326"/>
                  </a:cubicBezTo>
                  <a:cubicBezTo>
                    <a:pt x="12009" y="14326"/>
                    <a:pt x="11858" y="14213"/>
                    <a:pt x="11680" y="14213"/>
                  </a:cubicBezTo>
                  <a:cubicBezTo>
                    <a:pt x="11664" y="14213"/>
                    <a:pt x="11649" y="14214"/>
                    <a:pt x="11633" y="14215"/>
                  </a:cubicBezTo>
                  <a:cubicBezTo>
                    <a:pt x="11610" y="14215"/>
                    <a:pt x="11586" y="14192"/>
                    <a:pt x="11578" y="14160"/>
                  </a:cubicBezTo>
                  <a:cubicBezTo>
                    <a:pt x="11507" y="14001"/>
                    <a:pt x="11468" y="13948"/>
                    <a:pt x="11356" y="13948"/>
                  </a:cubicBezTo>
                  <a:cubicBezTo>
                    <a:pt x="11319" y="13948"/>
                    <a:pt x="11273" y="13954"/>
                    <a:pt x="11216" y="13964"/>
                  </a:cubicBezTo>
                  <a:cubicBezTo>
                    <a:pt x="11248" y="13783"/>
                    <a:pt x="11240" y="13799"/>
                    <a:pt x="11083" y="13720"/>
                  </a:cubicBezTo>
                  <a:cubicBezTo>
                    <a:pt x="11052" y="13700"/>
                    <a:pt x="11018" y="13691"/>
                    <a:pt x="10985" y="13691"/>
                  </a:cubicBezTo>
                  <a:cubicBezTo>
                    <a:pt x="10925" y="13691"/>
                    <a:pt x="10866" y="13722"/>
                    <a:pt x="10831" y="13783"/>
                  </a:cubicBezTo>
                  <a:cubicBezTo>
                    <a:pt x="10819" y="13795"/>
                    <a:pt x="10803" y="13801"/>
                    <a:pt x="10789" y="13801"/>
                  </a:cubicBezTo>
                  <a:cubicBezTo>
                    <a:pt x="10774" y="13801"/>
                    <a:pt x="10760" y="13795"/>
                    <a:pt x="10752" y="13783"/>
                  </a:cubicBezTo>
                  <a:cubicBezTo>
                    <a:pt x="10729" y="13751"/>
                    <a:pt x="10752" y="13728"/>
                    <a:pt x="10768" y="13704"/>
                  </a:cubicBezTo>
                  <a:cubicBezTo>
                    <a:pt x="10792" y="13681"/>
                    <a:pt x="10886" y="13681"/>
                    <a:pt x="10878" y="13602"/>
                  </a:cubicBezTo>
                  <a:cubicBezTo>
                    <a:pt x="10721" y="13484"/>
                    <a:pt x="10524" y="13437"/>
                    <a:pt x="10359" y="13335"/>
                  </a:cubicBezTo>
                  <a:cubicBezTo>
                    <a:pt x="9911" y="13067"/>
                    <a:pt x="9407" y="12886"/>
                    <a:pt x="9022" y="12509"/>
                  </a:cubicBezTo>
                  <a:cubicBezTo>
                    <a:pt x="8977" y="12468"/>
                    <a:pt x="8943" y="12447"/>
                    <a:pt x="8912" y="12447"/>
                  </a:cubicBezTo>
                  <a:cubicBezTo>
                    <a:pt x="8871" y="12447"/>
                    <a:pt x="8835" y="12481"/>
                    <a:pt x="8786" y="12548"/>
                  </a:cubicBezTo>
                  <a:cubicBezTo>
                    <a:pt x="8752" y="12588"/>
                    <a:pt x="8726" y="12619"/>
                    <a:pt x="8688" y="12619"/>
                  </a:cubicBezTo>
                  <a:cubicBezTo>
                    <a:pt x="8673" y="12619"/>
                    <a:pt x="8657" y="12614"/>
                    <a:pt x="8637" y="12603"/>
                  </a:cubicBezTo>
                  <a:cubicBezTo>
                    <a:pt x="8471" y="12501"/>
                    <a:pt x="8290" y="12438"/>
                    <a:pt x="8102" y="12414"/>
                  </a:cubicBezTo>
                  <a:cubicBezTo>
                    <a:pt x="8007" y="12406"/>
                    <a:pt x="7960" y="12249"/>
                    <a:pt x="8047" y="12210"/>
                  </a:cubicBezTo>
                  <a:cubicBezTo>
                    <a:pt x="8212" y="12139"/>
                    <a:pt x="8275" y="11974"/>
                    <a:pt x="8393" y="11856"/>
                  </a:cubicBezTo>
                  <a:cubicBezTo>
                    <a:pt x="8566" y="11699"/>
                    <a:pt x="8715" y="11510"/>
                    <a:pt x="8825" y="11305"/>
                  </a:cubicBezTo>
                  <a:cubicBezTo>
                    <a:pt x="8872" y="11191"/>
                    <a:pt x="8976" y="11118"/>
                    <a:pt x="9093" y="11118"/>
                  </a:cubicBezTo>
                  <a:cubicBezTo>
                    <a:pt x="9114" y="11118"/>
                    <a:pt x="9135" y="11120"/>
                    <a:pt x="9156" y="11124"/>
                  </a:cubicBezTo>
                  <a:cubicBezTo>
                    <a:pt x="9321" y="11124"/>
                    <a:pt x="9494" y="11140"/>
                    <a:pt x="9659" y="11172"/>
                  </a:cubicBezTo>
                  <a:cubicBezTo>
                    <a:pt x="9684" y="11179"/>
                    <a:pt x="9712" y="11183"/>
                    <a:pt x="9740" y="11183"/>
                  </a:cubicBezTo>
                  <a:cubicBezTo>
                    <a:pt x="9775" y="11183"/>
                    <a:pt x="9810" y="11177"/>
                    <a:pt x="9840" y="11164"/>
                  </a:cubicBezTo>
                  <a:cubicBezTo>
                    <a:pt x="9879" y="11140"/>
                    <a:pt x="9919" y="11109"/>
                    <a:pt x="9911" y="11062"/>
                  </a:cubicBezTo>
                  <a:cubicBezTo>
                    <a:pt x="9898" y="11019"/>
                    <a:pt x="9867" y="11014"/>
                    <a:pt x="9839" y="11014"/>
                  </a:cubicBezTo>
                  <a:cubicBezTo>
                    <a:pt x="9831" y="11014"/>
                    <a:pt x="9823" y="11014"/>
                    <a:pt x="9816" y="11014"/>
                  </a:cubicBezTo>
                  <a:cubicBezTo>
                    <a:pt x="9797" y="11017"/>
                    <a:pt x="9778" y="11018"/>
                    <a:pt x="9760" y="11018"/>
                  </a:cubicBezTo>
                  <a:cubicBezTo>
                    <a:pt x="9546" y="11018"/>
                    <a:pt x="9391" y="10861"/>
                    <a:pt x="9195" y="10818"/>
                  </a:cubicBezTo>
                  <a:cubicBezTo>
                    <a:pt x="9156" y="10802"/>
                    <a:pt x="9101" y="10755"/>
                    <a:pt x="9116" y="10715"/>
                  </a:cubicBezTo>
                  <a:cubicBezTo>
                    <a:pt x="9187" y="10503"/>
                    <a:pt x="8865" y="10535"/>
                    <a:pt x="8904" y="10346"/>
                  </a:cubicBezTo>
                  <a:cubicBezTo>
                    <a:pt x="8893" y="10346"/>
                    <a:pt x="8883" y="10342"/>
                    <a:pt x="8875" y="10342"/>
                  </a:cubicBezTo>
                  <a:cubicBezTo>
                    <a:pt x="8871" y="10342"/>
                    <a:pt x="8867" y="10343"/>
                    <a:pt x="8865" y="10346"/>
                  </a:cubicBezTo>
                  <a:cubicBezTo>
                    <a:pt x="8805" y="10375"/>
                    <a:pt x="8752" y="10387"/>
                    <a:pt x="8705" y="10387"/>
                  </a:cubicBezTo>
                  <a:cubicBezTo>
                    <a:pt x="8571" y="10387"/>
                    <a:pt x="8478" y="10287"/>
                    <a:pt x="8385" y="10165"/>
                  </a:cubicBezTo>
                  <a:cubicBezTo>
                    <a:pt x="8356" y="10128"/>
                    <a:pt x="8320" y="10085"/>
                    <a:pt x="8271" y="10085"/>
                  </a:cubicBezTo>
                  <a:cubicBezTo>
                    <a:pt x="8267" y="10085"/>
                    <a:pt x="8263" y="10086"/>
                    <a:pt x="8259" y="10086"/>
                  </a:cubicBezTo>
                  <a:cubicBezTo>
                    <a:pt x="8249" y="10087"/>
                    <a:pt x="8239" y="10088"/>
                    <a:pt x="8230" y="10088"/>
                  </a:cubicBezTo>
                  <a:cubicBezTo>
                    <a:pt x="8094" y="10088"/>
                    <a:pt x="8036" y="9985"/>
                    <a:pt x="7992" y="9882"/>
                  </a:cubicBezTo>
                  <a:cubicBezTo>
                    <a:pt x="7960" y="9803"/>
                    <a:pt x="7882" y="9779"/>
                    <a:pt x="7834" y="9709"/>
                  </a:cubicBezTo>
                  <a:cubicBezTo>
                    <a:pt x="7913" y="9638"/>
                    <a:pt x="7944" y="9528"/>
                    <a:pt x="7921" y="9426"/>
                  </a:cubicBezTo>
                  <a:cubicBezTo>
                    <a:pt x="7913" y="9424"/>
                    <a:pt x="7905" y="9423"/>
                    <a:pt x="7897" y="9423"/>
                  </a:cubicBezTo>
                  <a:cubicBezTo>
                    <a:pt x="7835" y="9423"/>
                    <a:pt x="7780" y="9465"/>
                    <a:pt x="7720" y="9465"/>
                  </a:cubicBezTo>
                  <a:cubicBezTo>
                    <a:pt x="7706" y="9465"/>
                    <a:pt x="7692" y="9462"/>
                    <a:pt x="7677" y="9457"/>
                  </a:cubicBezTo>
                  <a:cubicBezTo>
                    <a:pt x="7693" y="9394"/>
                    <a:pt x="7771" y="9339"/>
                    <a:pt x="7701" y="9268"/>
                  </a:cubicBezTo>
                  <a:cubicBezTo>
                    <a:pt x="7697" y="9264"/>
                    <a:pt x="7693" y="9263"/>
                    <a:pt x="7689" y="9263"/>
                  </a:cubicBezTo>
                  <a:cubicBezTo>
                    <a:pt x="7670" y="9263"/>
                    <a:pt x="7651" y="9311"/>
                    <a:pt x="7626" y="9311"/>
                  </a:cubicBezTo>
                  <a:cubicBezTo>
                    <a:pt x="7618" y="9311"/>
                    <a:pt x="7609" y="9305"/>
                    <a:pt x="7598" y="9292"/>
                  </a:cubicBezTo>
                  <a:cubicBezTo>
                    <a:pt x="7583" y="9213"/>
                    <a:pt x="7701" y="9174"/>
                    <a:pt x="7646" y="9103"/>
                  </a:cubicBezTo>
                  <a:cubicBezTo>
                    <a:pt x="7629" y="9082"/>
                    <a:pt x="7612" y="9075"/>
                    <a:pt x="7593" y="9075"/>
                  </a:cubicBezTo>
                  <a:cubicBezTo>
                    <a:pt x="7552" y="9075"/>
                    <a:pt x="7507" y="9111"/>
                    <a:pt x="7465" y="9111"/>
                  </a:cubicBezTo>
                  <a:cubicBezTo>
                    <a:pt x="7462" y="9111"/>
                    <a:pt x="7460" y="9111"/>
                    <a:pt x="7457" y="9111"/>
                  </a:cubicBezTo>
                  <a:cubicBezTo>
                    <a:pt x="7449" y="9111"/>
                    <a:pt x="7433" y="9095"/>
                    <a:pt x="7425" y="9087"/>
                  </a:cubicBezTo>
                  <a:cubicBezTo>
                    <a:pt x="7433" y="9064"/>
                    <a:pt x="7449" y="9048"/>
                    <a:pt x="7465" y="9032"/>
                  </a:cubicBezTo>
                  <a:cubicBezTo>
                    <a:pt x="7583" y="8883"/>
                    <a:pt x="7551" y="8788"/>
                    <a:pt x="7378" y="8726"/>
                  </a:cubicBezTo>
                  <a:cubicBezTo>
                    <a:pt x="7315" y="8710"/>
                    <a:pt x="7244" y="8726"/>
                    <a:pt x="7189" y="8670"/>
                  </a:cubicBezTo>
                  <a:cubicBezTo>
                    <a:pt x="7331" y="8560"/>
                    <a:pt x="7347" y="8466"/>
                    <a:pt x="7244" y="8458"/>
                  </a:cubicBezTo>
                  <a:cubicBezTo>
                    <a:pt x="7119" y="8442"/>
                    <a:pt x="7189" y="8395"/>
                    <a:pt x="7197" y="8348"/>
                  </a:cubicBezTo>
                  <a:cubicBezTo>
                    <a:pt x="7197" y="8230"/>
                    <a:pt x="7252" y="8088"/>
                    <a:pt x="7119" y="8018"/>
                  </a:cubicBezTo>
                  <a:cubicBezTo>
                    <a:pt x="7056" y="7994"/>
                    <a:pt x="7040" y="7978"/>
                    <a:pt x="7032" y="7915"/>
                  </a:cubicBezTo>
                  <a:cubicBezTo>
                    <a:pt x="7032" y="7853"/>
                    <a:pt x="6985" y="7797"/>
                    <a:pt x="6922" y="7782"/>
                  </a:cubicBezTo>
                  <a:cubicBezTo>
                    <a:pt x="6804" y="7766"/>
                    <a:pt x="6780" y="7672"/>
                    <a:pt x="6773" y="7585"/>
                  </a:cubicBezTo>
                  <a:cubicBezTo>
                    <a:pt x="6763" y="7584"/>
                    <a:pt x="6755" y="7583"/>
                    <a:pt x="6748" y="7583"/>
                  </a:cubicBezTo>
                  <a:cubicBezTo>
                    <a:pt x="6673" y="7583"/>
                    <a:pt x="6682" y="7651"/>
                    <a:pt x="6647" y="7679"/>
                  </a:cubicBezTo>
                  <a:cubicBezTo>
                    <a:pt x="6639" y="7687"/>
                    <a:pt x="6629" y="7691"/>
                    <a:pt x="6618" y="7691"/>
                  </a:cubicBezTo>
                  <a:cubicBezTo>
                    <a:pt x="6607" y="7691"/>
                    <a:pt x="6596" y="7687"/>
                    <a:pt x="6584" y="7679"/>
                  </a:cubicBezTo>
                  <a:cubicBezTo>
                    <a:pt x="6560" y="7664"/>
                    <a:pt x="6544" y="7624"/>
                    <a:pt x="6568" y="7609"/>
                  </a:cubicBezTo>
                  <a:cubicBezTo>
                    <a:pt x="6599" y="7585"/>
                    <a:pt x="6662" y="7554"/>
                    <a:pt x="6710" y="7522"/>
                  </a:cubicBezTo>
                  <a:cubicBezTo>
                    <a:pt x="6749" y="7491"/>
                    <a:pt x="6843" y="7491"/>
                    <a:pt x="6804" y="7396"/>
                  </a:cubicBezTo>
                  <a:cubicBezTo>
                    <a:pt x="6953" y="7294"/>
                    <a:pt x="7001" y="7074"/>
                    <a:pt x="7213" y="7027"/>
                  </a:cubicBezTo>
                  <a:cubicBezTo>
                    <a:pt x="7245" y="7018"/>
                    <a:pt x="7271" y="7013"/>
                    <a:pt x="7294" y="7013"/>
                  </a:cubicBezTo>
                  <a:cubicBezTo>
                    <a:pt x="7333" y="7013"/>
                    <a:pt x="7361" y="7029"/>
                    <a:pt x="7386" y="7074"/>
                  </a:cubicBezTo>
                  <a:cubicBezTo>
                    <a:pt x="7488" y="7302"/>
                    <a:pt x="7653" y="7491"/>
                    <a:pt x="7764" y="7719"/>
                  </a:cubicBezTo>
                  <a:cubicBezTo>
                    <a:pt x="7803" y="7797"/>
                    <a:pt x="7882" y="7860"/>
                    <a:pt x="7897" y="7931"/>
                  </a:cubicBezTo>
                  <a:cubicBezTo>
                    <a:pt x="7952" y="8088"/>
                    <a:pt x="8031" y="8238"/>
                    <a:pt x="8133" y="8372"/>
                  </a:cubicBezTo>
                  <a:cubicBezTo>
                    <a:pt x="8251" y="8537"/>
                    <a:pt x="8377" y="8694"/>
                    <a:pt x="8511" y="8859"/>
                  </a:cubicBezTo>
                  <a:cubicBezTo>
                    <a:pt x="8652" y="9056"/>
                    <a:pt x="8770" y="9268"/>
                    <a:pt x="8857" y="9496"/>
                  </a:cubicBezTo>
                  <a:cubicBezTo>
                    <a:pt x="8896" y="9599"/>
                    <a:pt x="8935" y="9677"/>
                    <a:pt x="9053" y="9701"/>
                  </a:cubicBezTo>
                  <a:cubicBezTo>
                    <a:pt x="9093" y="9709"/>
                    <a:pt x="9140" y="9717"/>
                    <a:pt x="9124" y="9764"/>
                  </a:cubicBezTo>
                  <a:cubicBezTo>
                    <a:pt x="9085" y="9866"/>
                    <a:pt x="9203" y="9929"/>
                    <a:pt x="9187" y="10023"/>
                  </a:cubicBezTo>
                  <a:cubicBezTo>
                    <a:pt x="9181" y="10067"/>
                    <a:pt x="9209" y="10091"/>
                    <a:pt x="9253" y="10091"/>
                  </a:cubicBezTo>
                  <a:cubicBezTo>
                    <a:pt x="9264" y="10091"/>
                    <a:pt x="9277" y="10089"/>
                    <a:pt x="9289" y="10086"/>
                  </a:cubicBezTo>
                  <a:cubicBezTo>
                    <a:pt x="9310" y="10076"/>
                    <a:pt x="9333" y="10059"/>
                    <a:pt x="9360" y="10059"/>
                  </a:cubicBezTo>
                  <a:cubicBezTo>
                    <a:pt x="9375" y="10059"/>
                    <a:pt x="9391" y="10064"/>
                    <a:pt x="9407" y="10078"/>
                  </a:cubicBezTo>
                  <a:cubicBezTo>
                    <a:pt x="9344" y="10141"/>
                    <a:pt x="9289" y="10204"/>
                    <a:pt x="9376" y="10275"/>
                  </a:cubicBezTo>
                  <a:cubicBezTo>
                    <a:pt x="9565" y="10432"/>
                    <a:pt x="9738" y="10621"/>
                    <a:pt x="9926" y="10778"/>
                  </a:cubicBezTo>
                  <a:cubicBezTo>
                    <a:pt x="10021" y="10857"/>
                    <a:pt x="10139" y="10865"/>
                    <a:pt x="10217" y="10944"/>
                  </a:cubicBezTo>
                  <a:cubicBezTo>
                    <a:pt x="10383" y="11109"/>
                    <a:pt x="10603" y="11179"/>
                    <a:pt x="10807" y="11274"/>
                  </a:cubicBezTo>
                  <a:cubicBezTo>
                    <a:pt x="11098" y="11400"/>
                    <a:pt x="11397" y="11541"/>
                    <a:pt x="11704" y="11644"/>
                  </a:cubicBezTo>
                  <a:cubicBezTo>
                    <a:pt x="11971" y="11738"/>
                    <a:pt x="12255" y="11785"/>
                    <a:pt x="12538" y="11801"/>
                  </a:cubicBezTo>
                  <a:cubicBezTo>
                    <a:pt x="12546" y="11802"/>
                    <a:pt x="12554" y="11802"/>
                    <a:pt x="12562" y="11802"/>
                  </a:cubicBezTo>
                  <a:cubicBezTo>
                    <a:pt x="12615" y="11802"/>
                    <a:pt x="12663" y="11781"/>
                    <a:pt x="12711" y="11754"/>
                  </a:cubicBezTo>
                  <a:cubicBezTo>
                    <a:pt x="12726" y="11738"/>
                    <a:pt x="12742" y="11714"/>
                    <a:pt x="12742" y="11699"/>
                  </a:cubicBezTo>
                  <a:cubicBezTo>
                    <a:pt x="12742" y="11659"/>
                    <a:pt x="12711" y="11659"/>
                    <a:pt x="12679" y="11651"/>
                  </a:cubicBezTo>
                  <a:cubicBezTo>
                    <a:pt x="12670" y="11651"/>
                    <a:pt x="12661" y="11652"/>
                    <a:pt x="12653" y="11652"/>
                  </a:cubicBezTo>
                  <a:cubicBezTo>
                    <a:pt x="12632" y="11652"/>
                    <a:pt x="12614" y="11648"/>
                    <a:pt x="12608" y="11620"/>
                  </a:cubicBezTo>
                  <a:cubicBezTo>
                    <a:pt x="12656" y="11557"/>
                    <a:pt x="12766" y="11541"/>
                    <a:pt x="12734" y="11431"/>
                  </a:cubicBezTo>
                  <a:cubicBezTo>
                    <a:pt x="12726" y="11423"/>
                    <a:pt x="12718" y="11420"/>
                    <a:pt x="12709" y="11420"/>
                  </a:cubicBezTo>
                  <a:cubicBezTo>
                    <a:pt x="12684" y="11420"/>
                    <a:pt x="12656" y="11444"/>
                    <a:pt x="12630" y="11444"/>
                  </a:cubicBezTo>
                  <a:cubicBezTo>
                    <a:pt x="12611" y="11444"/>
                    <a:pt x="12593" y="11432"/>
                    <a:pt x="12577" y="11392"/>
                  </a:cubicBezTo>
                  <a:cubicBezTo>
                    <a:pt x="12750" y="11329"/>
                    <a:pt x="12860" y="11179"/>
                    <a:pt x="13002" y="11069"/>
                  </a:cubicBezTo>
                  <a:cubicBezTo>
                    <a:pt x="13041" y="11038"/>
                    <a:pt x="13073" y="10999"/>
                    <a:pt x="13049" y="10951"/>
                  </a:cubicBezTo>
                  <a:cubicBezTo>
                    <a:pt x="13026" y="10917"/>
                    <a:pt x="12990" y="10895"/>
                    <a:pt x="12951" y="10895"/>
                  </a:cubicBezTo>
                  <a:cubicBezTo>
                    <a:pt x="12937" y="10895"/>
                    <a:pt x="12922" y="10898"/>
                    <a:pt x="12907" y="10904"/>
                  </a:cubicBezTo>
                  <a:cubicBezTo>
                    <a:pt x="12876" y="10920"/>
                    <a:pt x="12844" y="10936"/>
                    <a:pt x="12813" y="10959"/>
                  </a:cubicBezTo>
                  <a:cubicBezTo>
                    <a:pt x="12724" y="11000"/>
                    <a:pt x="12634" y="11024"/>
                    <a:pt x="12540" y="11024"/>
                  </a:cubicBezTo>
                  <a:cubicBezTo>
                    <a:pt x="12526" y="11024"/>
                    <a:pt x="12512" y="11023"/>
                    <a:pt x="12498" y="11022"/>
                  </a:cubicBezTo>
                  <a:cubicBezTo>
                    <a:pt x="12396" y="11010"/>
                    <a:pt x="12299" y="10957"/>
                    <a:pt x="12195" y="10957"/>
                  </a:cubicBezTo>
                  <a:cubicBezTo>
                    <a:pt x="12163" y="10957"/>
                    <a:pt x="12131" y="10962"/>
                    <a:pt x="12097" y="10975"/>
                  </a:cubicBezTo>
                  <a:cubicBezTo>
                    <a:pt x="12089" y="10975"/>
                    <a:pt x="12058" y="10959"/>
                    <a:pt x="12050" y="10944"/>
                  </a:cubicBezTo>
                  <a:cubicBezTo>
                    <a:pt x="11995" y="10841"/>
                    <a:pt x="11877" y="10818"/>
                    <a:pt x="11790" y="10763"/>
                  </a:cubicBezTo>
                  <a:cubicBezTo>
                    <a:pt x="11649" y="10660"/>
                    <a:pt x="11492" y="10605"/>
                    <a:pt x="11389" y="10448"/>
                  </a:cubicBezTo>
                  <a:cubicBezTo>
                    <a:pt x="11326" y="10346"/>
                    <a:pt x="11193" y="10314"/>
                    <a:pt x="11177" y="10173"/>
                  </a:cubicBezTo>
                  <a:cubicBezTo>
                    <a:pt x="11177" y="10133"/>
                    <a:pt x="11106" y="10118"/>
                    <a:pt x="11059" y="10110"/>
                  </a:cubicBezTo>
                  <a:cubicBezTo>
                    <a:pt x="10910" y="10086"/>
                    <a:pt x="10847" y="9905"/>
                    <a:pt x="10682" y="9890"/>
                  </a:cubicBezTo>
                  <a:cubicBezTo>
                    <a:pt x="10674" y="9890"/>
                    <a:pt x="10658" y="9858"/>
                    <a:pt x="10658" y="9835"/>
                  </a:cubicBezTo>
                  <a:cubicBezTo>
                    <a:pt x="10666" y="9662"/>
                    <a:pt x="10501" y="9567"/>
                    <a:pt x="10461" y="9418"/>
                  </a:cubicBezTo>
                  <a:cubicBezTo>
                    <a:pt x="10446" y="9386"/>
                    <a:pt x="10430" y="9363"/>
                    <a:pt x="10398" y="9355"/>
                  </a:cubicBezTo>
                  <a:cubicBezTo>
                    <a:pt x="10233" y="9292"/>
                    <a:pt x="10099" y="9166"/>
                    <a:pt x="10021" y="9017"/>
                  </a:cubicBezTo>
                  <a:cubicBezTo>
                    <a:pt x="10013" y="9001"/>
                    <a:pt x="9997" y="8985"/>
                    <a:pt x="9989" y="8985"/>
                  </a:cubicBezTo>
                  <a:cubicBezTo>
                    <a:pt x="9986" y="8985"/>
                    <a:pt x="9982" y="8985"/>
                    <a:pt x="9979" y="8985"/>
                  </a:cubicBezTo>
                  <a:cubicBezTo>
                    <a:pt x="9847" y="8985"/>
                    <a:pt x="9830" y="8842"/>
                    <a:pt x="9746" y="8788"/>
                  </a:cubicBezTo>
                  <a:cubicBezTo>
                    <a:pt x="9671" y="8737"/>
                    <a:pt x="9653" y="8622"/>
                    <a:pt x="9540" y="8622"/>
                  </a:cubicBezTo>
                  <a:cubicBezTo>
                    <a:pt x="9533" y="8622"/>
                    <a:pt x="9525" y="8622"/>
                    <a:pt x="9517" y="8623"/>
                  </a:cubicBezTo>
                  <a:cubicBezTo>
                    <a:pt x="9462" y="8623"/>
                    <a:pt x="9462" y="8560"/>
                    <a:pt x="9462" y="8513"/>
                  </a:cubicBezTo>
                  <a:cubicBezTo>
                    <a:pt x="9447" y="8348"/>
                    <a:pt x="9305" y="8262"/>
                    <a:pt x="9226" y="8136"/>
                  </a:cubicBezTo>
                  <a:cubicBezTo>
                    <a:pt x="9216" y="8115"/>
                    <a:pt x="9198" y="8104"/>
                    <a:pt x="9179" y="8104"/>
                  </a:cubicBezTo>
                  <a:cubicBezTo>
                    <a:pt x="9169" y="8104"/>
                    <a:pt x="9158" y="8107"/>
                    <a:pt x="9148" y="8112"/>
                  </a:cubicBezTo>
                  <a:cubicBezTo>
                    <a:pt x="9116" y="8133"/>
                    <a:pt x="9092" y="8142"/>
                    <a:pt x="9073" y="8142"/>
                  </a:cubicBezTo>
                  <a:cubicBezTo>
                    <a:pt x="9023" y="8142"/>
                    <a:pt x="9014" y="8077"/>
                    <a:pt x="9014" y="8026"/>
                  </a:cubicBezTo>
                  <a:cubicBezTo>
                    <a:pt x="9022" y="7939"/>
                    <a:pt x="8975" y="7853"/>
                    <a:pt x="8896" y="7813"/>
                  </a:cubicBezTo>
                  <a:cubicBezTo>
                    <a:pt x="8699" y="7750"/>
                    <a:pt x="8621" y="7593"/>
                    <a:pt x="8534" y="7428"/>
                  </a:cubicBezTo>
                  <a:cubicBezTo>
                    <a:pt x="8479" y="7318"/>
                    <a:pt x="8408" y="7215"/>
                    <a:pt x="8338" y="7121"/>
                  </a:cubicBezTo>
                  <a:cubicBezTo>
                    <a:pt x="8212" y="6972"/>
                    <a:pt x="8235" y="6767"/>
                    <a:pt x="8125" y="6618"/>
                  </a:cubicBezTo>
                  <a:cubicBezTo>
                    <a:pt x="8125" y="6618"/>
                    <a:pt x="8141" y="6594"/>
                    <a:pt x="8149" y="6586"/>
                  </a:cubicBezTo>
                  <a:cubicBezTo>
                    <a:pt x="8228" y="6531"/>
                    <a:pt x="8165" y="6515"/>
                    <a:pt x="8125" y="6508"/>
                  </a:cubicBezTo>
                  <a:cubicBezTo>
                    <a:pt x="8119" y="6506"/>
                    <a:pt x="8112" y="6505"/>
                    <a:pt x="8105" y="6505"/>
                  </a:cubicBezTo>
                  <a:cubicBezTo>
                    <a:pt x="8062" y="6505"/>
                    <a:pt x="8018" y="6532"/>
                    <a:pt x="7970" y="6532"/>
                  </a:cubicBezTo>
                  <a:cubicBezTo>
                    <a:pt x="7947" y="6532"/>
                    <a:pt x="7923" y="6526"/>
                    <a:pt x="7897" y="6508"/>
                  </a:cubicBezTo>
                  <a:cubicBezTo>
                    <a:pt x="8039" y="6358"/>
                    <a:pt x="7882" y="6185"/>
                    <a:pt x="7968" y="6028"/>
                  </a:cubicBezTo>
                  <a:cubicBezTo>
                    <a:pt x="7960" y="6026"/>
                    <a:pt x="7952" y="6025"/>
                    <a:pt x="7944" y="6025"/>
                  </a:cubicBezTo>
                  <a:cubicBezTo>
                    <a:pt x="7889" y="6025"/>
                    <a:pt x="7844" y="6074"/>
                    <a:pt x="7804" y="6074"/>
                  </a:cubicBezTo>
                  <a:cubicBezTo>
                    <a:pt x="7790" y="6074"/>
                    <a:pt x="7777" y="6068"/>
                    <a:pt x="7764" y="6051"/>
                  </a:cubicBezTo>
                  <a:cubicBezTo>
                    <a:pt x="7708" y="5973"/>
                    <a:pt x="7819" y="5957"/>
                    <a:pt x="7850" y="5910"/>
                  </a:cubicBezTo>
                  <a:cubicBezTo>
                    <a:pt x="7858" y="5902"/>
                    <a:pt x="7866" y="5886"/>
                    <a:pt x="7874" y="5871"/>
                  </a:cubicBezTo>
                  <a:cubicBezTo>
                    <a:pt x="7880" y="5827"/>
                    <a:pt x="7861" y="5783"/>
                    <a:pt x="7833" y="5783"/>
                  </a:cubicBezTo>
                  <a:cubicBezTo>
                    <a:pt x="7826" y="5783"/>
                    <a:pt x="7819" y="5785"/>
                    <a:pt x="7811" y="5792"/>
                  </a:cubicBezTo>
                  <a:cubicBezTo>
                    <a:pt x="7776" y="5816"/>
                    <a:pt x="7750" y="5826"/>
                    <a:pt x="7728" y="5826"/>
                  </a:cubicBezTo>
                  <a:cubicBezTo>
                    <a:pt x="7679" y="5826"/>
                    <a:pt x="7654" y="5778"/>
                    <a:pt x="7622" y="5729"/>
                  </a:cubicBezTo>
                  <a:cubicBezTo>
                    <a:pt x="7598" y="5697"/>
                    <a:pt x="7567" y="5674"/>
                    <a:pt x="7528" y="5674"/>
                  </a:cubicBezTo>
                  <a:cubicBezTo>
                    <a:pt x="7505" y="5677"/>
                    <a:pt x="7483" y="5679"/>
                    <a:pt x="7463" y="5679"/>
                  </a:cubicBezTo>
                  <a:cubicBezTo>
                    <a:pt x="7426" y="5679"/>
                    <a:pt x="7396" y="5670"/>
                    <a:pt x="7386" y="5635"/>
                  </a:cubicBezTo>
                  <a:cubicBezTo>
                    <a:pt x="7378" y="5572"/>
                    <a:pt x="7402" y="5509"/>
                    <a:pt x="7449" y="5469"/>
                  </a:cubicBezTo>
                  <a:cubicBezTo>
                    <a:pt x="7496" y="5422"/>
                    <a:pt x="7567" y="5399"/>
                    <a:pt x="7583" y="5320"/>
                  </a:cubicBezTo>
                  <a:cubicBezTo>
                    <a:pt x="7598" y="5249"/>
                    <a:pt x="7496" y="5226"/>
                    <a:pt x="7496" y="5147"/>
                  </a:cubicBezTo>
                  <a:cubicBezTo>
                    <a:pt x="7488" y="5068"/>
                    <a:pt x="7425" y="5029"/>
                    <a:pt x="7386" y="4974"/>
                  </a:cubicBezTo>
                  <a:cubicBezTo>
                    <a:pt x="7339" y="4927"/>
                    <a:pt x="7315" y="4856"/>
                    <a:pt x="7323" y="4785"/>
                  </a:cubicBezTo>
                  <a:cubicBezTo>
                    <a:pt x="7339" y="4722"/>
                    <a:pt x="7331" y="4651"/>
                    <a:pt x="7315" y="4581"/>
                  </a:cubicBezTo>
                  <a:cubicBezTo>
                    <a:pt x="7260" y="4596"/>
                    <a:pt x="7213" y="4612"/>
                    <a:pt x="7158" y="4628"/>
                  </a:cubicBezTo>
                  <a:cubicBezTo>
                    <a:pt x="7129" y="4632"/>
                    <a:pt x="7098" y="4643"/>
                    <a:pt x="7071" y="4643"/>
                  </a:cubicBezTo>
                  <a:cubicBezTo>
                    <a:pt x="7047" y="4643"/>
                    <a:pt x="7028" y="4634"/>
                    <a:pt x="7016" y="4604"/>
                  </a:cubicBezTo>
                  <a:cubicBezTo>
                    <a:pt x="7001" y="4541"/>
                    <a:pt x="7040" y="4478"/>
                    <a:pt x="7095" y="4463"/>
                  </a:cubicBezTo>
                  <a:cubicBezTo>
                    <a:pt x="7126" y="4447"/>
                    <a:pt x="7150" y="4431"/>
                    <a:pt x="7182" y="4415"/>
                  </a:cubicBezTo>
                  <a:cubicBezTo>
                    <a:pt x="7213" y="4400"/>
                    <a:pt x="7237" y="4360"/>
                    <a:pt x="7221" y="4321"/>
                  </a:cubicBezTo>
                  <a:cubicBezTo>
                    <a:pt x="7197" y="4211"/>
                    <a:pt x="7166" y="4101"/>
                    <a:pt x="7134" y="3999"/>
                  </a:cubicBezTo>
                  <a:cubicBezTo>
                    <a:pt x="7111" y="3920"/>
                    <a:pt x="7040" y="3865"/>
                    <a:pt x="6969" y="3857"/>
                  </a:cubicBezTo>
                  <a:cubicBezTo>
                    <a:pt x="6812" y="3833"/>
                    <a:pt x="6812" y="3826"/>
                    <a:pt x="6859" y="3700"/>
                  </a:cubicBezTo>
                  <a:cubicBezTo>
                    <a:pt x="6925" y="3514"/>
                    <a:pt x="6941" y="3470"/>
                    <a:pt x="6829" y="3470"/>
                  </a:cubicBezTo>
                  <a:cubicBezTo>
                    <a:pt x="6795" y="3470"/>
                    <a:pt x="6748" y="3474"/>
                    <a:pt x="6686" y="3479"/>
                  </a:cubicBezTo>
                  <a:cubicBezTo>
                    <a:pt x="6678" y="3479"/>
                    <a:pt x="6670" y="3464"/>
                    <a:pt x="6662" y="3456"/>
                  </a:cubicBezTo>
                  <a:cubicBezTo>
                    <a:pt x="6694" y="3369"/>
                    <a:pt x="6820" y="3393"/>
                    <a:pt x="6867" y="3291"/>
                  </a:cubicBezTo>
                  <a:cubicBezTo>
                    <a:pt x="6849" y="3286"/>
                    <a:pt x="6831" y="3284"/>
                    <a:pt x="6813" y="3284"/>
                  </a:cubicBezTo>
                  <a:cubicBezTo>
                    <a:pt x="6737" y="3284"/>
                    <a:pt x="6666" y="3320"/>
                    <a:pt x="6598" y="3320"/>
                  </a:cubicBezTo>
                  <a:cubicBezTo>
                    <a:pt x="6558" y="3320"/>
                    <a:pt x="6520" y="3308"/>
                    <a:pt x="6482" y="3267"/>
                  </a:cubicBezTo>
                  <a:cubicBezTo>
                    <a:pt x="6544" y="3157"/>
                    <a:pt x="6710" y="3157"/>
                    <a:pt x="6765" y="3039"/>
                  </a:cubicBezTo>
                  <a:cubicBezTo>
                    <a:pt x="6746" y="3023"/>
                    <a:pt x="6727" y="3020"/>
                    <a:pt x="6708" y="3020"/>
                  </a:cubicBezTo>
                  <a:cubicBezTo>
                    <a:pt x="6692" y="3020"/>
                    <a:pt x="6676" y="3022"/>
                    <a:pt x="6660" y="3022"/>
                  </a:cubicBezTo>
                  <a:cubicBezTo>
                    <a:pt x="6637" y="3022"/>
                    <a:pt x="6614" y="3017"/>
                    <a:pt x="6592" y="2992"/>
                  </a:cubicBezTo>
                  <a:cubicBezTo>
                    <a:pt x="6733" y="2937"/>
                    <a:pt x="6788" y="2842"/>
                    <a:pt x="6670" y="2709"/>
                  </a:cubicBezTo>
                  <a:lnTo>
                    <a:pt x="6670" y="2685"/>
                  </a:lnTo>
                  <a:cubicBezTo>
                    <a:pt x="6694" y="2606"/>
                    <a:pt x="6662" y="2575"/>
                    <a:pt x="6576" y="2575"/>
                  </a:cubicBezTo>
                  <a:cubicBezTo>
                    <a:pt x="6521" y="2575"/>
                    <a:pt x="6474" y="2551"/>
                    <a:pt x="6466" y="2488"/>
                  </a:cubicBezTo>
                  <a:cubicBezTo>
                    <a:pt x="6450" y="2378"/>
                    <a:pt x="6403" y="2260"/>
                    <a:pt x="6434" y="2158"/>
                  </a:cubicBezTo>
                  <a:cubicBezTo>
                    <a:pt x="6458" y="2064"/>
                    <a:pt x="6419" y="2056"/>
                    <a:pt x="6371" y="2017"/>
                  </a:cubicBezTo>
                  <a:cubicBezTo>
                    <a:pt x="6332" y="1977"/>
                    <a:pt x="6253" y="1993"/>
                    <a:pt x="6206" y="1962"/>
                  </a:cubicBezTo>
                  <a:cubicBezTo>
                    <a:pt x="6214" y="1906"/>
                    <a:pt x="6261" y="1906"/>
                    <a:pt x="6293" y="1891"/>
                  </a:cubicBezTo>
                  <a:cubicBezTo>
                    <a:pt x="6419" y="1804"/>
                    <a:pt x="6426" y="1773"/>
                    <a:pt x="6316" y="1671"/>
                  </a:cubicBezTo>
                  <a:cubicBezTo>
                    <a:pt x="6198" y="1568"/>
                    <a:pt x="6057" y="1513"/>
                    <a:pt x="5907" y="1513"/>
                  </a:cubicBezTo>
                  <a:cubicBezTo>
                    <a:pt x="5876" y="1513"/>
                    <a:pt x="5844" y="1523"/>
                    <a:pt x="5813" y="1523"/>
                  </a:cubicBezTo>
                  <a:cubicBezTo>
                    <a:pt x="5789" y="1523"/>
                    <a:pt x="5766" y="1518"/>
                    <a:pt x="5742" y="1497"/>
                  </a:cubicBezTo>
                  <a:cubicBezTo>
                    <a:pt x="5774" y="1440"/>
                    <a:pt x="5817" y="1434"/>
                    <a:pt x="5862" y="1434"/>
                  </a:cubicBezTo>
                  <a:cubicBezTo>
                    <a:pt x="5872" y="1434"/>
                    <a:pt x="5882" y="1435"/>
                    <a:pt x="5892" y="1435"/>
                  </a:cubicBezTo>
                  <a:cubicBezTo>
                    <a:pt x="5947" y="1427"/>
                    <a:pt x="5994" y="1387"/>
                    <a:pt x="6010" y="1332"/>
                  </a:cubicBezTo>
                  <a:cubicBezTo>
                    <a:pt x="6025" y="1269"/>
                    <a:pt x="5955" y="1254"/>
                    <a:pt x="5907" y="1238"/>
                  </a:cubicBezTo>
                  <a:cubicBezTo>
                    <a:pt x="5884" y="1230"/>
                    <a:pt x="5852" y="1222"/>
                    <a:pt x="5821" y="1206"/>
                  </a:cubicBezTo>
                  <a:cubicBezTo>
                    <a:pt x="5758" y="1183"/>
                    <a:pt x="5726" y="1159"/>
                    <a:pt x="5805" y="1104"/>
                  </a:cubicBezTo>
                  <a:cubicBezTo>
                    <a:pt x="5821" y="1088"/>
                    <a:pt x="5821" y="1065"/>
                    <a:pt x="5805" y="1041"/>
                  </a:cubicBezTo>
                  <a:cubicBezTo>
                    <a:pt x="5671" y="860"/>
                    <a:pt x="5632" y="624"/>
                    <a:pt x="5498" y="444"/>
                  </a:cubicBezTo>
                  <a:cubicBezTo>
                    <a:pt x="5383" y="274"/>
                    <a:pt x="5101" y="82"/>
                    <a:pt x="4897" y="82"/>
                  </a:cubicBezTo>
                  <a:cubicBezTo>
                    <a:pt x="4893" y="82"/>
                    <a:pt x="4889" y="82"/>
                    <a:pt x="4885" y="82"/>
                  </a:cubicBezTo>
                  <a:cubicBezTo>
                    <a:pt x="4851" y="82"/>
                    <a:pt x="4814" y="94"/>
                    <a:pt x="4782" y="94"/>
                  </a:cubicBezTo>
                  <a:cubicBezTo>
                    <a:pt x="4761" y="94"/>
                    <a:pt x="4743" y="89"/>
                    <a:pt x="4728" y="74"/>
                  </a:cubicBezTo>
                  <a:cubicBezTo>
                    <a:pt x="4684" y="20"/>
                    <a:pt x="4640" y="1"/>
                    <a:pt x="4594" y="1"/>
                  </a:cubicBezTo>
                  <a:close/>
                </a:path>
              </a:pathLst>
            </a:custGeom>
            <a:solidFill>
              <a:schemeClr val="accent1"/>
            </a:solidFill>
            <a:ln w="0">
              <a:noFill/>
            </a:ln>
          </p:spPr>
          <p:style>
            <a:lnRef idx="0"/>
            <a:fillRef idx="0"/>
            <a:effectRef idx="0"/>
            <a:fontRef idx="minor"/>
          </p:style>
          <p:txBody>
            <a:bodyPr lIns="90000" rIns="90000" tIns="91440" bIns="91440" anchor="ctr">
              <a:noAutofit/>
            </a:bodyPr>
            <a:p>
              <a:pPr>
                <a:lnSpc>
                  <a:spcPct val="100000"/>
                </a:lnSpc>
                <a:tabLst>
                  <a:tab algn="l" pos="0"/>
                </a:tabLst>
              </a:pPr>
              <a:endParaRPr b="0" lang="pt-BR" sz="1400" spc="-1" strike="noStrike">
                <a:solidFill>
                  <a:srgbClr val="000000"/>
                </a:solidFill>
                <a:latin typeface="Arial"/>
                <a:ea typeface="DejaVu Sans"/>
              </a:endParaRPr>
            </a:p>
          </p:txBody>
        </p:sp>
        <p:sp>
          <p:nvSpPr>
            <p:cNvPr id="3" name="Google Shape;121;p4"/>
            <p:cNvSpPr/>
            <p:nvPr/>
          </p:nvSpPr>
          <p:spPr>
            <a:xfrm rot="5400000">
              <a:off x="8564760" y="26640"/>
              <a:ext cx="496080" cy="668880"/>
            </a:xfrm>
            <a:custGeom>
              <a:avLst/>
              <a:gdLst>
                <a:gd name="textAreaLeft" fmla="*/ 0 w 496080"/>
                <a:gd name="textAreaRight" fmla="*/ 497520 w 496080"/>
                <a:gd name="textAreaTop" fmla="*/ 0 h 668880"/>
                <a:gd name="textAreaBottom" fmla="*/ 670320 h 668880"/>
              </a:gdLst>
              <a:ahLst/>
              <a:rect l="textAreaLeft" t="textAreaTop" r="textAreaRight" b="textAreaBottom"/>
              <a:pathLst>
                <a:path w="9392" h="12657">
                  <a:moveTo>
                    <a:pt x="1409" y="959"/>
                  </a:moveTo>
                  <a:cubicBezTo>
                    <a:pt x="1511" y="983"/>
                    <a:pt x="1605" y="1022"/>
                    <a:pt x="1692" y="1093"/>
                  </a:cubicBezTo>
                  <a:cubicBezTo>
                    <a:pt x="1783" y="1204"/>
                    <a:pt x="1923" y="1266"/>
                    <a:pt x="2063" y="1266"/>
                  </a:cubicBezTo>
                  <a:cubicBezTo>
                    <a:pt x="2091" y="1266"/>
                    <a:pt x="2120" y="1264"/>
                    <a:pt x="2148" y="1258"/>
                  </a:cubicBezTo>
                  <a:lnTo>
                    <a:pt x="2148" y="1258"/>
                  </a:lnTo>
                  <a:cubicBezTo>
                    <a:pt x="2101" y="1478"/>
                    <a:pt x="2258" y="1596"/>
                    <a:pt x="2360" y="1738"/>
                  </a:cubicBezTo>
                  <a:cubicBezTo>
                    <a:pt x="2400" y="1785"/>
                    <a:pt x="2455" y="1817"/>
                    <a:pt x="2431" y="1887"/>
                  </a:cubicBezTo>
                  <a:cubicBezTo>
                    <a:pt x="2414" y="1941"/>
                    <a:pt x="2387" y="1994"/>
                    <a:pt x="2338" y="1994"/>
                  </a:cubicBezTo>
                  <a:cubicBezTo>
                    <a:pt x="2322" y="1994"/>
                    <a:pt x="2303" y="1988"/>
                    <a:pt x="2282" y="1974"/>
                  </a:cubicBezTo>
                  <a:cubicBezTo>
                    <a:pt x="2203" y="1911"/>
                    <a:pt x="2046" y="1950"/>
                    <a:pt x="2046" y="1777"/>
                  </a:cubicBezTo>
                  <a:cubicBezTo>
                    <a:pt x="2046" y="1707"/>
                    <a:pt x="1936" y="1683"/>
                    <a:pt x="1857" y="1675"/>
                  </a:cubicBezTo>
                  <a:cubicBezTo>
                    <a:pt x="1763" y="1667"/>
                    <a:pt x="1723" y="1612"/>
                    <a:pt x="1747" y="1526"/>
                  </a:cubicBezTo>
                  <a:cubicBezTo>
                    <a:pt x="1771" y="1408"/>
                    <a:pt x="1747" y="1353"/>
                    <a:pt x="1621" y="1305"/>
                  </a:cubicBezTo>
                  <a:cubicBezTo>
                    <a:pt x="1495" y="1250"/>
                    <a:pt x="1472" y="1109"/>
                    <a:pt x="1409" y="959"/>
                  </a:cubicBezTo>
                  <a:close/>
                  <a:moveTo>
                    <a:pt x="4252" y="3357"/>
                  </a:moveTo>
                  <a:cubicBezTo>
                    <a:pt x="4284" y="3357"/>
                    <a:pt x="4314" y="3373"/>
                    <a:pt x="4319" y="3398"/>
                  </a:cubicBezTo>
                  <a:cubicBezTo>
                    <a:pt x="4358" y="3539"/>
                    <a:pt x="4492" y="3610"/>
                    <a:pt x="4531" y="3744"/>
                  </a:cubicBezTo>
                  <a:cubicBezTo>
                    <a:pt x="4555" y="3830"/>
                    <a:pt x="4602" y="3909"/>
                    <a:pt x="4681" y="3972"/>
                  </a:cubicBezTo>
                  <a:cubicBezTo>
                    <a:pt x="4744" y="4019"/>
                    <a:pt x="4799" y="4090"/>
                    <a:pt x="4767" y="4168"/>
                  </a:cubicBezTo>
                  <a:cubicBezTo>
                    <a:pt x="4736" y="4247"/>
                    <a:pt x="4633" y="4208"/>
                    <a:pt x="4555" y="4231"/>
                  </a:cubicBezTo>
                  <a:cubicBezTo>
                    <a:pt x="4539" y="4160"/>
                    <a:pt x="4531" y="4098"/>
                    <a:pt x="4531" y="4035"/>
                  </a:cubicBezTo>
                  <a:cubicBezTo>
                    <a:pt x="4555" y="3901"/>
                    <a:pt x="4484" y="3767"/>
                    <a:pt x="4366" y="3712"/>
                  </a:cubicBezTo>
                  <a:cubicBezTo>
                    <a:pt x="4327" y="3696"/>
                    <a:pt x="4287" y="3665"/>
                    <a:pt x="4295" y="3626"/>
                  </a:cubicBezTo>
                  <a:cubicBezTo>
                    <a:pt x="4327" y="3555"/>
                    <a:pt x="4280" y="3523"/>
                    <a:pt x="4225" y="3484"/>
                  </a:cubicBezTo>
                  <a:cubicBezTo>
                    <a:pt x="4193" y="3460"/>
                    <a:pt x="4138" y="3421"/>
                    <a:pt x="4201" y="3374"/>
                  </a:cubicBezTo>
                  <a:cubicBezTo>
                    <a:pt x="4215" y="3362"/>
                    <a:pt x="4234" y="3357"/>
                    <a:pt x="4252" y="3357"/>
                  </a:cubicBezTo>
                  <a:close/>
                  <a:moveTo>
                    <a:pt x="4857" y="4679"/>
                  </a:moveTo>
                  <a:cubicBezTo>
                    <a:pt x="4872" y="4679"/>
                    <a:pt x="4888" y="4682"/>
                    <a:pt x="4901" y="4687"/>
                  </a:cubicBezTo>
                  <a:cubicBezTo>
                    <a:pt x="5019" y="4727"/>
                    <a:pt x="5113" y="4821"/>
                    <a:pt x="5153" y="4939"/>
                  </a:cubicBezTo>
                  <a:cubicBezTo>
                    <a:pt x="5208" y="5089"/>
                    <a:pt x="5247" y="5254"/>
                    <a:pt x="5310" y="5458"/>
                  </a:cubicBezTo>
                  <a:cubicBezTo>
                    <a:pt x="5272" y="5426"/>
                    <a:pt x="5223" y="5408"/>
                    <a:pt x="5170" y="5408"/>
                  </a:cubicBezTo>
                  <a:cubicBezTo>
                    <a:pt x="5146" y="5408"/>
                    <a:pt x="5122" y="5412"/>
                    <a:pt x="5098" y="5419"/>
                  </a:cubicBezTo>
                  <a:cubicBezTo>
                    <a:pt x="5074" y="5387"/>
                    <a:pt x="5074" y="5356"/>
                    <a:pt x="5082" y="5348"/>
                  </a:cubicBezTo>
                  <a:cubicBezTo>
                    <a:pt x="5192" y="5254"/>
                    <a:pt x="5168" y="5175"/>
                    <a:pt x="5082" y="5089"/>
                  </a:cubicBezTo>
                  <a:cubicBezTo>
                    <a:pt x="5050" y="5041"/>
                    <a:pt x="5027" y="4994"/>
                    <a:pt x="5011" y="4947"/>
                  </a:cubicBezTo>
                  <a:cubicBezTo>
                    <a:pt x="4998" y="4920"/>
                    <a:pt x="4996" y="4888"/>
                    <a:pt x="4958" y="4888"/>
                  </a:cubicBezTo>
                  <a:cubicBezTo>
                    <a:pt x="4951" y="4888"/>
                    <a:pt x="4942" y="4889"/>
                    <a:pt x="4932" y="4892"/>
                  </a:cubicBezTo>
                  <a:cubicBezTo>
                    <a:pt x="4915" y="4897"/>
                    <a:pt x="4900" y="4899"/>
                    <a:pt x="4888" y="4899"/>
                  </a:cubicBezTo>
                  <a:cubicBezTo>
                    <a:pt x="4804" y="4899"/>
                    <a:pt x="4820" y="4797"/>
                    <a:pt x="4807" y="4742"/>
                  </a:cubicBezTo>
                  <a:cubicBezTo>
                    <a:pt x="4796" y="4694"/>
                    <a:pt x="4825" y="4679"/>
                    <a:pt x="4857" y="4679"/>
                  </a:cubicBezTo>
                  <a:close/>
                  <a:moveTo>
                    <a:pt x="1792" y="1"/>
                  </a:moveTo>
                  <a:cubicBezTo>
                    <a:pt x="1755" y="1"/>
                    <a:pt x="1715" y="18"/>
                    <a:pt x="1660" y="63"/>
                  </a:cubicBezTo>
                  <a:cubicBezTo>
                    <a:pt x="1577" y="132"/>
                    <a:pt x="1482" y="188"/>
                    <a:pt x="1378" y="188"/>
                  </a:cubicBezTo>
                  <a:cubicBezTo>
                    <a:pt x="1306" y="188"/>
                    <a:pt x="1230" y="162"/>
                    <a:pt x="1149" y="94"/>
                  </a:cubicBezTo>
                  <a:cubicBezTo>
                    <a:pt x="1116" y="61"/>
                    <a:pt x="1061" y="28"/>
                    <a:pt x="1007" y="28"/>
                  </a:cubicBezTo>
                  <a:cubicBezTo>
                    <a:pt x="957" y="28"/>
                    <a:pt x="908" y="55"/>
                    <a:pt x="874" y="133"/>
                  </a:cubicBezTo>
                  <a:cubicBezTo>
                    <a:pt x="866" y="149"/>
                    <a:pt x="860" y="155"/>
                    <a:pt x="853" y="155"/>
                  </a:cubicBezTo>
                  <a:cubicBezTo>
                    <a:pt x="846" y="155"/>
                    <a:pt x="839" y="149"/>
                    <a:pt x="827" y="141"/>
                  </a:cubicBezTo>
                  <a:cubicBezTo>
                    <a:pt x="777" y="110"/>
                    <a:pt x="730" y="98"/>
                    <a:pt x="686" y="98"/>
                  </a:cubicBezTo>
                  <a:cubicBezTo>
                    <a:pt x="585" y="98"/>
                    <a:pt x="495" y="163"/>
                    <a:pt x="402" y="212"/>
                  </a:cubicBezTo>
                  <a:cubicBezTo>
                    <a:pt x="331" y="259"/>
                    <a:pt x="253" y="307"/>
                    <a:pt x="166" y="346"/>
                  </a:cubicBezTo>
                  <a:cubicBezTo>
                    <a:pt x="87" y="362"/>
                    <a:pt x="32" y="424"/>
                    <a:pt x="17" y="503"/>
                  </a:cubicBezTo>
                  <a:cubicBezTo>
                    <a:pt x="1" y="590"/>
                    <a:pt x="95" y="668"/>
                    <a:pt x="127" y="684"/>
                  </a:cubicBezTo>
                  <a:cubicBezTo>
                    <a:pt x="237" y="739"/>
                    <a:pt x="284" y="794"/>
                    <a:pt x="245" y="912"/>
                  </a:cubicBezTo>
                  <a:cubicBezTo>
                    <a:pt x="232" y="951"/>
                    <a:pt x="240" y="979"/>
                    <a:pt x="274" y="979"/>
                  </a:cubicBezTo>
                  <a:cubicBezTo>
                    <a:pt x="282" y="979"/>
                    <a:pt x="290" y="978"/>
                    <a:pt x="300" y="975"/>
                  </a:cubicBezTo>
                  <a:cubicBezTo>
                    <a:pt x="316" y="971"/>
                    <a:pt x="330" y="969"/>
                    <a:pt x="342" y="969"/>
                  </a:cubicBezTo>
                  <a:cubicBezTo>
                    <a:pt x="397" y="969"/>
                    <a:pt x="405" y="1011"/>
                    <a:pt x="418" y="1069"/>
                  </a:cubicBezTo>
                  <a:cubicBezTo>
                    <a:pt x="465" y="1227"/>
                    <a:pt x="465" y="1416"/>
                    <a:pt x="693" y="1439"/>
                  </a:cubicBezTo>
                  <a:cubicBezTo>
                    <a:pt x="740" y="1447"/>
                    <a:pt x="756" y="1502"/>
                    <a:pt x="780" y="1541"/>
                  </a:cubicBezTo>
                  <a:cubicBezTo>
                    <a:pt x="811" y="1620"/>
                    <a:pt x="905" y="1636"/>
                    <a:pt x="929" y="1738"/>
                  </a:cubicBezTo>
                  <a:cubicBezTo>
                    <a:pt x="945" y="1817"/>
                    <a:pt x="1055" y="1856"/>
                    <a:pt x="1141" y="1903"/>
                  </a:cubicBezTo>
                  <a:cubicBezTo>
                    <a:pt x="1275" y="1974"/>
                    <a:pt x="1432" y="2021"/>
                    <a:pt x="1487" y="2202"/>
                  </a:cubicBezTo>
                  <a:cubicBezTo>
                    <a:pt x="1495" y="2218"/>
                    <a:pt x="1511" y="2233"/>
                    <a:pt x="1535" y="2249"/>
                  </a:cubicBezTo>
                  <a:cubicBezTo>
                    <a:pt x="1731" y="2336"/>
                    <a:pt x="1849" y="2524"/>
                    <a:pt x="2014" y="2658"/>
                  </a:cubicBezTo>
                  <a:cubicBezTo>
                    <a:pt x="2101" y="2729"/>
                    <a:pt x="2219" y="2760"/>
                    <a:pt x="2274" y="2871"/>
                  </a:cubicBezTo>
                  <a:cubicBezTo>
                    <a:pt x="2400" y="3114"/>
                    <a:pt x="2628" y="3264"/>
                    <a:pt x="2769" y="3508"/>
                  </a:cubicBezTo>
                  <a:cubicBezTo>
                    <a:pt x="2903" y="3759"/>
                    <a:pt x="3076" y="4011"/>
                    <a:pt x="3226" y="4271"/>
                  </a:cubicBezTo>
                  <a:cubicBezTo>
                    <a:pt x="3336" y="4459"/>
                    <a:pt x="3399" y="4672"/>
                    <a:pt x="3532" y="4829"/>
                  </a:cubicBezTo>
                  <a:cubicBezTo>
                    <a:pt x="3635" y="4963"/>
                    <a:pt x="3721" y="5104"/>
                    <a:pt x="3784" y="5254"/>
                  </a:cubicBezTo>
                  <a:cubicBezTo>
                    <a:pt x="3871" y="5450"/>
                    <a:pt x="3933" y="5647"/>
                    <a:pt x="4028" y="5844"/>
                  </a:cubicBezTo>
                  <a:cubicBezTo>
                    <a:pt x="4130" y="6040"/>
                    <a:pt x="4264" y="6190"/>
                    <a:pt x="4287" y="6402"/>
                  </a:cubicBezTo>
                  <a:cubicBezTo>
                    <a:pt x="4287" y="6418"/>
                    <a:pt x="4311" y="6426"/>
                    <a:pt x="4311" y="6441"/>
                  </a:cubicBezTo>
                  <a:cubicBezTo>
                    <a:pt x="4437" y="6701"/>
                    <a:pt x="4571" y="6953"/>
                    <a:pt x="4681" y="7212"/>
                  </a:cubicBezTo>
                  <a:cubicBezTo>
                    <a:pt x="4807" y="7511"/>
                    <a:pt x="4987" y="7763"/>
                    <a:pt x="5129" y="8054"/>
                  </a:cubicBezTo>
                  <a:cubicBezTo>
                    <a:pt x="5310" y="8423"/>
                    <a:pt x="5593" y="8738"/>
                    <a:pt x="5782" y="9108"/>
                  </a:cubicBezTo>
                  <a:cubicBezTo>
                    <a:pt x="6010" y="9524"/>
                    <a:pt x="6325" y="9878"/>
                    <a:pt x="6608" y="10256"/>
                  </a:cubicBezTo>
                  <a:cubicBezTo>
                    <a:pt x="6757" y="10476"/>
                    <a:pt x="6930" y="10673"/>
                    <a:pt x="7135" y="10854"/>
                  </a:cubicBezTo>
                  <a:cubicBezTo>
                    <a:pt x="7213" y="10924"/>
                    <a:pt x="7323" y="10956"/>
                    <a:pt x="7371" y="11042"/>
                  </a:cubicBezTo>
                  <a:cubicBezTo>
                    <a:pt x="7528" y="11302"/>
                    <a:pt x="7732" y="11522"/>
                    <a:pt x="7992" y="11687"/>
                  </a:cubicBezTo>
                  <a:cubicBezTo>
                    <a:pt x="8204" y="11837"/>
                    <a:pt x="8299" y="12120"/>
                    <a:pt x="8566" y="12199"/>
                  </a:cubicBezTo>
                  <a:cubicBezTo>
                    <a:pt x="8582" y="12199"/>
                    <a:pt x="8582" y="12222"/>
                    <a:pt x="8590" y="12238"/>
                  </a:cubicBezTo>
                  <a:cubicBezTo>
                    <a:pt x="8708" y="12419"/>
                    <a:pt x="8896" y="12505"/>
                    <a:pt x="9062" y="12631"/>
                  </a:cubicBezTo>
                  <a:cubicBezTo>
                    <a:pt x="9078" y="12642"/>
                    <a:pt x="9102" y="12657"/>
                    <a:pt x="9120" y="12657"/>
                  </a:cubicBezTo>
                  <a:cubicBezTo>
                    <a:pt x="9129" y="12657"/>
                    <a:pt x="9135" y="12654"/>
                    <a:pt x="9140" y="12647"/>
                  </a:cubicBezTo>
                  <a:cubicBezTo>
                    <a:pt x="9219" y="12553"/>
                    <a:pt x="9345" y="12490"/>
                    <a:pt x="9376" y="12348"/>
                  </a:cubicBezTo>
                  <a:cubicBezTo>
                    <a:pt x="9392" y="12277"/>
                    <a:pt x="9353" y="12207"/>
                    <a:pt x="9282" y="12183"/>
                  </a:cubicBezTo>
                  <a:cubicBezTo>
                    <a:pt x="8967" y="12057"/>
                    <a:pt x="8747" y="11805"/>
                    <a:pt x="8519" y="11562"/>
                  </a:cubicBezTo>
                  <a:cubicBezTo>
                    <a:pt x="8495" y="11522"/>
                    <a:pt x="8456" y="11514"/>
                    <a:pt x="8480" y="11451"/>
                  </a:cubicBezTo>
                  <a:cubicBezTo>
                    <a:pt x="8519" y="11294"/>
                    <a:pt x="8440" y="11176"/>
                    <a:pt x="8307" y="11098"/>
                  </a:cubicBezTo>
                  <a:cubicBezTo>
                    <a:pt x="8267" y="11074"/>
                    <a:pt x="8251" y="11058"/>
                    <a:pt x="8259" y="10995"/>
                  </a:cubicBezTo>
                  <a:cubicBezTo>
                    <a:pt x="8275" y="10799"/>
                    <a:pt x="8212" y="10736"/>
                    <a:pt x="8023" y="10696"/>
                  </a:cubicBezTo>
                  <a:cubicBezTo>
                    <a:pt x="7976" y="10681"/>
                    <a:pt x="7913" y="10704"/>
                    <a:pt x="7905" y="10626"/>
                  </a:cubicBezTo>
                  <a:cubicBezTo>
                    <a:pt x="7874" y="10453"/>
                    <a:pt x="7748" y="10311"/>
                    <a:pt x="7764" y="10130"/>
                  </a:cubicBezTo>
                  <a:cubicBezTo>
                    <a:pt x="7764" y="10099"/>
                    <a:pt x="7756" y="10067"/>
                    <a:pt x="7732" y="10051"/>
                  </a:cubicBezTo>
                  <a:cubicBezTo>
                    <a:pt x="7591" y="9981"/>
                    <a:pt x="7575" y="9831"/>
                    <a:pt x="7504" y="9713"/>
                  </a:cubicBezTo>
                  <a:cubicBezTo>
                    <a:pt x="7465" y="9627"/>
                    <a:pt x="7386" y="9572"/>
                    <a:pt x="7284" y="9564"/>
                  </a:cubicBezTo>
                  <a:cubicBezTo>
                    <a:pt x="7316" y="9462"/>
                    <a:pt x="7394" y="9367"/>
                    <a:pt x="7284" y="9281"/>
                  </a:cubicBezTo>
                  <a:cubicBezTo>
                    <a:pt x="7213" y="9218"/>
                    <a:pt x="7103" y="9171"/>
                    <a:pt x="7119" y="9045"/>
                  </a:cubicBezTo>
                  <a:cubicBezTo>
                    <a:pt x="6962" y="9021"/>
                    <a:pt x="7032" y="8880"/>
                    <a:pt x="6977" y="8793"/>
                  </a:cubicBezTo>
                  <a:cubicBezTo>
                    <a:pt x="6930" y="8714"/>
                    <a:pt x="6828" y="8636"/>
                    <a:pt x="6962" y="8533"/>
                  </a:cubicBezTo>
                  <a:cubicBezTo>
                    <a:pt x="6985" y="8518"/>
                    <a:pt x="6969" y="8471"/>
                    <a:pt x="6946" y="8455"/>
                  </a:cubicBezTo>
                  <a:cubicBezTo>
                    <a:pt x="6851" y="8376"/>
                    <a:pt x="6804" y="8250"/>
                    <a:pt x="6828" y="8124"/>
                  </a:cubicBezTo>
                  <a:cubicBezTo>
                    <a:pt x="6836" y="8085"/>
                    <a:pt x="6804" y="8054"/>
                    <a:pt x="6757" y="8054"/>
                  </a:cubicBezTo>
                  <a:cubicBezTo>
                    <a:pt x="6663" y="8046"/>
                    <a:pt x="6663" y="8046"/>
                    <a:pt x="6663" y="7975"/>
                  </a:cubicBezTo>
                  <a:lnTo>
                    <a:pt x="6663" y="7723"/>
                  </a:lnTo>
                  <a:cubicBezTo>
                    <a:pt x="6623" y="7716"/>
                    <a:pt x="6600" y="7716"/>
                    <a:pt x="6560" y="7708"/>
                  </a:cubicBezTo>
                  <a:cubicBezTo>
                    <a:pt x="6557" y="7707"/>
                    <a:pt x="6552" y="7706"/>
                    <a:pt x="6548" y="7706"/>
                  </a:cubicBezTo>
                  <a:cubicBezTo>
                    <a:pt x="6536" y="7706"/>
                    <a:pt x="6523" y="7710"/>
                    <a:pt x="6511" y="7710"/>
                  </a:cubicBezTo>
                  <a:cubicBezTo>
                    <a:pt x="6496" y="7710"/>
                    <a:pt x="6482" y="7704"/>
                    <a:pt x="6474" y="7676"/>
                  </a:cubicBezTo>
                  <a:cubicBezTo>
                    <a:pt x="6623" y="7598"/>
                    <a:pt x="6631" y="7566"/>
                    <a:pt x="6529" y="7480"/>
                  </a:cubicBezTo>
                  <a:cubicBezTo>
                    <a:pt x="6458" y="7401"/>
                    <a:pt x="6395" y="7314"/>
                    <a:pt x="6364" y="7212"/>
                  </a:cubicBezTo>
                  <a:cubicBezTo>
                    <a:pt x="6317" y="7141"/>
                    <a:pt x="6301" y="7055"/>
                    <a:pt x="6325" y="6976"/>
                  </a:cubicBezTo>
                  <a:cubicBezTo>
                    <a:pt x="6340" y="6945"/>
                    <a:pt x="6332" y="6905"/>
                    <a:pt x="6301" y="6898"/>
                  </a:cubicBezTo>
                  <a:cubicBezTo>
                    <a:pt x="6151" y="6858"/>
                    <a:pt x="6167" y="6732"/>
                    <a:pt x="6144" y="6622"/>
                  </a:cubicBezTo>
                  <a:cubicBezTo>
                    <a:pt x="6136" y="6567"/>
                    <a:pt x="6167" y="6473"/>
                    <a:pt x="6104" y="6457"/>
                  </a:cubicBezTo>
                  <a:cubicBezTo>
                    <a:pt x="5931" y="6402"/>
                    <a:pt x="5955" y="6276"/>
                    <a:pt x="5939" y="6142"/>
                  </a:cubicBezTo>
                  <a:cubicBezTo>
                    <a:pt x="5931" y="6048"/>
                    <a:pt x="5876" y="5946"/>
                    <a:pt x="5876" y="5859"/>
                  </a:cubicBezTo>
                  <a:cubicBezTo>
                    <a:pt x="5859" y="5849"/>
                    <a:pt x="5845" y="5845"/>
                    <a:pt x="5833" y="5845"/>
                  </a:cubicBezTo>
                  <a:cubicBezTo>
                    <a:pt x="5796" y="5845"/>
                    <a:pt x="5778" y="5885"/>
                    <a:pt x="5736" y="5885"/>
                  </a:cubicBezTo>
                  <a:cubicBezTo>
                    <a:pt x="5731" y="5885"/>
                    <a:pt x="5725" y="5884"/>
                    <a:pt x="5719" y="5883"/>
                  </a:cubicBezTo>
                  <a:cubicBezTo>
                    <a:pt x="5790" y="5781"/>
                    <a:pt x="5774" y="5647"/>
                    <a:pt x="5695" y="5560"/>
                  </a:cubicBezTo>
                  <a:cubicBezTo>
                    <a:pt x="5656" y="5521"/>
                    <a:pt x="5711" y="5450"/>
                    <a:pt x="5656" y="5411"/>
                  </a:cubicBezTo>
                  <a:cubicBezTo>
                    <a:pt x="5646" y="5405"/>
                    <a:pt x="5637" y="5402"/>
                    <a:pt x="5628" y="5402"/>
                  </a:cubicBezTo>
                  <a:cubicBezTo>
                    <a:pt x="5596" y="5402"/>
                    <a:pt x="5572" y="5435"/>
                    <a:pt x="5545" y="5435"/>
                  </a:cubicBezTo>
                  <a:cubicBezTo>
                    <a:pt x="5533" y="5435"/>
                    <a:pt x="5521" y="5429"/>
                    <a:pt x="5507" y="5411"/>
                  </a:cubicBezTo>
                  <a:cubicBezTo>
                    <a:pt x="5625" y="5262"/>
                    <a:pt x="5546" y="5104"/>
                    <a:pt x="5467" y="4978"/>
                  </a:cubicBezTo>
                  <a:cubicBezTo>
                    <a:pt x="5404" y="4908"/>
                    <a:pt x="5373" y="4805"/>
                    <a:pt x="5389" y="4711"/>
                  </a:cubicBezTo>
                  <a:cubicBezTo>
                    <a:pt x="5444" y="4546"/>
                    <a:pt x="5357" y="4412"/>
                    <a:pt x="5365" y="4263"/>
                  </a:cubicBezTo>
                  <a:cubicBezTo>
                    <a:pt x="5357" y="4261"/>
                    <a:pt x="5350" y="4260"/>
                    <a:pt x="5344" y="4260"/>
                  </a:cubicBezTo>
                  <a:cubicBezTo>
                    <a:pt x="5287" y="4260"/>
                    <a:pt x="5265" y="4328"/>
                    <a:pt x="5222" y="4328"/>
                  </a:cubicBezTo>
                  <a:cubicBezTo>
                    <a:pt x="5213" y="4328"/>
                    <a:pt x="5203" y="4325"/>
                    <a:pt x="5192" y="4318"/>
                  </a:cubicBezTo>
                  <a:cubicBezTo>
                    <a:pt x="5160" y="4200"/>
                    <a:pt x="5302" y="4168"/>
                    <a:pt x="5310" y="4066"/>
                  </a:cubicBezTo>
                  <a:cubicBezTo>
                    <a:pt x="5121" y="4011"/>
                    <a:pt x="5098" y="3995"/>
                    <a:pt x="5105" y="3783"/>
                  </a:cubicBezTo>
                  <a:cubicBezTo>
                    <a:pt x="5105" y="3720"/>
                    <a:pt x="5082" y="3673"/>
                    <a:pt x="5035" y="3665"/>
                  </a:cubicBezTo>
                  <a:cubicBezTo>
                    <a:pt x="4877" y="3641"/>
                    <a:pt x="4862" y="3492"/>
                    <a:pt x="4862" y="3421"/>
                  </a:cubicBezTo>
                  <a:cubicBezTo>
                    <a:pt x="4862" y="3311"/>
                    <a:pt x="4814" y="3280"/>
                    <a:pt x="4736" y="3272"/>
                  </a:cubicBezTo>
                  <a:cubicBezTo>
                    <a:pt x="4602" y="3256"/>
                    <a:pt x="4555" y="3083"/>
                    <a:pt x="4413" y="3083"/>
                  </a:cubicBezTo>
                  <a:cubicBezTo>
                    <a:pt x="4405" y="3067"/>
                    <a:pt x="4398" y="3044"/>
                    <a:pt x="4398" y="3020"/>
                  </a:cubicBezTo>
                  <a:cubicBezTo>
                    <a:pt x="4437" y="2941"/>
                    <a:pt x="4382" y="2894"/>
                    <a:pt x="4350" y="2831"/>
                  </a:cubicBezTo>
                  <a:cubicBezTo>
                    <a:pt x="4287" y="2705"/>
                    <a:pt x="4146" y="2627"/>
                    <a:pt x="4154" y="2462"/>
                  </a:cubicBezTo>
                  <a:cubicBezTo>
                    <a:pt x="4154" y="2438"/>
                    <a:pt x="4122" y="2399"/>
                    <a:pt x="4099" y="2391"/>
                  </a:cubicBezTo>
                  <a:cubicBezTo>
                    <a:pt x="3933" y="2344"/>
                    <a:pt x="3918" y="2233"/>
                    <a:pt x="3996" y="2084"/>
                  </a:cubicBezTo>
                  <a:cubicBezTo>
                    <a:pt x="3871" y="2060"/>
                    <a:pt x="3776" y="2013"/>
                    <a:pt x="3745" y="1887"/>
                  </a:cubicBezTo>
                  <a:cubicBezTo>
                    <a:pt x="3737" y="1840"/>
                    <a:pt x="3698" y="1809"/>
                    <a:pt x="3650" y="1801"/>
                  </a:cubicBezTo>
                  <a:cubicBezTo>
                    <a:pt x="3572" y="1793"/>
                    <a:pt x="3564" y="1738"/>
                    <a:pt x="3532" y="1683"/>
                  </a:cubicBezTo>
                  <a:cubicBezTo>
                    <a:pt x="3501" y="1628"/>
                    <a:pt x="3564" y="1581"/>
                    <a:pt x="3540" y="1526"/>
                  </a:cubicBezTo>
                  <a:lnTo>
                    <a:pt x="3493" y="1526"/>
                  </a:lnTo>
                  <a:cubicBezTo>
                    <a:pt x="3453" y="1535"/>
                    <a:pt x="3419" y="1540"/>
                    <a:pt x="3391" y="1540"/>
                  </a:cubicBezTo>
                  <a:cubicBezTo>
                    <a:pt x="3295" y="1540"/>
                    <a:pt x="3256" y="1486"/>
                    <a:pt x="3226" y="1353"/>
                  </a:cubicBezTo>
                  <a:cubicBezTo>
                    <a:pt x="3218" y="1321"/>
                    <a:pt x="3210" y="1282"/>
                    <a:pt x="3186" y="1282"/>
                  </a:cubicBezTo>
                  <a:cubicBezTo>
                    <a:pt x="2998" y="1250"/>
                    <a:pt x="2942" y="1109"/>
                    <a:pt x="2887" y="959"/>
                  </a:cubicBezTo>
                  <a:cubicBezTo>
                    <a:pt x="2880" y="928"/>
                    <a:pt x="2840" y="904"/>
                    <a:pt x="2809" y="873"/>
                  </a:cubicBezTo>
                  <a:cubicBezTo>
                    <a:pt x="2557" y="574"/>
                    <a:pt x="2266" y="299"/>
                    <a:pt x="1944" y="71"/>
                  </a:cubicBezTo>
                  <a:cubicBezTo>
                    <a:pt x="1881" y="31"/>
                    <a:pt x="1839" y="1"/>
                    <a:pt x="1792" y="1"/>
                  </a:cubicBezTo>
                  <a:close/>
                </a:path>
              </a:pathLst>
            </a:custGeom>
            <a:solidFill>
              <a:schemeClr val="accent1"/>
            </a:solidFill>
            <a:ln w="0">
              <a:noFill/>
            </a:ln>
          </p:spPr>
          <p:style>
            <a:lnRef idx="0"/>
            <a:fillRef idx="0"/>
            <a:effectRef idx="0"/>
            <a:fontRef idx="minor"/>
          </p:style>
          <p:txBody>
            <a:bodyPr lIns="90000" rIns="90000" tIns="91440" bIns="91440" anchor="ctr">
              <a:noAutofit/>
            </a:bodyPr>
            <a:p>
              <a:pPr>
                <a:lnSpc>
                  <a:spcPct val="100000"/>
                </a:lnSpc>
                <a:tabLst>
                  <a:tab algn="l" pos="0"/>
                </a:tabLst>
              </a:pPr>
              <a:endParaRPr b="0" lang="pt-BR" sz="1400" spc="-1" strike="noStrike">
                <a:solidFill>
                  <a:srgbClr val="000000"/>
                </a:solidFill>
                <a:latin typeface="Arial"/>
                <a:ea typeface="DejaVu Sans"/>
              </a:endParaRPr>
            </a:p>
          </p:txBody>
        </p:sp>
        <p:sp>
          <p:nvSpPr>
            <p:cNvPr id="4" name="Google Shape;122;p4"/>
            <p:cNvSpPr/>
            <p:nvPr/>
          </p:nvSpPr>
          <p:spPr>
            <a:xfrm rot="5400000">
              <a:off x="8846280" y="100440"/>
              <a:ext cx="387720" cy="543600"/>
            </a:xfrm>
            <a:custGeom>
              <a:avLst/>
              <a:gdLst>
                <a:gd name="textAreaLeft" fmla="*/ 0 w 387720"/>
                <a:gd name="textAreaRight" fmla="*/ 389160 w 387720"/>
                <a:gd name="textAreaTop" fmla="*/ 0 h 543600"/>
                <a:gd name="textAreaBottom" fmla="*/ 545040 h 543600"/>
              </a:gdLst>
              <a:ahLst/>
              <a:rect l="textAreaLeft" t="textAreaTop" r="textAreaRight" b="textAreaBottom"/>
              <a:pathLst>
                <a:path w="7347" h="10294">
                  <a:moveTo>
                    <a:pt x="1030" y="0"/>
                  </a:moveTo>
                  <a:cubicBezTo>
                    <a:pt x="999" y="0"/>
                    <a:pt x="960" y="16"/>
                    <a:pt x="960" y="47"/>
                  </a:cubicBezTo>
                  <a:cubicBezTo>
                    <a:pt x="983" y="252"/>
                    <a:pt x="795" y="283"/>
                    <a:pt x="692" y="386"/>
                  </a:cubicBezTo>
                  <a:cubicBezTo>
                    <a:pt x="659" y="419"/>
                    <a:pt x="626" y="441"/>
                    <a:pt x="594" y="441"/>
                  </a:cubicBezTo>
                  <a:cubicBezTo>
                    <a:pt x="565" y="441"/>
                    <a:pt x="538" y="423"/>
                    <a:pt x="511" y="378"/>
                  </a:cubicBezTo>
                  <a:cubicBezTo>
                    <a:pt x="480" y="324"/>
                    <a:pt x="449" y="301"/>
                    <a:pt x="413" y="301"/>
                  </a:cubicBezTo>
                  <a:cubicBezTo>
                    <a:pt x="386" y="301"/>
                    <a:pt x="357" y="315"/>
                    <a:pt x="323" y="338"/>
                  </a:cubicBezTo>
                  <a:cubicBezTo>
                    <a:pt x="283" y="362"/>
                    <a:pt x="236" y="378"/>
                    <a:pt x="197" y="386"/>
                  </a:cubicBezTo>
                  <a:cubicBezTo>
                    <a:pt x="16" y="441"/>
                    <a:pt x="0" y="472"/>
                    <a:pt x="126" y="614"/>
                  </a:cubicBezTo>
                  <a:cubicBezTo>
                    <a:pt x="291" y="818"/>
                    <a:pt x="496" y="983"/>
                    <a:pt x="732" y="1109"/>
                  </a:cubicBezTo>
                  <a:cubicBezTo>
                    <a:pt x="763" y="1125"/>
                    <a:pt x="818" y="1101"/>
                    <a:pt x="834" y="1148"/>
                  </a:cubicBezTo>
                  <a:cubicBezTo>
                    <a:pt x="897" y="1329"/>
                    <a:pt x="1062" y="1384"/>
                    <a:pt x="1211" y="1455"/>
                  </a:cubicBezTo>
                  <a:cubicBezTo>
                    <a:pt x="1314" y="1502"/>
                    <a:pt x="1408" y="1557"/>
                    <a:pt x="1502" y="1628"/>
                  </a:cubicBezTo>
                  <a:cubicBezTo>
                    <a:pt x="1668" y="1738"/>
                    <a:pt x="1778" y="1904"/>
                    <a:pt x="1951" y="2006"/>
                  </a:cubicBezTo>
                  <a:cubicBezTo>
                    <a:pt x="2305" y="2234"/>
                    <a:pt x="2698" y="2375"/>
                    <a:pt x="3020" y="2651"/>
                  </a:cubicBezTo>
                  <a:cubicBezTo>
                    <a:pt x="3068" y="2690"/>
                    <a:pt x="3115" y="2722"/>
                    <a:pt x="3154" y="2769"/>
                  </a:cubicBezTo>
                  <a:cubicBezTo>
                    <a:pt x="3181" y="2795"/>
                    <a:pt x="3204" y="2806"/>
                    <a:pt x="3225" y="2806"/>
                  </a:cubicBezTo>
                  <a:cubicBezTo>
                    <a:pt x="3259" y="2806"/>
                    <a:pt x="3287" y="2776"/>
                    <a:pt x="3311" y="2737"/>
                  </a:cubicBezTo>
                  <a:cubicBezTo>
                    <a:pt x="3390" y="3005"/>
                    <a:pt x="3532" y="3241"/>
                    <a:pt x="3736" y="3437"/>
                  </a:cubicBezTo>
                  <a:cubicBezTo>
                    <a:pt x="3760" y="3461"/>
                    <a:pt x="3783" y="3492"/>
                    <a:pt x="3791" y="3532"/>
                  </a:cubicBezTo>
                  <a:cubicBezTo>
                    <a:pt x="3826" y="3642"/>
                    <a:pt x="3839" y="3682"/>
                    <a:pt x="3897" y="3682"/>
                  </a:cubicBezTo>
                  <a:cubicBezTo>
                    <a:pt x="3930" y="3682"/>
                    <a:pt x="3977" y="3669"/>
                    <a:pt x="4051" y="3650"/>
                  </a:cubicBezTo>
                  <a:lnTo>
                    <a:pt x="4051" y="3650"/>
                  </a:lnTo>
                  <a:cubicBezTo>
                    <a:pt x="4019" y="3713"/>
                    <a:pt x="3972" y="3760"/>
                    <a:pt x="4004" y="3823"/>
                  </a:cubicBezTo>
                  <a:cubicBezTo>
                    <a:pt x="4066" y="3980"/>
                    <a:pt x="4098" y="4161"/>
                    <a:pt x="4184" y="4318"/>
                  </a:cubicBezTo>
                  <a:cubicBezTo>
                    <a:pt x="4381" y="4625"/>
                    <a:pt x="4578" y="4932"/>
                    <a:pt x="4759" y="5238"/>
                  </a:cubicBezTo>
                  <a:cubicBezTo>
                    <a:pt x="4798" y="5309"/>
                    <a:pt x="4877" y="5341"/>
                    <a:pt x="4900" y="5419"/>
                  </a:cubicBezTo>
                  <a:cubicBezTo>
                    <a:pt x="4995" y="5671"/>
                    <a:pt x="5152" y="5891"/>
                    <a:pt x="5278" y="6135"/>
                  </a:cubicBezTo>
                  <a:cubicBezTo>
                    <a:pt x="5411" y="6363"/>
                    <a:pt x="5514" y="6623"/>
                    <a:pt x="5569" y="6890"/>
                  </a:cubicBezTo>
                  <a:cubicBezTo>
                    <a:pt x="5584" y="6945"/>
                    <a:pt x="5600" y="7008"/>
                    <a:pt x="5632" y="7063"/>
                  </a:cubicBezTo>
                  <a:cubicBezTo>
                    <a:pt x="5742" y="7268"/>
                    <a:pt x="5828" y="7480"/>
                    <a:pt x="5883" y="7708"/>
                  </a:cubicBezTo>
                  <a:cubicBezTo>
                    <a:pt x="5946" y="7928"/>
                    <a:pt x="6048" y="8125"/>
                    <a:pt x="6111" y="8345"/>
                  </a:cubicBezTo>
                  <a:cubicBezTo>
                    <a:pt x="6206" y="8723"/>
                    <a:pt x="6395" y="9077"/>
                    <a:pt x="6481" y="9470"/>
                  </a:cubicBezTo>
                  <a:cubicBezTo>
                    <a:pt x="6513" y="9651"/>
                    <a:pt x="6599" y="9816"/>
                    <a:pt x="6615" y="10005"/>
                  </a:cubicBezTo>
                  <a:cubicBezTo>
                    <a:pt x="6623" y="10068"/>
                    <a:pt x="6646" y="10123"/>
                    <a:pt x="6678" y="10178"/>
                  </a:cubicBezTo>
                  <a:cubicBezTo>
                    <a:pt x="6706" y="10252"/>
                    <a:pt x="6775" y="10294"/>
                    <a:pt x="6845" y="10294"/>
                  </a:cubicBezTo>
                  <a:cubicBezTo>
                    <a:pt x="6893" y="10294"/>
                    <a:pt x="6941" y="10274"/>
                    <a:pt x="6977" y="10233"/>
                  </a:cubicBezTo>
                  <a:cubicBezTo>
                    <a:pt x="7039" y="10186"/>
                    <a:pt x="7087" y="10131"/>
                    <a:pt x="7142" y="10075"/>
                  </a:cubicBezTo>
                  <a:cubicBezTo>
                    <a:pt x="7205" y="10020"/>
                    <a:pt x="7220" y="9926"/>
                    <a:pt x="7181" y="9855"/>
                  </a:cubicBezTo>
                  <a:cubicBezTo>
                    <a:pt x="7079" y="9596"/>
                    <a:pt x="7055" y="9313"/>
                    <a:pt x="6914" y="9069"/>
                  </a:cubicBezTo>
                  <a:cubicBezTo>
                    <a:pt x="6906" y="9045"/>
                    <a:pt x="6882" y="9029"/>
                    <a:pt x="6882" y="9014"/>
                  </a:cubicBezTo>
                  <a:cubicBezTo>
                    <a:pt x="6906" y="8715"/>
                    <a:pt x="6725" y="8463"/>
                    <a:pt x="6670" y="8180"/>
                  </a:cubicBezTo>
                  <a:cubicBezTo>
                    <a:pt x="6654" y="8093"/>
                    <a:pt x="6591" y="8007"/>
                    <a:pt x="6591" y="7905"/>
                  </a:cubicBezTo>
                  <a:cubicBezTo>
                    <a:pt x="6607" y="7818"/>
                    <a:pt x="6544" y="7732"/>
                    <a:pt x="6450" y="7724"/>
                  </a:cubicBezTo>
                  <a:cubicBezTo>
                    <a:pt x="6410" y="7716"/>
                    <a:pt x="6379" y="7700"/>
                    <a:pt x="6434" y="7653"/>
                  </a:cubicBezTo>
                  <a:cubicBezTo>
                    <a:pt x="6489" y="7614"/>
                    <a:pt x="6465" y="7590"/>
                    <a:pt x="6418" y="7566"/>
                  </a:cubicBezTo>
                  <a:cubicBezTo>
                    <a:pt x="6379" y="7551"/>
                    <a:pt x="6371" y="7535"/>
                    <a:pt x="6371" y="7480"/>
                  </a:cubicBezTo>
                  <a:cubicBezTo>
                    <a:pt x="6387" y="7260"/>
                    <a:pt x="6300" y="7063"/>
                    <a:pt x="6253" y="6859"/>
                  </a:cubicBezTo>
                  <a:cubicBezTo>
                    <a:pt x="6214" y="6717"/>
                    <a:pt x="6159" y="6583"/>
                    <a:pt x="6221" y="6426"/>
                  </a:cubicBezTo>
                  <a:lnTo>
                    <a:pt x="6221" y="6426"/>
                  </a:lnTo>
                  <a:cubicBezTo>
                    <a:pt x="6245" y="6442"/>
                    <a:pt x="6253" y="6450"/>
                    <a:pt x="6253" y="6457"/>
                  </a:cubicBezTo>
                  <a:cubicBezTo>
                    <a:pt x="6473" y="6882"/>
                    <a:pt x="6733" y="7283"/>
                    <a:pt x="6945" y="7716"/>
                  </a:cubicBezTo>
                  <a:cubicBezTo>
                    <a:pt x="6953" y="7739"/>
                    <a:pt x="6969" y="7763"/>
                    <a:pt x="6984" y="7795"/>
                  </a:cubicBezTo>
                  <a:cubicBezTo>
                    <a:pt x="7005" y="7825"/>
                    <a:pt x="7038" y="7842"/>
                    <a:pt x="7072" y="7842"/>
                  </a:cubicBezTo>
                  <a:cubicBezTo>
                    <a:pt x="7091" y="7842"/>
                    <a:pt x="7109" y="7837"/>
                    <a:pt x="7126" y="7826"/>
                  </a:cubicBezTo>
                  <a:cubicBezTo>
                    <a:pt x="7181" y="7802"/>
                    <a:pt x="7173" y="7763"/>
                    <a:pt x="7157" y="7716"/>
                  </a:cubicBezTo>
                  <a:cubicBezTo>
                    <a:pt x="7134" y="7661"/>
                    <a:pt x="7102" y="7614"/>
                    <a:pt x="7173" y="7598"/>
                  </a:cubicBezTo>
                  <a:cubicBezTo>
                    <a:pt x="7346" y="7543"/>
                    <a:pt x="7252" y="7456"/>
                    <a:pt x="7197" y="7393"/>
                  </a:cubicBezTo>
                  <a:cubicBezTo>
                    <a:pt x="7157" y="7346"/>
                    <a:pt x="7157" y="7331"/>
                    <a:pt x="7197" y="7299"/>
                  </a:cubicBezTo>
                  <a:cubicBezTo>
                    <a:pt x="7323" y="7220"/>
                    <a:pt x="7323" y="7165"/>
                    <a:pt x="7157" y="7142"/>
                  </a:cubicBezTo>
                  <a:cubicBezTo>
                    <a:pt x="7118" y="7134"/>
                    <a:pt x="7110" y="7079"/>
                    <a:pt x="7126" y="7039"/>
                  </a:cubicBezTo>
                  <a:cubicBezTo>
                    <a:pt x="7157" y="6945"/>
                    <a:pt x="7181" y="6851"/>
                    <a:pt x="7047" y="6811"/>
                  </a:cubicBezTo>
                  <a:cubicBezTo>
                    <a:pt x="7000" y="6804"/>
                    <a:pt x="7008" y="6748"/>
                    <a:pt x="6992" y="6717"/>
                  </a:cubicBezTo>
                  <a:cubicBezTo>
                    <a:pt x="6969" y="6631"/>
                    <a:pt x="6914" y="6568"/>
                    <a:pt x="6835" y="6528"/>
                  </a:cubicBezTo>
                  <a:cubicBezTo>
                    <a:pt x="6748" y="6489"/>
                    <a:pt x="6693" y="6410"/>
                    <a:pt x="6686" y="6316"/>
                  </a:cubicBezTo>
                  <a:cubicBezTo>
                    <a:pt x="6670" y="6135"/>
                    <a:pt x="6552" y="5970"/>
                    <a:pt x="6379" y="5899"/>
                  </a:cubicBezTo>
                  <a:cubicBezTo>
                    <a:pt x="6355" y="5891"/>
                    <a:pt x="6300" y="5883"/>
                    <a:pt x="6316" y="5852"/>
                  </a:cubicBezTo>
                  <a:cubicBezTo>
                    <a:pt x="6395" y="5679"/>
                    <a:pt x="6206" y="5687"/>
                    <a:pt x="6159" y="5608"/>
                  </a:cubicBezTo>
                  <a:cubicBezTo>
                    <a:pt x="6117" y="5529"/>
                    <a:pt x="6071" y="5501"/>
                    <a:pt x="6016" y="5501"/>
                  </a:cubicBezTo>
                  <a:cubicBezTo>
                    <a:pt x="5967" y="5501"/>
                    <a:pt x="5911" y="5523"/>
                    <a:pt x="5844" y="5553"/>
                  </a:cubicBezTo>
                  <a:cubicBezTo>
                    <a:pt x="5907" y="5427"/>
                    <a:pt x="5930" y="5333"/>
                    <a:pt x="5781" y="5286"/>
                  </a:cubicBezTo>
                  <a:cubicBezTo>
                    <a:pt x="5750" y="5278"/>
                    <a:pt x="5734" y="5231"/>
                    <a:pt x="5718" y="5199"/>
                  </a:cubicBezTo>
                  <a:cubicBezTo>
                    <a:pt x="5632" y="5057"/>
                    <a:pt x="5545" y="4916"/>
                    <a:pt x="5466" y="4774"/>
                  </a:cubicBezTo>
                  <a:cubicBezTo>
                    <a:pt x="5341" y="4538"/>
                    <a:pt x="5223" y="4302"/>
                    <a:pt x="5097" y="4066"/>
                  </a:cubicBezTo>
                  <a:cubicBezTo>
                    <a:pt x="5018" y="3909"/>
                    <a:pt x="4955" y="3744"/>
                    <a:pt x="4837" y="3618"/>
                  </a:cubicBezTo>
                  <a:cubicBezTo>
                    <a:pt x="4774" y="3555"/>
                    <a:pt x="4735" y="3484"/>
                    <a:pt x="4711" y="3406"/>
                  </a:cubicBezTo>
                  <a:cubicBezTo>
                    <a:pt x="4633" y="3170"/>
                    <a:pt x="4546" y="2926"/>
                    <a:pt x="4287" y="2816"/>
                  </a:cubicBezTo>
                  <a:cubicBezTo>
                    <a:pt x="4263" y="2800"/>
                    <a:pt x="4239" y="2777"/>
                    <a:pt x="4224" y="2745"/>
                  </a:cubicBezTo>
                  <a:cubicBezTo>
                    <a:pt x="4137" y="2572"/>
                    <a:pt x="4098" y="2368"/>
                    <a:pt x="3886" y="2289"/>
                  </a:cubicBezTo>
                  <a:cubicBezTo>
                    <a:pt x="3878" y="2289"/>
                    <a:pt x="3878" y="2265"/>
                    <a:pt x="3886" y="2250"/>
                  </a:cubicBezTo>
                  <a:cubicBezTo>
                    <a:pt x="3909" y="2147"/>
                    <a:pt x="3815" y="2084"/>
                    <a:pt x="3775" y="2061"/>
                  </a:cubicBezTo>
                  <a:cubicBezTo>
                    <a:pt x="3579" y="1966"/>
                    <a:pt x="3539" y="1699"/>
                    <a:pt x="3296" y="1644"/>
                  </a:cubicBezTo>
                  <a:cubicBezTo>
                    <a:pt x="3217" y="1620"/>
                    <a:pt x="3130" y="1502"/>
                    <a:pt x="3044" y="1455"/>
                  </a:cubicBezTo>
                  <a:cubicBezTo>
                    <a:pt x="2962" y="1421"/>
                    <a:pt x="2939" y="1305"/>
                    <a:pt x="2843" y="1305"/>
                  </a:cubicBezTo>
                  <a:cubicBezTo>
                    <a:pt x="2828" y="1305"/>
                    <a:pt x="2811" y="1307"/>
                    <a:pt x="2792" y="1314"/>
                  </a:cubicBezTo>
                  <a:cubicBezTo>
                    <a:pt x="2769" y="1314"/>
                    <a:pt x="2761" y="1266"/>
                    <a:pt x="2753" y="1235"/>
                  </a:cubicBezTo>
                  <a:cubicBezTo>
                    <a:pt x="2729" y="1188"/>
                    <a:pt x="2706" y="1141"/>
                    <a:pt x="2690" y="1086"/>
                  </a:cubicBezTo>
                  <a:cubicBezTo>
                    <a:pt x="2670" y="1006"/>
                    <a:pt x="2644" y="937"/>
                    <a:pt x="2561" y="937"/>
                  </a:cubicBezTo>
                  <a:cubicBezTo>
                    <a:pt x="2545" y="937"/>
                    <a:pt x="2528" y="939"/>
                    <a:pt x="2509" y="944"/>
                  </a:cubicBezTo>
                  <a:cubicBezTo>
                    <a:pt x="2498" y="947"/>
                    <a:pt x="2488" y="948"/>
                    <a:pt x="2479" y="948"/>
                  </a:cubicBezTo>
                  <a:cubicBezTo>
                    <a:pt x="2436" y="948"/>
                    <a:pt x="2412" y="917"/>
                    <a:pt x="2399" y="865"/>
                  </a:cubicBezTo>
                  <a:cubicBezTo>
                    <a:pt x="2281" y="527"/>
                    <a:pt x="1966" y="386"/>
                    <a:pt x="1699" y="220"/>
                  </a:cubicBezTo>
                  <a:cubicBezTo>
                    <a:pt x="1550" y="150"/>
                    <a:pt x="1408" y="87"/>
                    <a:pt x="1251" y="39"/>
                  </a:cubicBezTo>
                  <a:cubicBezTo>
                    <a:pt x="1180" y="16"/>
                    <a:pt x="1101" y="0"/>
                    <a:pt x="1030" y="0"/>
                  </a:cubicBezTo>
                  <a:close/>
                </a:path>
              </a:pathLst>
            </a:custGeom>
            <a:solidFill>
              <a:schemeClr val="accent1"/>
            </a:solidFill>
            <a:ln w="0">
              <a:noFill/>
            </a:ln>
          </p:spPr>
          <p:style>
            <a:lnRef idx="0"/>
            <a:fillRef idx="0"/>
            <a:effectRef idx="0"/>
            <a:fontRef idx="minor"/>
          </p:style>
          <p:txBody>
            <a:bodyPr lIns="90000" rIns="90000" tIns="91440" bIns="91440" anchor="ctr">
              <a:noAutofit/>
            </a:bodyPr>
            <a:p>
              <a:pPr>
                <a:lnSpc>
                  <a:spcPct val="100000"/>
                </a:lnSpc>
                <a:tabLst>
                  <a:tab algn="l" pos="0"/>
                </a:tabLst>
              </a:pPr>
              <a:endParaRPr b="0" lang="pt-BR" sz="1400" spc="-1" strike="noStrike">
                <a:solidFill>
                  <a:srgbClr val="000000"/>
                </a:solidFill>
                <a:latin typeface="Arial"/>
                <a:ea typeface="DejaVu Sans"/>
              </a:endParaRPr>
            </a:p>
          </p:txBody>
        </p:sp>
        <p:sp>
          <p:nvSpPr>
            <p:cNvPr id="5" name="Google Shape;123;p4"/>
            <p:cNvSpPr/>
            <p:nvPr/>
          </p:nvSpPr>
          <p:spPr>
            <a:xfrm rot="5400000">
              <a:off x="8694720" y="502920"/>
              <a:ext cx="306360" cy="391320"/>
            </a:xfrm>
            <a:custGeom>
              <a:avLst/>
              <a:gdLst>
                <a:gd name="textAreaLeft" fmla="*/ 0 w 306360"/>
                <a:gd name="textAreaRight" fmla="*/ 307800 w 306360"/>
                <a:gd name="textAreaTop" fmla="*/ 0 h 391320"/>
                <a:gd name="textAreaBottom" fmla="*/ 392760 h 391320"/>
              </a:gdLst>
              <a:ahLst/>
              <a:rect l="textAreaLeft" t="textAreaTop" r="textAreaRight" b="textAreaBottom"/>
              <a:pathLst>
                <a:path w="5813" h="7415">
                  <a:moveTo>
                    <a:pt x="489" y="1"/>
                  </a:moveTo>
                  <a:cubicBezTo>
                    <a:pt x="447" y="1"/>
                    <a:pt x="397" y="20"/>
                    <a:pt x="323" y="57"/>
                  </a:cubicBezTo>
                  <a:cubicBezTo>
                    <a:pt x="276" y="89"/>
                    <a:pt x="213" y="112"/>
                    <a:pt x="158" y="120"/>
                  </a:cubicBezTo>
                  <a:cubicBezTo>
                    <a:pt x="16" y="160"/>
                    <a:pt x="0" y="215"/>
                    <a:pt x="103" y="317"/>
                  </a:cubicBezTo>
                  <a:cubicBezTo>
                    <a:pt x="150" y="372"/>
                    <a:pt x="244" y="395"/>
                    <a:pt x="244" y="458"/>
                  </a:cubicBezTo>
                  <a:cubicBezTo>
                    <a:pt x="244" y="679"/>
                    <a:pt x="402" y="812"/>
                    <a:pt x="449" y="930"/>
                  </a:cubicBezTo>
                  <a:cubicBezTo>
                    <a:pt x="622" y="1284"/>
                    <a:pt x="826" y="1607"/>
                    <a:pt x="1078" y="1906"/>
                  </a:cubicBezTo>
                  <a:cubicBezTo>
                    <a:pt x="1188" y="2039"/>
                    <a:pt x="1306" y="2173"/>
                    <a:pt x="1314" y="2385"/>
                  </a:cubicBezTo>
                  <a:cubicBezTo>
                    <a:pt x="1330" y="2566"/>
                    <a:pt x="1393" y="2739"/>
                    <a:pt x="1503" y="2889"/>
                  </a:cubicBezTo>
                  <a:cubicBezTo>
                    <a:pt x="1589" y="3007"/>
                    <a:pt x="1589" y="3125"/>
                    <a:pt x="1621" y="3235"/>
                  </a:cubicBezTo>
                  <a:cubicBezTo>
                    <a:pt x="1652" y="3321"/>
                    <a:pt x="1589" y="3400"/>
                    <a:pt x="1589" y="3486"/>
                  </a:cubicBezTo>
                  <a:cubicBezTo>
                    <a:pt x="1589" y="3549"/>
                    <a:pt x="1550" y="3660"/>
                    <a:pt x="1629" y="3660"/>
                  </a:cubicBezTo>
                  <a:cubicBezTo>
                    <a:pt x="1794" y="3667"/>
                    <a:pt x="1739" y="3762"/>
                    <a:pt x="1739" y="3848"/>
                  </a:cubicBezTo>
                  <a:cubicBezTo>
                    <a:pt x="1739" y="3911"/>
                    <a:pt x="1739" y="3990"/>
                    <a:pt x="1857" y="4006"/>
                  </a:cubicBezTo>
                  <a:cubicBezTo>
                    <a:pt x="1951" y="4021"/>
                    <a:pt x="1975" y="4194"/>
                    <a:pt x="1920" y="4304"/>
                  </a:cubicBezTo>
                  <a:cubicBezTo>
                    <a:pt x="1825" y="4477"/>
                    <a:pt x="1872" y="4572"/>
                    <a:pt x="2022" y="4729"/>
                  </a:cubicBezTo>
                  <a:cubicBezTo>
                    <a:pt x="2077" y="4792"/>
                    <a:pt x="2242" y="4816"/>
                    <a:pt x="2179" y="4973"/>
                  </a:cubicBezTo>
                  <a:cubicBezTo>
                    <a:pt x="2140" y="5044"/>
                    <a:pt x="2108" y="5146"/>
                    <a:pt x="2187" y="5170"/>
                  </a:cubicBezTo>
                  <a:cubicBezTo>
                    <a:pt x="2313" y="5201"/>
                    <a:pt x="2171" y="5288"/>
                    <a:pt x="2242" y="5335"/>
                  </a:cubicBezTo>
                  <a:cubicBezTo>
                    <a:pt x="2352" y="5390"/>
                    <a:pt x="2439" y="5476"/>
                    <a:pt x="2494" y="5586"/>
                  </a:cubicBezTo>
                  <a:cubicBezTo>
                    <a:pt x="2565" y="5571"/>
                    <a:pt x="2635" y="5555"/>
                    <a:pt x="2706" y="5531"/>
                  </a:cubicBezTo>
                  <a:lnTo>
                    <a:pt x="2722" y="5531"/>
                  </a:lnTo>
                  <a:cubicBezTo>
                    <a:pt x="2761" y="5531"/>
                    <a:pt x="2808" y="5539"/>
                    <a:pt x="2801" y="5594"/>
                  </a:cubicBezTo>
                  <a:cubicBezTo>
                    <a:pt x="2796" y="5624"/>
                    <a:pt x="2782" y="5632"/>
                    <a:pt x="2764" y="5632"/>
                  </a:cubicBezTo>
                  <a:cubicBezTo>
                    <a:pt x="2753" y="5632"/>
                    <a:pt x="2742" y="5629"/>
                    <a:pt x="2730" y="5626"/>
                  </a:cubicBezTo>
                  <a:cubicBezTo>
                    <a:pt x="2705" y="5614"/>
                    <a:pt x="2685" y="5609"/>
                    <a:pt x="2669" y="5609"/>
                  </a:cubicBezTo>
                  <a:cubicBezTo>
                    <a:pt x="2608" y="5609"/>
                    <a:pt x="2601" y="5680"/>
                    <a:pt x="2588" y="5736"/>
                  </a:cubicBezTo>
                  <a:cubicBezTo>
                    <a:pt x="2572" y="5822"/>
                    <a:pt x="2620" y="5909"/>
                    <a:pt x="2698" y="5948"/>
                  </a:cubicBezTo>
                  <a:cubicBezTo>
                    <a:pt x="2871" y="6051"/>
                    <a:pt x="2989" y="6247"/>
                    <a:pt x="3217" y="6263"/>
                  </a:cubicBezTo>
                  <a:cubicBezTo>
                    <a:pt x="3265" y="6271"/>
                    <a:pt x="3312" y="6294"/>
                    <a:pt x="3335" y="6334"/>
                  </a:cubicBezTo>
                  <a:cubicBezTo>
                    <a:pt x="3422" y="6475"/>
                    <a:pt x="3579" y="6499"/>
                    <a:pt x="3705" y="6585"/>
                  </a:cubicBezTo>
                  <a:cubicBezTo>
                    <a:pt x="3785" y="6660"/>
                    <a:pt x="3886" y="6698"/>
                    <a:pt x="3990" y="6698"/>
                  </a:cubicBezTo>
                  <a:cubicBezTo>
                    <a:pt x="4039" y="6698"/>
                    <a:pt x="4089" y="6690"/>
                    <a:pt x="4138" y="6672"/>
                  </a:cubicBezTo>
                  <a:cubicBezTo>
                    <a:pt x="4161" y="6664"/>
                    <a:pt x="4181" y="6660"/>
                    <a:pt x="4199" y="6660"/>
                  </a:cubicBezTo>
                  <a:cubicBezTo>
                    <a:pt x="4252" y="6660"/>
                    <a:pt x="4281" y="6695"/>
                    <a:pt x="4311" y="6766"/>
                  </a:cubicBezTo>
                  <a:cubicBezTo>
                    <a:pt x="4397" y="6947"/>
                    <a:pt x="4539" y="7112"/>
                    <a:pt x="4704" y="7230"/>
                  </a:cubicBezTo>
                  <a:cubicBezTo>
                    <a:pt x="4734" y="7270"/>
                    <a:pt x="4779" y="7291"/>
                    <a:pt x="4827" y="7291"/>
                  </a:cubicBezTo>
                  <a:cubicBezTo>
                    <a:pt x="4854" y="7291"/>
                    <a:pt x="4882" y="7284"/>
                    <a:pt x="4908" y="7270"/>
                  </a:cubicBezTo>
                  <a:cubicBezTo>
                    <a:pt x="4936" y="7252"/>
                    <a:pt x="4956" y="7243"/>
                    <a:pt x="4975" y="7243"/>
                  </a:cubicBezTo>
                  <a:cubicBezTo>
                    <a:pt x="4998" y="7243"/>
                    <a:pt x="5019" y="7258"/>
                    <a:pt x="5050" y="7293"/>
                  </a:cubicBezTo>
                  <a:cubicBezTo>
                    <a:pt x="5133" y="7372"/>
                    <a:pt x="5244" y="7415"/>
                    <a:pt x="5357" y="7415"/>
                  </a:cubicBezTo>
                  <a:cubicBezTo>
                    <a:pt x="5446" y="7415"/>
                    <a:pt x="5536" y="7388"/>
                    <a:pt x="5616" y="7333"/>
                  </a:cubicBezTo>
                  <a:cubicBezTo>
                    <a:pt x="5648" y="7309"/>
                    <a:pt x="5711" y="7262"/>
                    <a:pt x="5695" y="7238"/>
                  </a:cubicBezTo>
                  <a:cubicBezTo>
                    <a:pt x="5624" y="7136"/>
                    <a:pt x="5711" y="7112"/>
                    <a:pt x="5750" y="7065"/>
                  </a:cubicBezTo>
                  <a:cubicBezTo>
                    <a:pt x="5813" y="6971"/>
                    <a:pt x="5797" y="6924"/>
                    <a:pt x="5687" y="6908"/>
                  </a:cubicBezTo>
                  <a:cubicBezTo>
                    <a:pt x="5608" y="6900"/>
                    <a:pt x="5585" y="6900"/>
                    <a:pt x="5640" y="6829"/>
                  </a:cubicBezTo>
                  <a:cubicBezTo>
                    <a:pt x="5679" y="6774"/>
                    <a:pt x="5624" y="6743"/>
                    <a:pt x="5593" y="6711"/>
                  </a:cubicBezTo>
                  <a:cubicBezTo>
                    <a:pt x="5538" y="6664"/>
                    <a:pt x="5467" y="6633"/>
                    <a:pt x="5396" y="6609"/>
                  </a:cubicBezTo>
                  <a:cubicBezTo>
                    <a:pt x="5081" y="6444"/>
                    <a:pt x="4853" y="6161"/>
                    <a:pt x="4586" y="5925"/>
                  </a:cubicBezTo>
                  <a:cubicBezTo>
                    <a:pt x="4531" y="5877"/>
                    <a:pt x="4507" y="5799"/>
                    <a:pt x="4460" y="5736"/>
                  </a:cubicBezTo>
                  <a:cubicBezTo>
                    <a:pt x="4413" y="5681"/>
                    <a:pt x="4421" y="5571"/>
                    <a:pt x="4311" y="5563"/>
                  </a:cubicBezTo>
                  <a:cubicBezTo>
                    <a:pt x="4271" y="5563"/>
                    <a:pt x="4279" y="5516"/>
                    <a:pt x="4287" y="5492"/>
                  </a:cubicBezTo>
                  <a:cubicBezTo>
                    <a:pt x="4334" y="5256"/>
                    <a:pt x="4201" y="5107"/>
                    <a:pt x="4035" y="4981"/>
                  </a:cubicBezTo>
                  <a:cubicBezTo>
                    <a:pt x="3996" y="4957"/>
                    <a:pt x="3980" y="4942"/>
                    <a:pt x="3972" y="4894"/>
                  </a:cubicBezTo>
                  <a:cubicBezTo>
                    <a:pt x="3925" y="4658"/>
                    <a:pt x="3776" y="4470"/>
                    <a:pt x="3650" y="4289"/>
                  </a:cubicBezTo>
                  <a:cubicBezTo>
                    <a:pt x="3461" y="4029"/>
                    <a:pt x="3383" y="3691"/>
                    <a:pt x="3099" y="3502"/>
                  </a:cubicBezTo>
                  <a:cubicBezTo>
                    <a:pt x="3084" y="3486"/>
                    <a:pt x="3084" y="3455"/>
                    <a:pt x="3068" y="3439"/>
                  </a:cubicBezTo>
                  <a:cubicBezTo>
                    <a:pt x="2958" y="3298"/>
                    <a:pt x="2863" y="3125"/>
                    <a:pt x="2667" y="3070"/>
                  </a:cubicBezTo>
                  <a:cubicBezTo>
                    <a:pt x="2627" y="3062"/>
                    <a:pt x="2580" y="3015"/>
                    <a:pt x="2612" y="2991"/>
                  </a:cubicBezTo>
                  <a:cubicBezTo>
                    <a:pt x="2706" y="2904"/>
                    <a:pt x="2612" y="2842"/>
                    <a:pt x="2604" y="2771"/>
                  </a:cubicBezTo>
                  <a:cubicBezTo>
                    <a:pt x="2572" y="2543"/>
                    <a:pt x="2439" y="2338"/>
                    <a:pt x="2250" y="2212"/>
                  </a:cubicBezTo>
                  <a:cubicBezTo>
                    <a:pt x="2156" y="2134"/>
                    <a:pt x="2069" y="2047"/>
                    <a:pt x="1990" y="1961"/>
                  </a:cubicBezTo>
                  <a:cubicBezTo>
                    <a:pt x="2061" y="1772"/>
                    <a:pt x="1872" y="1709"/>
                    <a:pt x="1802" y="1583"/>
                  </a:cubicBezTo>
                  <a:cubicBezTo>
                    <a:pt x="1754" y="1520"/>
                    <a:pt x="1699" y="1457"/>
                    <a:pt x="1636" y="1402"/>
                  </a:cubicBezTo>
                  <a:cubicBezTo>
                    <a:pt x="1542" y="1308"/>
                    <a:pt x="1550" y="1166"/>
                    <a:pt x="1479" y="1072"/>
                  </a:cubicBezTo>
                  <a:cubicBezTo>
                    <a:pt x="1385" y="946"/>
                    <a:pt x="1306" y="820"/>
                    <a:pt x="1235" y="686"/>
                  </a:cubicBezTo>
                  <a:cubicBezTo>
                    <a:pt x="1227" y="655"/>
                    <a:pt x="1204" y="631"/>
                    <a:pt x="1188" y="616"/>
                  </a:cubicBezTo>
                  <a:cubicBezTo>
                    <a:pt x="992" y="466"/>
                    <a:pt x="818" y="293"/>
                    <a:pt x="661" y="112"/>
                  </a:cubicBezTo>
                  <a:cubicBezTo>
                    <a:pt x="589" y="36"/>
                    <a:pt x="545" y="1"/>
                    <a:pt x="489" y="1"/>
                  </a:cubicBezTo>
                  <a:close/>
                </a:path>
              </a:pathLst>
            </a:custGeom>
            <a:solidFill>
              <a:schemeClr val="accent1"/>
            </a:solidFill>
            <a:ln w="0">
              <a:noFill/>
            </a:ln>
          </p:spPr>
          <p:style>
            <a:lnRef idx="0"/>
            <a:fillRef idx="0"/>
            <a:effectRef idx="0"/>
            <a:fontRef idx="minor"/>
          </p:style>
          <p:txBody>
            <a:bodyPr lIns="90000" rIns="90000" tIns="91440" bIns="91440" anchor="ctr">
              <a:noAutofit/>
            </a:bodyPr>
            <a:p>
              <a:pPr>
                <a:lnSpc>
                  <a:spcPct val="100000"/>
                </a:lnSpc>
                <a:tabLst>
                  <a:tab algn="l" pos="0"/>
                </a:tabLst>
              </a:pPr>
              <a:endParaRPr b="0" lang="pt-BR" sz="1400" spc="-1" strike="noStrike">
                <a:solidFill>
                  <a:srgbClr val="000000"/>
                </a:solidFill>
                <a:latin typeface="Arial"/>
                <a:ea typeface="DejaVu Sans"/>
              </a:endParaRPr>
            </a:p>
          </p:txBody>
        </p:sp>
        <p:sp>
          <p:nvSpPr>
            <p:cNvPr id="6" name="Google Shape;124;p4"/>
            <p:cNvSpPr/>
            <p:nvPr/>
          </p:nvSpPr>
          <p:spPr>
            <a:xfrm rot="5400000">
              <a:off x="8454960" y="547560"/>
              <a:ext cx="289800" cy="275760"/>
            </a:xfrm>
            <a:custGeom>
              <a:avLst/>
              <a:gdLst>
                <a:gd name="textAreaLeft" fmla="*/ 0 w 289800"/>
                <a:gd name="textAreaRight" fmla="*/ 291240 w 289800"/>
                <a:gd name="textAreaTop" fmla="*/ 0 h 275760"/>
                <a:gd name="textAreaBottom" fmla="*/ 277200 h 275760"/>
              </a:gdLst>
              <a:ahLst/>
              <a:rect l="textAreaLeft" t="textAreaTop" r="textAreaRight" b="textAreaBottom"/>
              <a:pathLst>
                <a:path w="5499" h="5235">
                  <a:moveTo>
                    <a:pt x="1456" y="895"/>
                  </a:moveTo>
                  <a:cubicBezTo>
                    <a:pt x="1519" y="895"/>
                    <a:pt x="1580" y="919"/>
                    <a:pt x="1621" y="971"/>
                  </a:cubicBezTo>
                  <a:cubicBezTo>
                    <a:pt x="1755" y="1120"/>
                    <a:pt x="1896" y="1246"/>
                    <a:pt x="2062" y="1364"/>
                  </a:cubicBezTo>
                  <a:cubicBezTo>
                    <a:pt x="2093" y="1380"/>
                    <a:pt x="2125" y="1411"/>
                    <a:pt x="2101" y="1450"/>
                  </a:cubicBezTo>
                  <a:cubicBezTo>
                    <a:pt x="2087" y="1472"/>
                    <a:pt x="2066" y="1482"/>
                    <a:pt x="2045" y="1482"/>
                  </a:cubicBezTo>
                  <a:cubicBezTo>
                    <a:pt x="2020" y="1482"/>
                    <a:pt x="1996" y="1468"/>
                    <a:pt x="1983" y="1443"/>
                  </a:cubicBezTo>
                  <a:cubicBezTo>
                    <a:pt x="1920" y="1301"/>
                    <a:pt x="1739" y="1293"/>
                    <a:pt x="1684" y="1191"/>
                  </a:cubicBezTo>
                  <a:cubicBezTo>
                    <a:pt x="1613" y="1057"/>
                    <a:pt x="1480" y="1018"/>
                    <a:pt x="1354" y="916"/>
                  </a:cubicBezTo>
                  <a:cubicBezTo>
                    <a:pt x="1387" y="902"/>
                    <a:pt x="1421" y="895"/>
                    <a:pt x="1456" y="895"/>
                  </a:cubicBezTo>
                  <a:close/>
                  <a:moveTo>
                    <a:pt x="401" y="0"/>
                  </a:moveTo>
                  <a:cubicBezTo>
                    <a:pt x="379" y="0"/>
                    <a:pt x="353" y="7"/>
                    <a:pt x="331" y="11"/>
                  </a:cubicBezTo>
                  <a:cubicBezTo>
                    <a:pt x="284" y="35"/>
                    <a:pt x="237" y="58"/>
                    <a:pt x="182" y="66"/>
                  </a:cubicBezTo>
                  <a:cubicBezTo>
                    <a:pt x="25" y="74"/>
                    <a:pt x="1" y="98"/>
                    <a:pt x="72" y="247"/>
                  </a:cubicBezTo>
                  <a:cubicBezTo>
                    <a:pt x="143" y="420"/>
                    <a:pt x="237" y="585"/>
                    <a:pt x="363" y="727"/>
                  </a:cubicBezTo>
                  <a:cubicBezTo>
                    <a:pt x="544" y="939"/>
                    <a:pt x="685" y="1199"/>
                    <a:pt x="961" y="1317"/>
                  </a:cubicBezTo>
                  <a:cubicBezTo>
                    <a:pt x="992" y="1332"/>
                    <a:pt x="1016" y="1356"/>
                    <a:pt x="1023" y="1380"/>
                  </a:cubicBezTo>
                  <a:cubicBezTo>
                    <a:pt x="1118" y="1561"/>
                    <a:pt x="1291" y="1679"/>
                    <a:pt x="1385" y="1859"/>
                  </a:cubicBezTo>
                  <a:cubicBezTo>
                    <a:pt x="1511" y="2095"/>
                    <a:pt x="1716" y="2268"/>
                    <a:pt x="1904" y="2457"/>
                  </a:cubicBezTo>
                  <a:cubicBezTo>
                    <a:pt x="2180" y="2740"/>
                    <a:pt x="2439" y="3039"/>
                    <a:pt x="2707" y="3322"/>
                  </a:cubicBezTo>
                  <a:cubicBezTo>
                    <a:pt x="2744" y="3367"/>
                    <a:pt x="2774" y="3425"/>
                    <a:pt x="2836" y="3425"/>
                  </a:cubicBezTo>
                  <a:cubicBezTo>
                    <a:pt x="2840" y="3425"/>
                    <a:pt x="2844" y="3425"/>
                    <a:pt x="2848" y="3425"/>
                  </a:cubicBezTo>
                  <a:cubicBezTo>
                    <a:pt x="2853" y="3424"/>
                    <a:pt x="2859" y="3424"/>
                    <a:pt x="2864" y="3424"/>
                  </a:cubicBezTo>
                  <a:cubicBezTo>
                    <a:pt x="2960" y="3424"/>
                    <a:pt x="3046" y="3493"/>
                    <a:pt x="3068" y="3590"/>
                  </a:cubicBezTo>
                  <a:cubicBezTo>
                    <a:pt x="3108" y="3668"/>
                    <a:pt x="3163" y="3731"/>
                    <a:pt x="3234" y="3779"/>
                  </a:cubicBezTo>
                  <a:cubicBezTo>
                    <a:pt x="3344" y="3873"/>
                    <a:pt x="3462" y="3975"/>
                    <a:pt x="3580" y="4070"/>
                  </a:cubicBezTo>
                  <a:cubicBezTo>
                    <a:pt x="3855" y="4290"/>
                    <a:pt x="4044" y="4604"/>
                    <a:pt x="4122" y="4950"/>
                  </a:cubicBezTo>
                  <a:cubicBezTo>
                    <a:pt x="4130" y="5005"/>
                    <a:pt x="4154" y="5068"/>
                    <a:pt x="4177" y="5123"/>
                  </a:cubicBezTo>
                  <a:cubicBezTo>
                    <a:pt x="4201" y="5179"/>
                    <a:pt x="4232" y="5234"/>
                    <a:pt x="4303" y="5234"/>
                  </a:cubicBezTo>
                  <a:cubicBezTo>
                    <a:pt x="4307" y="5234"/>
                    <a:pt x="4311" y="5234"/>
                    <a:pt x="4315" y="5234"/>
                  </a:cubicBezTo>
                  <a:cubicBezTo>
                    <a:pt x="4379" y="5234"/>
                    <a:pt x="4423" y="5175"/>
                    <a:pt x="4461" y="5116"/>
                  </a:cubicBezTo>
                  <a:cubicBezTo>
                    <a:pt x="4516" y="5021"/>
                    <a:pt x="4476" y="4911"/>
                    <a:pt x="4476" y="4809"/>
                  </a:cubicBezTo>
                  <a:cubicBezTo>
                    <a:pt x="4476" y="4690"/>
                    <a:pt x="4506" y="4627"/>
                    <a:pt x="4568" y="4627"/>
                  </a:cubicBezTo>
                  <a:cubicBezTo>
                    <a:pt x="4596" y="4627"/>
                    <a:pt x="4631" y="4640"/>
                    <a:pt x="4673" y="4667"/>
                  </a:cubicBezTo>
                  <a:cubicBezTo>
                    <a:pt x="4807" y="4762"/>
                    <a:pt x="4972" y="4770"/>
                    <a:pt x="5121" y="4840"/>
                  </a:cubicBezTo>
                  <a:cubicBezTo>
                    <a:pt x="5149" y="4861"/>
                    <a:pt x="5182" y="4871"/>
                    <a:pt x="5215" y="4871"/>
                  </a:cubicBezTo>
                  <a:cubicBezTo>
                    <a:pt x="5256" y="4871"/>
                    <a:pt x="5299" y="4855"/>
                    <a:pt x="5334" y="4825"/>
                  </a:cubicBezTo>
                  <a:cubicBezTo>
                    <a:pt x="5491" y="4738"/>
                    <a:pt x="5499" y="4714"/>
                    <a:pt x="5373" y="4581"/>
                  </a:cubicBezTo>
                  <a:cubicBezTo>
                    <a:pt x="5357" y="4557"/>
                    <a:pt x="5334" y="4534"/>
                    <a:pt x="5310" y="4510"/>
                  </a:cubicBezTo>
                  <a:lnTo>
                    <a:pt x="4547" y="3810"/>
                  </a:lnTo>
                  <a:cubicBezTo>
                    <a:pt x="4311" y="3590"/>
                    <a:pt x="4067" y="3385"/>
                    <a:pt x="3855" y="3149"/>
                  </a:cubicBezTo>
                  <a:cubicBezTo>
                    <a:pt x="3666" y="2953"/>
                    <a:pt x="3493" y="2740"/>
                    <a:pt x="3312" y="2536"/>
                  </a:cubicBezTo>
                  <a:cubicBezTo>
                    <a:pt x="3092" y="2276"/>
                    <a:pt x="2927" y="1970"/>
                    <a:pt x="2722" y="1702"/>
                  </a:cubicBezTo>
                  <a:cubicBezTo>
                    <a:pt x="2549" y="1466"/>
                    <a:pt x="2353" y="1246"/>
                    <a:pt x="2148" y="1041"/>
                  </a:cubicBezTo>
                  <a:cubicBezTo>
                    <a:pt x="1857" y="743"/>
                    <a:pt x="1519" y="491"/>
                    <a:pt x="1149" y="294"/>
                  </a:cubicBezTo>
                  <a:cubicBezTo>
                    <a:pt x="1047" y="231"/>
                    <a:pt x="937" y="176"/>
                    <a:pt x="819" y="145"/>
                  </a:cubicBezTo>
                  <a:cubicBezTo>
                    <a:pt x="685" y="121"/>
                    <a:pt x="528" y="176"/>
                    <a:pt x="441" y="19"/>
                  </a:cubicBezTo>
                  <a:cubicBezTo>
                    <a:pt x="434" y="5"/>
                    <a:pt x="419" y="0"/>
                    <a:pt x="401" y="0"/>
                  </a:cubicBezTo>
                  <a:close/>
                </a:path>
              </a:pathLst>
            </a:custGeom>
            <a:solidFill>
              <a:schemeClr val="accent1"/>
            </a:solidFill>
            <a:ln w="0">
              <a:noFill/>
            </a:ln>
          </p:spPr>
          <p:style>
            <a:lnRef idx="0"/>
            <a:fillRef idx="0"/>
            <a:effectRef idx="0"/>
            <a:fontRef idx="minor"/>
          </p:style>
          <p:txBody>
            <a:bodyPr lIns="90000" rIns="90000" tIns="91440" bIns="91440" anchor="ctr">
              <a:noAutofit/>
            </a:bodyPr>
            <a:p>
              <a:pPr>
                <a:lnSpc>
                  <a:spcPct val="100000"/>
                </a:lnSpc>
                <a:tabLst>
                  <a:tab algn="l" pos="0"/>
                </a:tabLst>
              </a:pPr>
              <a:endParaRPr b="0" lang="pt-BR" sz="1400" spc="-1" strike="noStrike">
                <a:solidFill>
                  <a:srgbClr val="000000"/>
                </a:solidFill>
                <a:latin typeface="Arial"/>
                <a:ea typeface="DejaVu Sans"/>
              </a:endParaRPr>
            </a:p>
          </p:txBody>
        </p:sp>
        <p:sp>
          <p:nvSpPr>
            <p:cNvPr id="7" name="Google Shape;125;p4"/>
            <p:cNvSpPr/>
            <p:nvPr/>
          </p:nvSpPr>
          <p:spPr>
            <a:xfrm rot="5400000">
              <a:off x="8962200" y="-254160"/>
              <a:ext cx="147600" cy="316080"/>
            </a:xfrm>
            <a:custGeom>
              <a:avLst/>
              <a:gdLst>
                <a:gd name="textAreaLeft" fmla="*/ 0 w 147600"/>
                <a:gd name="textAreaRight" fmla="*/ 149040 w 147600"/>
                <a:gd name="textAreaTop" fmla="*/ 0 h 316080"/>
                <a:gd name="textAreaBottom" fmla="*/ 317520 h 316080"/>
              </a:gdLst>
              <a:ahLst/>
              <a:rect l="textAreaLeft" t="textAreaTop" r="textAreaRight" b="textAreaBottom"/>
              <a:pathLst>
                <a:path w="2817" h="5994">
                  <a:moveTo>
                    <a:pt x="603" y="1"/>
                  </a:moveTo>
                  <a:cubicBezTo>
                    <a:pt x="581" y="1"/>
                    <a:pt x="556" y="6"/>
                    <a:pt x="528" y="16"/>
                  </a:cubicBezTo>
                  <a:cubicBezTo>
                    <a:pt x="331" y="94"/>
                    <a:pt x="213" y="267"/>
                    <a:pt x="40" y="377"/>
                  </a:cubicBezTo>
                  <a:cubicBezTo>
                    <a:pt x="1" y="409"/>
                    <a:pt x="17" y="464"/>
                    <a:pt x="40" y="503"/>
                  </a:cubicBezTo>
                  <a:cubicBezTo>
                    <a:pt x="111" y="637"/>
                    <a:pt x="174" y="763"/>
                    <a:pt x="143" y="912"/>
                  </a:cubicBezTo>
                  <a:cubicBezTo>
                    <a:pt x="127" y="944"/>
                    <a:pt x="150" y="983"/>
                    <a:pt x="182" y="991"/>
                  </a:cubicBezTo>
                  <a:cubicBezTo>
                    <a:pt x="355" y="1030"/>
                    <a:pt x="253" y="1140"/>
                    <a:pt x="237" y="1219"/>
                  </a:cubicBezTo>
                  <a:cubicBezTo>
                    <a:pt x="223" y="1280"/>
                    <a:pt x="141" y="1369"/>
                    <a:pt x="240" y="1369"/>
                  </a:cubicBezTo>
                  <a:cubicBezTo>
                    <a:pt x="257" y="1369"/>
                    <a:pt x="279" y="1366"/>
                    <a:pt x="308" y="1361"/>
                  </a:cubicBezTo>
                  <a:cubicBezTo>
                    <a:pt x="310" y="1360"/>
                    <a:pt x="312" y="1360"/>
                    <a:pt x="314" y="1360"/>
                  </a:cubicBezTo>
                  <a:cubicBezTo>
                    <a:pt x="339" y="1360"/>
                    <a:pt x="339" y="1409"/>
                    <a:pt x="331" y="1431"/>
                  </a:cubicBezTo>
                  <a:cubicBezTo>
                    <a:pt x="300" y="1565"/>
                    <a:pt x="386" y="1699"/>
                    <a:pt x="323" y="1832"/>
                  </a:cubicBezTo>
                  <a:cubicBezTo>
                    <a:pt x="292" y="1888"/>
                    <a:pt x="300" y="1958"/>
                    <a:pt x="347" y="2005"/>
                  </a:cubicBezTo>
                  <a:cubicBezTo>
                    <a:pt x="449" y="2068"/>
                    <a:pt x="489" y="2186"/>
                    <a:pt x="457" y="2297"/>
                  </a:cubicBezTo>
                  <a:cubicBezTo>
                    <a:pt x="449" y="2336"/>
                    <a:pt x="465" y="2375"/>
                    <a:pt x="489" y="2407"/>
                  </a:cubicBezTo>
                  <a:cubicBezTo>
                    <a:pt x="599" y="2564"/>
                    <a:pt x="662" y="2745"/>
                    <a:pt x="662" y="2941"/>
                  </a:cubicBezTo>
                  <a:cubicBezTo>
                    <a:pt x="670" y="3067"/>
                    <a:pt x="709" y="3193"/>
                    <a:pt x="764" y="3311"/>
                  </a:cubicBezTo>
                  <a:cubicBezTo>
                    <a:pt x="787" y="3350"/>
                    <a:pt x="827" y="3382"/>
                    <a:pt x="819" y="3429"/>
                  </a:cubicBezTo>
                  <a:cubicBezTo>
                    <a:pt x="811" y="3665"/>
                    <a:pt x="953" y="3870"/>
                    <a:pt x="968" y="4098"/>
                  </a:cubicBezTo>
                  <a:cubicBezTo>
                    <a:pt x="976" y="4153"/>
                    <a:pt x="1016" y="4200"/>
                    <a:pt x="1071" y="4208"/>
                  </a:cubicBezTo>
                  <a:cubicBezTo>
                    <a:pt x="1157" y="4223"/>
                    <a:pt x="1165" y="4349"/>
                    <a:pt x="1236" y="4349"/>
                  </a:cubicBezTo>
                  <a:cubicBezTo>
                    <a:pt x="1425" y="4349"/>
                    <a:pt x="1244" y="4475"/>
                    <a:pt x="1307" y="4538"/>
                  </a:cubicBezTo>
                  <a:cubicBezTo>
                    <a:pt x="1370" y="4593"/>
                    <a:pt x="1362" y="4727"/>
                    <a:pt x="1417" y="4805"/>
                  </a:cubicBezTo>
                  <a:cubicBezTo>
                    <a:pt x="1613" y="5112"/>
                    <a:pt x="1826" y="5403"/>
                    <a:pt x="2038" y="5710"/>
                  </a:cubicBezTo>
                  <a:cubicBezTo>
                    <a:pt x="2046" y="5726"/>
                    <a:pt x="2062" y="5741"/>
                    <a:pt x="2085" y="5749"/>
                  </a:cubicBezTo>
                  <a:cubicBezTo>
                    <a:pt x="2187" y="5765"/>
                    <a:pt x="2266" y="5844"/>
                    <a:pt x="2274" y="5946"/>
                  </a:cubicBezTo>
                  <a:cubicBezTo>
                    <a:pt x="2278" y="5975"/>
                    <a:pt x="2302" y="5993"/>
                    <a:pt x="2329" y="5993"/>
                  </a:cubicBezTo>
                  <a:cubicBezTo>
                    <a:pt x="2352" y="5993"/>
                    <a:pt x="2377" y="5979"/>
                    <a:pt x="2392" y="5946"/>
                  </a:cubicBezTo>
                  <a:cubicBezTo>
                    <a:pt x="2455" y="5781"/>
                    <a:pt x="2573" y="5647"/>
                    <a:pt x="2722" y="5553"/>
                  </a:cubicBezTo>
                  <a:cubicBezTo>
                    <a:pt x="2754" y="5529"/>
                    <a:pt x="2777" y="5482"/>
                    <a:pt x="2793" y="5443"/>
                  </a:cubicBezTo>
                  <a:cubicBezTo>
                    <a:pt x="2817" y="5403"/>
                    <a:pt x="2817" y="5372"/>
                    <a:pt x="2793" y="5356"/>
                  </a:cubicBezTo>
                  <a:cubicBezTo>
                    <a:pt x="2675" y="5301"/>
                    <a:pt x="2683" y="5175"/>
                    <a:pt x="2644" y="5073"/>
                  </a:cubicBezTo>
                  <a:cubicBezTo>
                    <a:pt x="2479" y="4735"/>
                    <a:pt x="2298" y="4404"/>
                    <a:pt x="2101" y="4082"/>
                  </a:cubicBezTo>
                  <a:cubicBezTo>
                    <a:pt x="2014" y="3940"/>
                    <a:pt x="2046" y="3720"/>
                    <a:pt x="2195" y="3689"/>
                  </a:cubicBezTo>
                  <a:cubicBezTo>
                    <a:pt x="2345" y="3657"/>
                    <a:pt x="2439" y="3508"/>
                    <a:pt x="2604" y="3492"/>
                  </a:cubicBezTo>
                  <a:cubicBezTo>
                    <a:pt x="2636" y="3484"/>
                    <a:pt x="2652" y="3453"/>
                    <a:pt x="2652" y="3421"/>
                  </a:cubicBezTo>
                  <a:cubicBezTo>
                    <a:pt x="2639" y="3402"/>
                    <a:pt x="2624" y="3396"/>
                    <a:pt x="2608" y="3396"/>
                  </a:cubicBezTo>
                  <a:cubicBezTo>
                    <a:pt x="2583" y="3396"/>
                    <a:pt x="2557" y="3409"/>
                    <a:pt x="2536" y="3409"/>
                  </a:cubicBezTo>
                  <a:cubicBezTo>
                    <a:pt x="2526" y="3409"/>
                    <a:pt x="2517" y="3406"/>
                    <a:pt x="2510" y="3398"/>
                  </a:cubicBezTo>
                  <a:cubicBezTo>
                    <a:pt x="2470" y="3355"/>
                    <a:pt x="2431" y="3339"/>
                    <a:pt x="2393" y="3339"/>
                  </a:cubicBezTo>
                  <a:cubicBezTo>
                    <a:pt x="2327" y="3339"/>
                    <a:pt x="2266" y="3386"/>
                    <a:pt x="2211" y="3421"/>
                  </a:cubicBezTo>
                  <a:cubicBezTo>
                    <a:pt x="2148" y="3461"/>
                    <a:pt x="2093" y="3516"/>
                    <a:pt x="2054" y="3579"/>
                  </a:cubicBezTo>
                  <a:cubicBezTo>
                    <a:pt x="1983" y="3500"/>
                    <a:pt x="1904" y="3437"/>
                    <a:pt x="1826" y="3382"/>
                  </a:cubicBezTo>
                  <a:cubicBezTo>
                    <a:pt x="1747" y="3343"/>
                    <a:pt x="1763" y="3327"/>
                    <a:pt x="1779" y="3264"/>
                  </a:cubicBezTo>
                  <a:cubicBezTo>
                    <a:pt x="1818" y="3122"/>
                    <a:pt x="1873" y="2973"/>
                    <a:pt x="1771" y="2847"/>
                  </a:cubicBezTo>
                  <a:cubicBezTo>
                    <a:pt x="1582" y="2603"/>
                    <a:pt x="1598" y="2289"/>
                    <a:pt x="1472" y="2029"/>
                  </a:cubicBezTo>
                  <a:cubicBezTo>
                    <a:pt x="1464" y="2005"/>
                    <a:pt x="1464" y="1982"/>
                    <a:pt x="1472" y="1958"/>
                  </a:cubicBezTo>
                  <a:cubicBezTo>
                    <a:pt x="1487" y="1848"/>
                    <a:pt x="1472" y="1730"/>
                    <a:pt x="1425" y="1628"/>
                  </a:cubicBezTo>
                  <a:cubicBezTo>
                    <a:pt x="1354" y="1431"/>
                    <a:pt x="1354" y="1219"/>
                    <a:pt x="1267" y="1022"/>
                  </a:cubicBezTo>
                  <a:cubicBezTo>
                    <a:pt x="1235" y="938"/>
                    <a:pt x="1245" y="843"/>
                    <a:pt x="1157" y="843"/>
                  </a:cubicBezTo>
                  <a:cubicBezTo>
                    <a:pt x="1139" y="843"/>
                    <a:pt x="1115" y="847"/>
                    <a:pt x="1086" y="857"/>
                  </a:cubicBezTo>
                  <a:cubicBezTo>
                    <a:pt x="1083" y="858"/>
                    <a:pt x="1080" y="858"/>
                    <a:pt x="1076" y="858"/>
                  </a:cubicBezTo>
                  <a:cubicBezTo>
                    <a:pt x="1039" y="858"/>
                    <a:pt x="1001" y="820"/>
                    <a:pt x="1008" y="763"/>
                  </a:cubicBezTo>
                  <a:cubicBezTo>
                    <a:pt x="1014" y="730"/>
                    <a:pt x="1021" y="696"/>
                    <a:pt x="1056" y="696"/>
                  </a:cubicBezTo>
                  <a:cubicBezTo>
                    <a:pt x="1063" y="696"/>
                    <a:pt x="1070" y="697"/>
                    <a:pt x="1079" y="700"/>
                  </a:cubicBezTo>
                  <a:cubicBezTo>
                    <a:pt x="1097" y="706"/>
                    <a:pt x="1112" y="708"/>
                    <a:pt x="1125" y="708"/>
                  </a:cubicBezTo>
                  <a:cubicBezTo>
                    <a:pt x="1180" y="708"/>
                    <a:pt x="1176" y="656"/>
                    <a:pt x="1157" y="598"/>
                  </a:cubicBezTo>
                  <a:cubicBezTo>
                    <a:pt x="1118" y="503"/>
                    <a:pt x="1086" y="385"/>
                    <a:pt x="968" y="354"/>
                  </a:cubicBezTo>
                  <a:cubicBezTo>
                    <a:pt x="835" y="322"/>
                    <a:pt x="795" y="228"/>
                    <a:pt x="748" y="126"/>
                  </a:cubicBezTo>
                  <a:cubicBezTo>
                    <a:pt x="713" y="43"/>
                    <a:pt x="669" y="1"/>
                    <a:pt x="603" y="1"/>
                  </a:cubicBezTo>
                  <a:close/>
                </a:path>
              </a:pathLst>
            </a:custGeom>
            <a:solidFill>
              <a:schemeClr val="accent1"/>
            </a:solidFill>
            <a:ln w="0">
              <a:noFill/>
            </a:ln>
          </p:spPr>
          <p:style>
            <a:lnRef idx="0"/>
            <a:fillRef idx="0"/>
            <a:effectRef idx="0"/>
            <a:fontRef idx="minor"/>
          </p:style>
          <p:txBody>
            <a:bodyPr lIns="90000" rIns="90000" tIns="91440" bIns="91440" anchor="ctr">
              <a:noAutofit/>
            </a:bodyPr>
            <a:p>
              <a:pPr>
                <a:lnSpc>
                  <a:spcPct val="100000"/>
                </a:lnSpc>
                <a:tabLst>
                  <a:tab algn="l" pos="0"/>
                </a:tabLst>
              </a:pPr>
              <a:endParaRPr b="0" lang="pt-BR" sz="1400" spc="-1" strike="noStrike">
                <a:solidFill>
                  <a:srgbClr val="000000"/>
                </a:solidFill>
                <a:latin typeface="Arial"/>
                <a:ea typeface="DejaVu Sans"/>
              </a:endParaRPr>
            </a:p>
          </p:txBody>
        </p:sp>
        <p:sp>
          <p:nvSpPr>
            <p:cNvPr id="8" name="Google Shape;126;p4"/>
            <p:cNvSpPr/>
            <p:nvPr/>
          </p:nvSpPr>
          <p:spPr>
            <a:xfrm rot="5400000">
              <a:off x="8970840" y="-83520"/>
              <a:ext cx="199440" cy="274680"/>
            </a:xfrm>
            <a:custGeom>
              <a:avLst/>
              <a:gdLst>
                <a:gd name="textAreaLeft" fmla="*/ 0 w 199440"/>
                <a:gd name="textAreaRight" fmla="*/ 200880 w 199440"/>
                <a:gd name="textAreaTop" fmla="*/ 0 h 274680"/>
                <a:gd name="textAreaBottom" fmla="*/ 276120 h 274680"/>
              </a:gdLst>
              <a:ahLst/>
              <a:rect l="textAreaLeft" t="textAreaTop" r="textAreaRight" b="textAreaBottom"/>
              <a:pathLst>
                <a:path w="3792" h="5217">
                  <a:moveTo>
                    <a:pt x="528" y="0"/>
                  </a:moveTo>
                  <a:cubicBezTo>
                    <a:pt x="488" y="0"/>
                    <a:pt x="448" y="18"/>
                    <a:pt x="418" y="56"/>
                  </a:cubicBezTo>
                  <a:cubicBezTo>
                    <a:pt x="347" y="118"/>
                    <a:pt x="260" y="166"/>
                    <a:pt x="174" y="213"/>
                  </a:cubicBezTo>
                  <a:cubicBezTo>
                    <a:pt x="1" y="315"/>
                    <a:pt x="1" y="307"/>
                    <a:pt x="56" y="512"/>
                  </a:cubicBezTo>
                  <a:cubicBezTo>
                    <a:pt x="72" y="559"/>
                    <a:pt x="80" y="598"/>
                    <a:pt x="80" y="645"/>
                  </a:cubicBezTo>
                  <a:cubicBezTo>
                    <a:pt x="80" y="818"/>
                    <a:pt x="119" y="991"/>
                    <a:pt x="198" y="1149"/>
                  </a:cubicBezTo>
                  <a:cubicBezTo>
                    <a:pt x="268" y="1314"/>
                    <a:pt x="308" y="1495"/>
                    <a:pt x="378" y="1660"/>
                  </a:cubicBezTo>
                  <a:cubicBezTo>
                    <a:pt x="496" y="1943"/>
                    <a:pt x="520" y="2281"/>
                    <a:pt x="780" y="2502"/>
                  </a:cubicBezTo>
                  <a:lnTo>
                    <a:pt x="780" y="2517"/>
                  </a:lnTo>
                  <a:cubicBezTo>
                    <a:pt x="850" y="2690"/>
                    <a:pt x="898" y="2879"/>
                    <a:pt x="1047" y="3013"/>
                  </a:cubicBezTo>
                  <a:cubicBezTo>
                    <a:pt x="1078" y="3036"/>
                    <a:pt x="1078" y="3084"/>
                    <a:pt x="1047" y="3107"/>
                  </a:cubicBezTo>
                  <a:cubicBezTo>
                    <a:pt x="1023" y="3107"/>
                    <a:pt x="1000" y="3107"/>
                    <a:pt x="984" y="3099"/>
                  </a:cubicBezTo>
                  <a:cubicBezTo>
                    <a:pt x="915" y="3082"/>
                    <a:pt x="846" y="3043"/>
                    <a:pt x="783" y="3043"/>
                  </a:cubicBezTo>
                  <a:cubicBezTo>
                    <a:pt x="732" y="3043"/>
                    <a:pt x="685" y="3069"/>
                    <a:pt x="646" y="3154"/>
                  </a:cubicBezTo>
                  <a:cubicBezTo>
                    <a:pt x="630" y="3175"/>
                    <a:pt x="611" y="3186"/>
                    <a:pt x="591" y="3186"/>
                  </a:cubicBezTo>
                  <a:cubicBezTo>
                    <a:pt x="580" y="3186"/>
                    <a:pt x="570" y="3183"/>
                    <a:pt x="559" y="3178"/>
                  </a:cubicBezTo>
                  <a:cubicBezTo>
                    <a:pt x="537" y="3172"/>
                    <a:pt x="518" y="3169"/>
                    <a:pt x="501" y="3169"/>
                  </a:cubicBezTo>
                  <a:cubicBezTo>
                    <a:pt x="431" y="3169"/>
                    <a:pt x="410" y="3221"/>
                    <a:pt x="410" y="3304"/>
                  </a:cubicBezTo>
                  <a:cubicBezTo>
                    <a:pt x="410" y="3375"/>
                    <a:pt x="339" y="3422"/>
                    <a:pt x="347" y="3500"/>
                  </a:cubicBezTo>
                  <a:cubicBezTo>
                    <a:pt x="359" y="3503"/>
                    <a:pt x="370" y="3504"/>
                    <a:pt x="381" y="3504"/>
                  </a:cubicBezTo>
                  <a:cubicBezTo>
                    <a:pt x="446" y="3504"/>
                    <a:pt x="501" y="3466"/>
                    <a:pt x="528" y="3406"/>
                  </a:cubicBezTo>
                  <a:cubicBezTo>
                    <a:pt x="551" y="3367"/>
                    <a:pt x="559" y="3335"/>
                    <a:pt x="583" y="3304"/>
                  </a:cubicBezTo>
                  <a:cubicBezTo>
                    <a:pt x="598" y="3288"/>
                    <a:pt x="624" y="3266"/>
                    <a:pt x="645" y="3266"/>
                  </a:cubicBezTo>
                  <a:cubicBezTo>
                    <a:pt x="655" y="3266"/>
                    <a:pt x="664" y="3272"/>
                    <a:pt x="669" y="3288"/>
                  </a:cubicBezTo>
                  <a:cubicBezTo>
                    <a:pt x="692" y="3337"/>
                    <a:pt x="711" y="3356"/>
                    <a:pt x="737" y="3356"/>
                  </a:cubicBezTo>
                  <a:cubicBezTo>
                    <a:pt x="757" y="3356"/>
                    <a:pt x="780" y="3345"/>
                    <a:pt x="811" y="3327"/>
                  </a:cubicBezTo>
                  <a:cubicBezTo>
                    <a:pt x="874" y="3288"/>
                    <a:pt x="984" y="3304"/>
                    <a:pt x="1071" y="3257"/>
                  </a:cubicBezTo>
                  <a:cubicBezTo>
                    <a:pt x="1087" y="3248"/>
                    <a:pt x="1104" y="3244"/>
                    <a:pt x="1119" y="3244"/>
                  </a:cubicBezTo>
                  <a:cubicBezTo>
                    <a:pt x="1161" y="3244"/>
                    <a:pt x="1197" y="3274"/>
                    <a:pt x="1220" y="3320"/>
                  </a:cubicBezTo>
                  <a:cubicBezTo>
                    <a:pt x="1330" y="3556"/>
                    <a:pt x="1487" y="3760"/>
                    <a:pt x="1676" y="3933"/>
                  </a:cubicBezTo>
                  <a:cubicBezTo>
                    <a:pt x="1818" y="4067"/>
                    <a:pt x="1849" y="4287"/>
                    <a:pt x="2022" y="4405"/>
                  </a:cubicBezTo>
                  <a:cubicBezTo>
                    <a:pt x="2117" y="4484"/>
                    <a:pt x="2195" y="4578"/>
                    <a:pt x="2250" y="4688"/>
                  </a:cubicBezTo>
                  <a:cubicBezTo>
                    <a:pt x="2408" y="4971"/>
                    <a:pt x="2675" y="5066"/>
                    <a:pt x="2966" y="5105"/>
                  </a:cubicBezTo>
                  <a:cubicBezTo>
                    <a:pt x="3084" y="5121"/>
                    <a:pt x="3218" y="5113"/>
                    <a:pt x="3312" y="5176"/>
                  </a:cubicBezTo>
                  <a:cubicBezTo>
                    <a:pt x="3355" y="5204"/>
                    <a:pt x="3390" y="5216"/>
                    <a:pt x="3421" y="5216"/>
                  </a:cubicBezTo>
                  <a:cubicBezTo>
                    <a:pt x="3476" y="5216"/>
                    <a:pt x="3516" y="5179"/>
                    <a:pt x="3556" y="5129"/>
                  </a:cubicBezTo>
                  <a:cubicBezTo>
                    <a:pt x="3611" y="5066"/>
                    <a:pt x="3666" y="5018"/>
                    <a:pt x="3713" y="4963"/>
                  </a:cubicBezTo>
                  <a:cubicBezTo>
                    <a:pt x="3768" y="4900"/>
                    <a:pt x="3792" y="4838"/>
                    <a:pt x="3713" y="4782"/>
                  </a:cubicBezTo>
                  <a:cubicBezTo>
                    <a:pt x="3540" y="4665"/>
                    <a:pt x="3407" y="4491"/>
                    <a:pt x="3210" y="4389"/>
                  </a:cubicBezTo>
                  <a:cubicBezTo>
                    <a:pt x="3139" y="4350"/>
                    <a:pt x="3076" y="4295"/>
                    <a:pt x="3029" y="4224"/>
                  </a:cubicBezTo>
                  <a:cubicBezTo>
                    <a:pt x="2927" y="4090"/>
                    <a:pt x="2809" y="3965"/>
                    <a:pt x="2675" y="3870"/>
                  </a:cubicBezTo>
                  <a:cubicBezTo>
                    <a:pt x="2573" y="3799"/>
                    <a:pt x="2494" y="3705"/>
                    <a:pt x="2439" y="3603"/>
                  </a:cubicBezTo>
                  <a:cubicBezTo>
                    <a:pt x="2345" y="3430"/>
                    <a:pt x="2235" y="3265"/>
                    <a:pt x="2101" y="3115"/>
                  </a:cubicBezTo>
                  <a:cubicBezTo>
                    <a:pt x="1896" y="2871"/>
                    <a:pt x="1786" y="2596"/>
                    <a:pt x="1841" y="2266"/>
                  </a:cubicBezTo>
                  <a:cubicBezTo>
                    <a:pt x="1865" y="2171"/>
                    <a:pt x="1857" y="2077"/>
                    <a:pt x="1826" y="1982"/>
                  </a:cubicBezTo>
                  <a:cubicBezTo>
                    <a:pt x="1776" y="1996"/>
                    <a:pt x="1732" y="2003"/>
                    <a:pt x="1692" y="2003"/>
                  </a:cubicBezTo>
                  <a:cubicBezTo>
                    <a:pt x="1567" y="2003"/>
                    <a:pt x="1488" y="1935"/>
                    <a:pt x="1440" y="1786"/>
                  </a:cubicBezTo>
                  <a:cubicBezTo>
                    <a:pt x="1385" y="1597"/>
                    <a:pt x="1291" y="1424"/>
                    <a:pt x="1157" y="1282"/>
                  </a:cubicBezTo>
                  <a:cubicBezTo>
                    <a:pt x="1134" y="1259"/>
                    <a:pt x="1126" y="1227"/>
                    <a:pt x="1126" y="1196"/>
                  </a:cubicBezTo>
                  <a:cubicBezTo>
                    <a:pt x="1126" y="826"/>
                    <a:pt x="874" y="543"/>
                    <a:pt x="764" y="213"/>
                  </a:cubicBezTo>
                  <a:cubicBezTo>
                    <a:pt x="748" y="150"/>
                    <a:pt x="677" y="118"/>
                    <a:pt x="638" y="63"/>
                  </a:cubicBezTo>
                  <a:cubicBezTo>
                    <a:pt x="613" y="22"/>
                    <a:pt x="571" y="0"/>
                    <a:pt x="528" y="0"/>
                  </a:cubicBezTo>
                  <a:close/>
                </a:path>
              </a:pathLst>
            </a:custGeom>
            <a:solidFill>
              <a:schemeClr val="accent1"/>
            </a:solidFill>
            <a:ln w="0">
              <a:noFill/>
            </a:ln>
          </p:spPr>
          <p:style>
            <a:lnRef idx="0"/>
            <a:fillRef idx="0"/>
            <a:effectRef idx="0"/>
            <a:fontRef idx="minor"/>
          </p:style>
          <p:txBody>
            <a:bodyPr lIns="90000" rIns="90000" tIns="91440" bIns="91440" anchor="ctr">
              <a:noAutofit/>
            </a:bodyPr>
            <a:p>
              <a:pPr>
                <a:lnSpc>
                  <a:spcPct val="100000"/>
                </a:lnSpc>
                <a:tabLst>
                  <a:tab algn="l" pos="0"/>
                </a:tabLst>
              </a:pPr>
              <a:endParaRPr b="0" lang="pt-BR" sz="1400" spc="-1" strike="noStrike">
                <a:solidFill>
                  <a:srgbClr val="000000"/>
                </a:solidFill>
                <a:latin typeface="Arial"/>
                <a:ea typeface="DejaVu Sans"/>
              </a:endParaRPr>
            </a:p>
          </p:txBody>
        </p:sp>
        <p:sp>
          <p:nvSpPr>
            <p:cNvPr id="9" name="Google Shape;127;p4"/>
            <p:cNvSpPr/>
            <p:nvPr/>
          </p:nvSpPr>
          <p:spPr>
            <a:xfrm rot="5400000">
              <a:off x="8323920" y="592200"/>
              <a:ext cx="207720" cy="255240"/>
            </a:xfrm>
            <a:custGeom>
              <a:avLst/>
              <a:gdLst>
                <a:gd name="textAreaLeft" fmla="*/ 0 w 207720"/>
                <a:gd name="textAreaRight" fmla="*/ 209160 w 207720"/>
                <a:gd name="textAreaTop" fmla="*/ 0 h 255240"/>
                <a:gd name="textAreaBottom" fmla="*/ 256680 h 255240"/>
              </a:gdLst>
              <a:ahLst/>
              <a:rect l="textAreaLeft" t="textAreaTop" r="textAreaRight" b="textAreaBottom"/>
              <a:pathLst>
                <a:path w="3949" h="4844">
                  <a:moveTo>
                    <a:pt x="393" y="1"/>
                  </a:moveTo>
                  <a:cubicBezTo>
                    <a:pt x="346" y="1"/>
                    <a:pt x="291" y="34"/>
                    <a:pt x="189" y="96"/>
                  </a:cubicBezTo>
                  <a:cubicBezTo>
                    <a:pt x="158" y="111"/>
                    <a:pt x="126" y="143"/>
                    <a:pt x="87" y="158"/>
                  </a:cubicBezTo>
                  <a:cubicBezTo>
                    <a:pt x="1" y="206"/>
                    <a:pt x="16" y="261"/>
                    <a:pt x="64" y="324"/>
                  </a:cubicBezTo>
                  <a:cubicBezTo>
                    <a:pt x="87" y="355"/>
                    <a:pt x="126" y="371"/>
                    <a:pt x="150" y="402"/>
                  </a:cubicBezTo>
                  <a:cubicBezTo>
                    <a:pt x="221" y="505"/>
                    <a:pt x="276" y="615"/>
                    <a:pt x="307" y="740"/>
                  </a:cubicBezTo>
                  <a:cubicBezTo>
                    <a:pt x="189" y="851"/>
                    <a:pt x="299" y="898"/>
                    <a:pt x="370" y="945"/>
                  </a:cubicBezTo>
                  <a:cubicBezTo>
                    <a:pt x="433" y="992"/>
                    <a:pt x="457" y="1016"/>
                    <a:pt x="449" y="1087"/>
                  </a:cubicBezTo>
                  <a:cubicBezTo>
                    <a:pt x="433" y="1252"/>
                    <a:pt x="528" y="1346"/>
                    <a:pt x="646" y="1425"/>
                  </a:cubicBezTo>
                  <a:cubicBezTo>
                    <a:pt x="803" y="1519"/>
                    <a:pt x="913" y="1676"/>
                    <a:pt x="968" y="1849"/>
                  </a:cubicBezTo>
                  <a:cubicBezTo>
                    <a:pt x="1023" y="2023"/>
                    <a:pt x="1133" y="2172"/>
                    <a:pt x="1290" y="2266"/>
                  </a:cubicBezTo>
                  <a:cubicBezTo>
                    <a:pt x="1322" y="2290"/>
                    <a:pt x="1346" y="2314"/>
                    <a:pt x="1369" y="2345"/>
                  </a:cubicBezTo>
                  <a:cubicBezTo>
                    <a:pt x="1558" y="2652"/>
                    <a:pt x="1817" y="2896"/>
                    <a:pt x="2014" y="3194"/>
                  </a:cubicBezTo>
                  <a:cubicBezTo>
                    <a:pt x="2124" y="3367"/>
                    <a:pt x="2274" y="3501"/>
                    <a:pt x="2384" y="3666"/>
                  </a:cubicBezTo>
                  <a:cubicBezTo>
                    <a:pt x="2675" y="4067"/>
                    <a:pt x="3021" y="4429"/>
                    <a:pt x="3414" y="4736"/>
                  </a:cubicBezTo>
                  <a:cubicBezTo>
                    <a:pt x="3501" y="4783"/>
                    <a:pt x="3603" y="4823"/>
                    <a:pt x="3705" y="4838"/>
                  </a:cubicBezTo>
                  <a:cubicBezTo>
                    <a:pt x="3715" y="4842"/>
                    <a:pt x="3723" y="4844"/>
                    <a:pt x="3730" y="4844"/>
                  </a:cubicBezTo>
                  <a:cubicBezTo>
                    <a:pt x="3784" y="4844"/>
                    <a:pt x="3760" y="4748"/>
                    <a:pt x="3815" y="4720"/>
                  </a:cubicBezTo>
                  <a:cubicBezTo>
                    <a:pt x="3917" y="4697"/>
                    <a:pt x="3949" y="4571"/>
                    <a:pt x="3878" y="4492"/>
                  </a:cubicBezTo>
                  <a:cubicBezTo>
                    <a:pt x="3847" y="4429"/>
                    <a:pt x="3799" y="4366"/>
                    <a:pt x="3737" y="4319"/>
                  </a:cubicBezTo>
                  <a:cubicBezTo>
                    <a:pt x="3461" y="4178"/>
                    <a:pt x="3328" y="3879"/>
                    <a:pt x="3084" y="3706"/>
                  </a:cubicBezTo>
                  <a:cubicBezTo>
                    <a:pt x="3005" y="3643"/>
                    <a:pt x="2950" y="3556"/>
                    <a:pt x="2934" y="3454"/>
                  </a:cubicBezTo>
                  <a:cubicBezTo>
                    <a:pt x="2926" y="3367"/>
                    <a:pt x="3037" y="3344"/>
                    <a:pt x="3076" y="3289"/>
                  </a:cubicBezTo>
                  <a:cubicBezTo>
                    <a:pt x="3155" y="3187"/>
                    <a:pt x="3155" y="3171"/>
                    <a:pt x="3044" y="3132"/>
                  </a:cubicBezTo>
                  <a:cubicBezTo>
                    <a:pt x="2903" y="3084"/>
                    <a:pt x="2753" y="3053"/>
                    <a:pt x="2761" y="2856"/>
                  </a:cubicBezTo>
                  <a:cubicBezTo>
                    <a:pt x="2761" y="2848"/>
                    <a:pt x="2746" y="2825"/>
                    <a:pt x="2738" y="2825"/>
                  </a:cubicBezTo>
                  <a:cubicBezTo>
                    <a:pt x="2727" y="2827"/>
                    <a:pt x="2718" y="2828"/>
                    <a:pt x="2710" y="2828"/>
                  </a:cubicBezTo>
                  <a:cubicBezTo>
                    <a:pt x="2609" y="2828"/>
                    <a:pt x="2635" y="2667"/>
                    <a:pt x="2541" y="2667"/>
                  </a:cubicBezTo>
                  <a:cubicBezTo>
                    <a:pt x="2502" y="2652"/>
                    <a:pt x="2478" y="2612"/>
                    <a:pt x="2494" y="2573"/>
                  </a:cubicBezTo>
                  <a:cubicBezTo>
                    <a:pt x="2565" y="2424"/>
                    <a:pt x="2470" y="2329"/>
                    <a:pt x="2384" y="2235"/>
                  </a:cubicBezTo>
                  <a:cubicBezTo>
                    <a:pt x="2329" y="2188"/>
                    <a:pt x="2297" y="2117"/>
                    <a:pt x="2289" y="2046"/>
                  </a:cubicBezTo>
                  <a:cubicBezTo>
                    <a:pt x="2211" y="1857"/>
                    <a:pt x="2006" y="1739"/>
                    <a:pt x="1865" y="1574"/>
                  </a:cubicBezTo>
                  <a:cubicBezTo>
                    <a:pt x="1731" y="1440"/>
                    <a:pt x="1613" y="1299"/>
                    <a:pt x="1503" y="1149"/>
                  </a:cubicBezTo>
                  <a:cubicBezTo>
                    <a:pt x="1464" y="1063"/>
                    <a:pt x="1393" y="1000"/>
                    <a:pt x="1322" y="953"/>
                  </a:cubicBezTo>
                  <a:cubicBezTo>
                    <a:pt x="1220" y="890"/>
                    <a:pt x="1141" y="811"/>
                    <a:pt x="1078" y="717"/>
                  </a:cubicBezTo>
                  <a:cubicBezTo>
                    <a:pt x="929" y="512"/>
                    <a:pt x="771" y="324"/>
                    <a:pt x="590" y="143"/>
                  </a:cubicBezTo>
                  <a:cubicBezTo>
                    <a:pt x="493" y="45"/>
                    <a:pt x="448" y="1"/>
                    <a:pt x="393" y="1"/>
                  </a:cubicBezTo>
                  <a:close/>
                </a:path>
              </a:pathLst>
            </a:custGeom>
            <a:solidFill>
              <a:schemeClr val="accent1"/>
            </a:solidFill>
            <a:ln w="0">
              <a:noFill/>
            </a:ln>
          </p:spPr>
          <p:style>
            <a:lnRef idx="0"/>
            <a:fillRef idx="0"/>
            <a:effectRef idx="0"/>
            <a:fontRef idx="minor"/>
          </p:style>
          <p:txBody>
            <a:bodyPr lIns="90000" rIns="90000" tIns="91440" bIns="91440" anchor="ctr">
              <a:noAutofit/>
            </a:bodyPr>
            <a:p>
              <a:pPr>
                <a:lnSpc>
                  <a:spcPct val="100000"/>
                </a:lnSpc>
                <a:tabLst>
                  <a:tab algn="l" pos="0"/>
                </a:tabLst>
              </a:pPr>
              <a:endParaRPr b="0" lang="pt-BR" sz="1400" spc="-1" strike="noStrike">
                <a:solidFill>
                  <a:srgbClr val="000000"/>
                </a:solidFill>
                <a:latin typeface="Arial"/>
                <a:ea typeface="DejaVu Sans"/>
              </a:endParaRPr>
            </a:p>
          </p:txBody>
        </p:sp>
        <p:sp>
          <p:nvSpPr>
            <p:cNvPr id="10" name="Google Shape;128;p4"/>
            <p:cNvSpPr/>
            <p:nvPr/>
          </p:nvSpPr>
          <p:spPr>
            <a:xfrm rot="5400000">
              <a:off x="9181800" y="2520"/>
              <a:ext cx="153000" cy="138960"/>
            </a:xfrm>
            <a:custGeom>
              <a:avLst/>
              <a:gdLst>
                <a:gd name="textAreaLeft" fmla="*/ 0 w 153000"/>
                <a:gd name="textAreaRight" fmla="*/ 154440 w 153000"/>
                <a:gd name="textAreaTop" fmla="*/ 0 h 138960"/>
                <a:gd name="textAreaBottom" fmla="*/ 140400 h 138960"/>
              </a:gdLst>
              <a:ahLst/>
              <a:rect l="textAreaLeft" t="textAreaTop" r="textAreaRight" b="textAreaBottom"/>
              <a:pathLst>
                <a:path w="2919" h="2652">
                  <a:moveTo>
                    <a:pt x="321" y="1"/>
                  </a:moveTo>
                  <a:cubicBezTo>
                    <a:pt x="277" y="1"/>
                    <a:pt x="241" y="9"/>
                    <a:pt x="228" y="30"/>
                  </a:cubicBezTo>
                  <a:cubicBezTo>
                    <a:pt x="149" y="124"/>
                    <a:pt x="94" y="234"/>
                    <a:pt x="87" y="360"/>
                  </a:cubicBezTo>
                  <a:cubicBezTo>
                    <a:pt x="87" y="399"/>
                    <a:pt x="87" y="454"/>
                    <a:pt x="126" y="454"/>
                  </a:cubicBezTo>
                  <a:cubicBezTo>
                    <a:pt x="220" y="454"/>
                    <a:pt x="189" y="502"/>
                    <a:pt x="181" y="557"/>
                  </a:cubicBezTo>
                  <a:cubicBezTo>
                    <a:pt x="165" y="612"/>
                    <a:pt x="165" y="667"/>
                    <a:pt x="165" y="722"/>
                  </a:cubicBezTo>
                  <a:cubicBezTo>
                    <a:pt x="120" y="722"/>
                    <a:pt x="91" y="685"/>
                    <a:pt x="60" y="685"/>
                  </a:cubicBezTo>
                  <a:cubicBezTo>
                    <a:pt x="53" y="685"/>
                    <a:pt x="46" y="686"/>
                    <a:pt x="39" y="690"/>
                  </a:cubicBezTo>
                  <a:cubicBezTo>
                    <a:pt x="8" y="714"/>
                    <a:pt x="0" y="753"/>
                    <a:pt x="24" y="785"/>
                  </a:cubicBezTo>
                  <a:cubicBezTo>
                    <a:pt x="39" y="840"/>
                    <a:pt x="71" y="887"/>
                    <a:pt x="94" y="934"/>
                  </a:cubicBezTo>
                  <a:cubicBezTo>
                    <a:pt x="165" y="1217"/>
                    <a:pt x="354" y="1461"/>
                    <a:pt x="606" y="1611"/>
                  </a:cubicBezTo>
                  <a:cubicBezTo>
                    <a:pt x="716" y="1674"/>
                    <a:pt x="834" y="1689"/>
                    <a:pt x="928" y="1768"/>
                  </a:cubicBezTo>
                  <a:cubicBezTo>
                    <a:pt x="1093" y="1903"/>
                    <a:pt x="1251" y="2052"/>
                    <a:pt x="1477" y="2052"/>
                  </a:cubicBezTo>
                  <a:cubicBezTo>
                    <a:pt x="1488" y="2052"/>
                    <a:pt x="1499" y="2052"/>
                    <a:pt x="1510" y="2051"/>
                  </a:cubicBezTo>
                  <a:cubicBezTo>
                    <a:pt x="1549" y="2051"/>
                    <a:pt x="1581" y="2083"/>
                    <a:pt x="1612" y="2106"/>
                  </a:cubicBezTo>
                  <a:cubicBezTo>
                    <a:pt x="1801" y="2263"/>
                    <a:pt x="2006" y="2405"/>
                    <a:pt x="2218" y="2523"/>
                  </a:cubicBezTo>
                  <a:cubicBezTo>
                    <a:pt x="2375" y="2602"/>
                    <a:pt x="2533" y="2594"/>
                    <a:pt x="2674" y="2649"/>
                  </a:cubicBezTo>
                  <a:cubicBezTo>
                    <a:pt x="2681" y="2651"/>
                    <a:pt x="2687" y="2652"/>
                    <a:pt x="2693" y="2652"/>
                  </a:cubicBezTo>
                  <a:cubicBezTo>
                    <a:pt x="2710" y="2652"/>
                    <a:pt x="2726" y="2645"/>
                    <a:pt x="2737" y="2633"/>
                  </a:cubicBezTo>
                  <a:cubicBezTo>
                    <a:pt x="2781" y="2567"/>
                    <a:pt x="2750" y="2434"/>
                    <a:pt x="2878" y="2434"/>
                  </a:cubicBezTo>
                  <a:cubicBezTo>
                    <a:pt x="2887" y="2434"/>
                    <a:pt x="2898" y="2435"/>
                    <a:pt x="2910" y="2436"/>
                  </a:cubicBezTo>
                  <a:cubicBezTo>
                    <a:pt x="2910" y="2429"/>
                    <a:pt x="2918" y="2405"/>
                    <a:pt x="2910" y="2397"/>
                  </a:cubicBezTo>
                  <a:cubicBezTo>
                    <a:pt x="2832" y="2311"/>
                    <a:pt x="2879" y="2208"/>
                    <a:pt x="2863" y="2114"/>
                  </a:cubicBezTo>
                  <a:cubicBezTo>
                    <a:pt x="2863" y="2067"/>
                    <a:pt x="2863" y="2004"/>
                    <a:pt x="2816" y="1972"/>
                  </a:cubicBezTo>
                  <a:cubicBezTo>
                    <a:pt x="2714" y="1902"/>
                    <a:pt x="2596" y="1870"/>
                    <a:pt x="2596" y="1721"/>
                  </a:cubicBezTo>
                  <a:cubicBezTo>
                    <a:pt x="2454" y="1681"/>
                    <a:pt x="2415" y="1532"/>
                    <a:pt x="2312" y="1445"/>
                  </a:cubicBezTo>
                  <a:cubicBezTo>
                    <a:pt x="2242" y="1383"/>
                    <a:pt x="2132" y="1328"/>
                    <a:pt x="2155" y="1194"/>
                  </a:cubicBezTo>
                  <a:cubicBezTo>
                    <a:pt x="2155" y="1162"/>
                    <a:pt x="2124" y="1139"/>
                    <a:pt x="2092" y="1139"/>
                  </a:cubicBezTo>
                  <a:cubicBezTo>
                    <a:pt x="1982" y="1139"/>
                    <a:pt x="1919" y="1036"/>
                    <a:pt x="1833" y="1013"/>
                  </a:cubicBezTo>
                  <a:cubicBezTo>
                    <a:pt x="1758" y="992"/>
                    <a:pt x="1724" y="878"/>
                    <a:pt x="1635" y="878"/>
                  </a:cubicBezTo>
                  <a:cubicBezTo>
                    <a:pt x="1621" y="878"/>
                    <a:pt x="1606" y="881"/>
                    <a:pt x="1589" y="887"/>
                  </a:cubicBezTo>
                  <a:cubicBezTo>
                    <a:pt x="1573" y="871"/>
                    <a:pt x="1565" y="856"/>
                    <a:pt x="1557" y="832"/>
                  </a:cubicBezTo>
                  <a:cubicBezTo>
                    <a:pt x="1526" y="698"/>
                    <a:pt x="1416" y="628"/>
                    <a:pt x="1321" y="541"/>
                  </a:cubicBezTo>
                  <a:cubicBezTo>
                    <a:pt x="1227" y="454"/>
                    <a:pt x="1117" y="415"/>
                    <a:pt x="1030" y="336"/>
                  </a:cubicBezTo>
                  <a:cubicBezTo>
                    <a:pt x="959" y="265"/>
                    <a:pt x="893" y="156"/>
                    <a:pt x="774" y="156"/>
                  </a:cubicBezTo>
                  <a:cubicBezTo>
                    <a:pt x="749" y="156"/>
                    <a:pt x="722" y="160"/>
                    <a:pt x="692" y="171"/>
                  </a:cubicBezTo>
                  <a:cubicBezTo>
                    <a:pt x="687" y="173"/>
                    <a:pt x="682" y="174"/>
                    <a:pt x="678" y="174"/>
                  </a:cubicBezTo>
                  <a:cubicBezTo>
                    <a:pt x="640" y="174"/>
                    <a:pt x="618" y="121"/>
                    <a:pt x="590" y="93"/>
                  </a:cubicBezTo>
                  <a:cubicBezTo>
                    <a:pt x="547" y="39"/>
                    <a:pt x="415" y="1"/>
                    <a:pt x="321" y="1"/>
                  </a:cubicBezTo>
                  <a:close/>
                </a:path>
              </a:pathLst>
            </a:custGeom>
            <a:solidFill>
              <a:schemeClr val="accent1"/>
            </a:solidFill>
            <a:ln w="0">
              <a:noFill/>
            </a:ln>
          </p:spPr>
          <p:style>
            <a:lnRef idx="0"/>
            <a:fillRef idx="0"/>
            <a:effectRef idx="0"/>
            <a:fontRef idx="minor"/>
          </p:style>
          <p:txBody>
            <a:bodyPr lIns="90000" rIns="90000" tIns="70200" bIns="70200" anchor="ctr">
              <a:noAutofit/>
            </a:bodyPr>
            <a:p>
              <a:pPr>
                <a:lnSpc>
                  <a:spcPct val="100000"/>
                </a:lnSpc>
                <a:tabLst>
                  <a:tab algn="l" pos="0"/>
                </a:tabLst>
              </a:pPr>
              <a:endParaRPr b="0" lang="pt-BR" sz="1400" spc="-1" strike="noStrike">
                <a:solidFill>
                  <a:srgbClr val="000000"/>
                </a:solidFill>
                <a:latin typeface="Arial"/>
                <a:ea typeface="DejaVu Sans"/>
              </a:endParaRPr>
            </a:p>
          </p:txBody>
        </p:sp>
        <p:sp>
          <p:nvSpPr>
            <p:cNvPr id="11" name="Google Shape;129;p4"/>
            <p:cNvSpPr/>
            <p:nvPr/>
          </p:nvSpPr>
          <p:spPr>
            <a:xfrm rot="5400000">
              <a:off x="9073440" y="393840"/>
              <a:ext cx="127800" cy="135360"/>
            </a:xfrm>
            <a:custGeom>
              <a:avLst/>
              <a:gdLst>
                <a:gd name="textAreaLeft" fmla="*/ 0 w 127800"/>
                <a:gd name="textAreaRight" fmla="*/ 129240 w 127800"/>
                <a:gd name="textAreaTop" fmla="*/ 0 h 135360"/>
                <a:gd name="textAreaBottom" fmla="*/ 136800 h 135360"/>
              </a:gdLst>
              <a:ahLst/>
              <a:rect l="textAreaLeft" t="textAreaTop" r="textAreaRight" b="textAreaBottom"/>
              <a:pathLst>
                <a:path w="2439" h="2584">
                  <a:moveTo>
                    <a:pt x="513" y="1"/>
                  </a:moveTo>
                  <a:cubicBezTo>
                    <a:pt x="493" y="1"/>
                    <a:pt x="474" y="6"/>
                    <a:pt x="456" y="17"/>
                  </a:cubicBezTo>
                  <a:cubicBezTo>
                    <a:pt x="401" y="41"/>
                    <a:pt x="346" y="72"/>
                    <a:pt x="299" y="112"/>
                  </a:cubicBezTo>
                  <a:cubicBezTo>
                    <a:pt x="257" y="177"/>
                    <a:pt x="180" y="220"/>
                    <a:pt x="100" y="220"/>
                  </a:cubicBezTo>
                  <a:cubicBezTo>
                    <a:pt x="75" y="220"/>
                    <a:pt x="49" y="216"/>
                    <a:pt x="24" y="206"/>
                  </a:cubicBezTo>
                  <a:lnTo>
                    <a:pt x="24" y="206"/>
                  </a:lnTo>
                  <a:cubicBezTo>
                    <a:pt x="0" y="308"/>
                    <a:pt x="32" y="418"/>
                    <a:pt x="110" y="489"/>
                  </a:cubicBezTo>
                  <a:cubicBezTo>
                    <a:pt x="276" y="654"/>
                    <a:pt x="378" y="867"/>
                    <a:pt x="535" y="1024"/>
                  </a:cubicBezTo>
                  <a:cubicBezTo>
                    <a:pt x="645" y="1118"/>
                    <a:pt x="708" y="1236"/>
                    <a:pt x="732" y="1378"/>
                  </a:cubicBezTo>
                  <a:cubicBezTo>
                    <a:pt x="747" y="1582"/>
                    <a:pt x="897" y="1669"/>
                    <a:pt x="999" y="1811"/>
                  </a:cubicBezTo>
                  <a:cubicBezTo>
                    <a:pt x="1078" y="1897"/>
                    <a:pt x="1180" y="1976"/>
                    <a:pt x="1290" y="2023"/>
                  </a:cubicBezTo>
                  <a:cubicBezTo>
                    <a:pt x="1487" y="2157"/>
                    <a:pt x="1613" y="2369"/>
                    <a:pt x="1801" y="2511"/>
                  </a:cubicBezTo>
                  <a:cubicBezTo>
                    <a:pt x="1864" y="2558"/>
                    <a:pt x="1927" y="2583"/>
                    <a:pt x="1988" y="2583"/>
                  </a:cubicBezTo>
                  <a:cubicBezTo>
                    <a:pt x="2049" y="2583"/>
                    <a:pt x="2108" y="2558"/>
                    <a:pt x="2163" y="2503"/>
                  </a:cubicBezTo>
                  <a:cubicBezTo>
                    <a:pt x="2202" y="2455"/>
                    <a:pt x="2242" y="2416"/>
                    <a:pt x="2289" y="2377"/>
                  </a:cubicBezTo>
                  <a:cubicBezTo>
                    <a:pt x="2438" y="2282"/>
                    <a:pt x="2438" y="2227"/>
                    <a:pt x="2320" y="2102"/>
                  </a:cubicBezTo>
                  <a:cubicBezTo>
                    <a:pt x="2234" y="2015"/>
                    <a:pt x="2108" y="1952"/>
                    <a:pt x="2147" y="1795"/>
                  </a:cubicBezTo>
                  <a:cubicBezTo>
                    <a:pt x="2147" y="1755"/>
                    <a:pt x="2124" y="1716"/>
                    <a:pt x="2084" y="1700"/>
                  </a:cubicBezTo>
                  <a:cubicBezTo>
                    <a:pt x="1943" y="1677"/>
                    <a:pt x="1951" y="1551"/>
                    <a:pt x="1896" y="1464"/>
                  </a:cubicBezTo>
                  <a:cubicBezTo>
                    <a:pt x="1770" y="1228"/>
                    <a:pt x="1613" y="1016"/>
                    <a:pt x="1432" y="812"/>
                  </a:cubicBezTo>
                  <a:cubicBezTo>
                    <a:pt x="1345" y="709"/>
                    <a:pt x="1227" y="631"/>
                    <a:pt x="1101" y="584"/>
                  </a:cubicBezTo>
                  <a:cubicBezTo>
                    <a:pt x="983" y="552"/>
                    <a:pt x="889" y="466"/>
                    <a:pt x="842" y="348"/>
                  </a:cubicBezTo>
                  <a:cubicBezTo>
                    <a:pt x="795" y="237"/>
                    <a:pt x="677" y="151"/>
                    <a:pt x="606" y="41"/>
                  </a:cubicBezTo>
                  <a:cubicBezTo>
                    <a:pt x="581" y="16"/>
                    <a:pt x="547" y="1"/>
                    <a:pt x="513" y="1"/>
                  </a:cubicBezTo>
                  <a:close/>
                </a:path>
              </a:pathLst>
            </a:custGeom>
            <a:solidFill>
              <a:schemeClr val="accent1"/>
            </a:solidFill>
            <a:ln w="0">
              <a:noFill/>
            </a:ln>
          </p:spPr>
          <p:style>
            <a:lnRef idx="0"/>
            <a:fillRef idx="0"/>
            <a:effectRef idx="0"/>
            <a:fontRef idx="minor"/>
          </p:style>
          <p:txBody>
            <a:bodyPr lIns="90000" rIns="90000" tIns="68400" bIns="68400" anchor="ctr">
              <a:noAutofit/>
            </a:bodyPr>
            <a:p>
              <a:pPr>
                <a:lnSpc>
                  <a:spcPct val="100000"/>
                </a:lnSpc>
                <a:tabLst>
                  <a:tab algn="l" pos="0"/>
                </a:tabLst>
              </a:pPr>
              <a:endParaRPr b="0" lang="pt-BR" sz="1400" spc="-1" strike="noStrike">
                <a:solidFill>
                  <a:srgbClr val="000000"/>
                </a:solidFill>
                <a:latin typeface="Arial"/>
                <a:ea typeface="DejaVu Sans"/>
              </a:endParaRPr>
            </a:p>
          </p:txBody>
        </p:sp>
        <p:sp>
          <p:nvSpPr>
            <p:cNvPr id="12" name="Google Shape;130;p4"/>
            <p:cNvSpPr/>
            <p:nvPr/>
          </p:nvSpPr>
          <p:spPr>
            <a:xfrm rot="5400000">
              <a:off x="8197920" y="672120"/>
              <a:ext cx="135360" cy="74880"/>
            </a:xfrm>
            <a:custGeom>
              <a:avLst/>
              <a:gdLst>
                <a:gd name="textAreaLeft" fmla="*/ 0 w 135360"/>
                <a:gd name="textAreaRight" fmla="*/ 136800 w 135360"/>
                <a:gd name="textAreaTop" fmla="*/ 0 h 74880"/>
                <a:gd name="textAreaBottom" fmla="*/ 76320 h 74880"/>
              </a:gdLst>
              <a:ahLst/>
              <a:rect l="textAreaLeft" t="textAreaTop" r="textAreaRight" b="textAreaBottom"/>
              <a:pathLst>
                <a:path w="2580" h="1443">
                  <a:moveTo>
                    <a:pt x="334" y="0"/>
                  </a:moveTo>
                  <a:cubicBezTo>
                    <a:pt x="303" y="0"/>
                    <a:pt x="272" y="8"/>
                    <a:pt x="244" y="24"/>
                  </a:cubicBezTo>
                  <a:cubicBezTo>
                    <a:pt x="71" y="118"/>
                    <a:pt x="0" y="260"/>
                    <a:pt x="102" y="362"/>
                  </a:cubicBezTo>
                  <a:cubicBezTo>
                    <a:pt x="205" y="472"/>
                    <a:pt x="323" y="567"/>
                    <a:pt x="456" y="638"/>
                  </a:cubicBezTo>
                  <a:cubicBezTo>
                    <a:pt x="692" y="740"/>
                    <a:pt x="952" y="795"/>
                    <a:pt x="1156" y="952"/>
                  </a:cubicBezTo>
                  <a:cubicBezTo>
                    <a:pt x="1243" y="1015"/>
                    <a:pt x="1361" y="1007"/>
                    <a:pt x="1447" y="1070"/>
                  </a:cubicBezTo>
                  <a:cubicBezTo>
                    <a:pt x="1613" y="1196"/>
                    <a:pt x="1801" y="1306"/>
                    <a:pt x="1998" y="1385"/>
                  </a:cubicBezTo>
                  <a:cubicBezTo>
                    <a:pt x="2052" y="1405"/>
                    <a:pt x="2095" y="1443"/>
                    <a:pt x="2166" y="1443"/>
                  </a:cubicBezTo>
                  <a:cubicBezTo>
                    <a:pt x="2177" y="1443"/>
                    <a:pt x="2189" y="1442"/>
                    <a:pt x="2202" y="1440"/>
                  </a:cubicBezTo>
                  <a:cubicBezTo>
                    <a:pt x="2320" y="1416"/>
                    <a:pt x="2305" y="1330"/>
                    <a:pt x="2313" y="1251"/>
                  </a:cubicBezTo>
                  <a:cubicBezTo>
                    <a:pt x="2320" y="1212"/>
                    <a:pt x="2438" y="1180"/>
                    <a:pt x="2352" y="1133"/>
                  </a:cubicBezTo>
                  <a:cubicBezTo>
                    <a:pt x="2258" y="1078"/>
                    <a:pt x="2297" y="968"/>
                    <a:pt x="2258" y="889"/>
                  </a:cubicBezTo>
                  <a:cubicBezTo>
                    <a:pt x="2195" y="779"/>
                    <a:pt x="2376" y="795"/>
                    <a:pt x="2407" y="708"/>
                  </a:cubicBezTo>
                  <a:cubicBezTo>
                    <a:pt x="2407" y="693"/>
                    <a:pt x="2431" y="685"/>
                    <a:pt x="2438" y="669"/>
                  </a:cubicBezTo>
                  <a:cubicBezTo>
                    <a:pt x="2580" y="527"/>
                    <a:pt x="2564" y="472"/>
                    <a:pt x="2376" y="378"/>
                  </a:cubicBezTo>
                  <a:cubicBezTo>
                    <a:pt x="2258" y="315"/>
                    <a:pt x="2140" y="339"/>
                    <a:pt x="2022" y="315"/>
                  </a:cubicBezTo>
                  <a:cubicBezTo>
                    <a:pt x="1707" y="244"/>
                    <a:pt x="1377" y="252"/>
                    <a:pt x="1062" y="158"/>
                  </a:cubicBezTo>
                  <a:cubicBezTo>
                    <a:pt x="1031" y="146"/>
                    <a:pt x="997" y="140"/>
                    <a:pt x="964" y="140"/>
                  </a:cubicBezTo>
                  <a:cubicBezTo>
                    <a:pt x="930" y="140"/>
                    <a:pt x="897" y="146"/>
                    <a:pt x="865" y="158"/>
                  </a:cubicBezTo>
                  <a:cubicBezTo>
                    <a:pt x="840" y="166"/>
                    <a:pt x="814" y="171"/>
                    <a:pt x="787" y="171"/>
                  </a:cubicBezTo>
                  <a:cubicBezTo>
                    <a:pt x="740" y="171"/>
                    <a:pt x="693" y="157"/>
                    <a:pt x="653" y="126"/>
                  </a:cubicBezTo>
                  <a:cubicBezTo>
                    <a:pt x="574" y="87"/>
                    <a:pt x="504" y="56"/>
                    <a:pt x="425" y="24"/>
                  </a:cubicBezTo>
                  <a:cubicBezTo>
                    <a:pt x="397" y="8"/>
                    <a:pt x="366" y="0"/>
                    <a:pt x="334" y="0"/>
                  </a:cubicBezTo>
                  <a:close/>
                </a:path>
              </a:pathLst>
            </a:custGeom>
            <a:solidFill>
              <a:schemeClr val="accent1"/>
            </a:solidFill>
            <a:ln w="0">
              <a:noFill/>
            </a:ln>
          </p:spPr>
          <p:style>
            <a:lnRef idx="0"/>
            <a:fillRef idx="0"/>
            <a:effectRef idx="0"/>
            <a:fontRef idx="minor"/>
          </p:style>
          <p:txBody>
            <a:bodyPr lIns="90000" rIns="90000" tIns="38160" bIns="38160" anchor="ctr">
              <a:noAutofit/>
            </a:bodyPr>
            <a:p>
              <a:pPr>
                <a:lnSpc>
                  <a:spcPct val="100000"/>
                </a:lnSpc>
                <a:tabLst>
                  <a:tab algn="l" pos="0"/>
                </a:tabLst>
              </a:pPr>
              <a:endParaRPr b="0" lang="pt-BR" sz="1400" spc="-1" strike="noStrike">
                <a:solidFill>
                  <a:srgbClr val="000000"/>
                </a:solidFill>
                <a:latin typeface="Arial"/>
                <a:ea typeface="DejaVu Sans"/>
              </a:endParaRPr>
            </a:p>
          </p:txBody>
        </p:sp>
        <p:sp>
          <p:nvSpPr>
            <p:cNvPr id="13" name="Google Shape;131;p4"/>
            <p:cNvSpPr/>
            <p:nvPr/>
          </p:nvSpPr>
          <p:spPr>
            <a:xfrm rot="5400000">
              <a:off x="8902440" y="15480"/>
              <a:ext cx="59040" cy="46080"/>
            </a:xfrm>
            <a:custGeom>
              <a:avLst/>
              <a:gdLst>
                <a:gd name="textAreaLeft" fmla="*/ 0 w 59040"/>
                <a:gd name="textAreaRight" fmla="*/ 60480 w 59040"/>
                <a:gd name="textAreaTop" fmla="*/ 0 h 46080"/>
                <a:gd name="textAreaBottom" fmla="*/ 47520 h 46080"/>
              </a:gdLst>
              <a:ahLst/>
              <a:rect l="textAreaLeft" t="textAreaTop" r="textAreaRight" b="textAreaBottom"/>
              <a:pathLst>
                <a:path w="1142" h="898">
                  <a:moveTo>
                    <a:pt x="1102" y="0"/>
                  </a:moveTo>
                  <a:lnTo>
                    <a:pt x="1102" y="0"/>
                  </a:lnTo>
                  <a:cubicBezTo>
                    <a:pt x="1041" y="89"/>
                    <a:pt x="945" y="135"/>
                    <a:pt x="846" y="135"/>
                  </a:cubicBezTo>
                  <a:cubicBezTo>
                    <a:pt x="805" y="135"/>
                    <a:pt x="764" y="127"/>
                    <a:pt x="724" y="111"/>
                  </a:cubicBezTo>
                  <a:cubicBezTo>
                    <a:pt x="724" y="142"/>
                    <a:pt x="716" y="158"/>
                    <a:pt x="724" y="166"/>
                  </a:cubicBezTo>
                  <a:cubicBezTo>
                    <a:pt x="740" y="197"/>
                    <a:pt x="787" y="221"/>
                    <a:pt x="764" y="268"/>
                  </a:cubicBezTo>
                  <a:cubicBezTo>
                    <a:pt x="751" y="293"/>
                    <a:pt x="734" y="300"/>
                    <a:pt x="716" y="300"/>
                  </a:cubicBezTo>
                  <a:cubicBezTo>
                    <a:pt x="700" y="300"/>
                    <a:pt x="684" y="295"/>
                    <a:pt x="669" y="291"/>
                  </a:cubicBezTo>
                  <a:cubicBezTo>
                    <a:pt x="590" y="268"/>
                    <a:pt x="504" y="252"/>
                    <a:pt x="425" y="244"/>
                  </a:cubicBezTo>
                  <a:cubicBezTo>
                    <a:pt x="403" y="242"/>
                    <a:pt x="382" y="241"/>
                    <a:pt x="362" y="241"/>
                  </a:cubicBezTo>
                  <a:cubicBezTo>
                    <a:pt x="236" y="241"/>
                    <a:pt x="182" y="290"/>
                    <a:pt x="134" y="433"/>
                  </a:cubicBezTo>
                  <a:cubicBezTo>
                    <a:pt x="103" y="559"/>
                    <a:pt x="64" y="677"/>
                    <a:pt x="1" y="787"/>
                  </a:cubicBezTo>
                  <a:cubicBezTo>
                    <a:pt x="18" y="795"/>
                    <a:pt x="33" y="798"/>
                    <a:pt x="46" y="798"/>
                  </a:cubicBezTo>
                  <a:cubicBezTo>
                    <a:pt x="87" y="798"/>
                    <a:pt x="112" y="769"/>
                    <a:pt x="142" y="763"/>
                  </a:cubicBezTo>
                  <a:cubicBezTo>
                    <a:pt x="155" y="757"/>
                    <a:pt x="167" y="754"/>
                    <a:pt x="180" y="754"/>
                  </a:cubicBezTo>
                  <a:cubicBezTo>
                    <a:pt x="213" y="754"/>
                    <a:pt x="243" y="776"/>
                    <a:pt x="260" y="811"/>
                  </a:cubicBezTo>
                  <a:cubicBezTo>
                    <a:pt x="275" y="840"/>
                    <a:pt x="269" y="898"/>
                    <a:pt x="327" y="898"/>
                  </a:cubicBezTo>
                  <a:cubicBezTo>
                    <a:pt x="331" y="898"/>
                    <a:pt x="335" y="898"/>
                    <a:pt x="339" y="897"/>
                  </a:cubicBezTo>
                  <a:cubicBezTo>
                    <a:pt x="386" y="889"/>
                    <a:pt x="433" y="842"/>
                    <a:pt x="433" y="795"/>
                  </a:cubicBezTo>
                  <a:cubicBezTo>
                    <a:pt x="433" y="598"/>
                    <a:pt x="646" y="551"/>
                    <a:pt x="716" y="402"/>
                  </a:cubicBezTo>
                  <a:cubicBezTo>
                    <a:pt x="850" y="402"/>
                    <a:pt x="905" y="260"/>
                    <a:pt x="1031" y="236"/>
                  </a:cubicBezTo>
                  <a:cubicBezTo>
                    <a:pt x="1133" y="221"/>
                    <a:pt x="1141" y="134"/>
                    <a:pt x="1102" y="0"/>
                  </a:cubicBezTo>
                  <a:close/>
                </a:path>
              </a:pathLst>
            </a:custGeom>
            <a:solidFill>
              <a:schemeClr val="accent1"/>
            </a:solidFill>
            <a:ln w="0">
              <a:noFill/>
            </a:ln>
          </p:spPr>
          <p:style>
            <a:lnRef idx="0"/>
            <a:fillRef idx="0"/>
            <a:effectRef idx="0"/>
            <a:fontRef idx="minor"/>
          </p:style>
          <p:txBody>
            <a:bodyPr lIns="90000" rIns="90000" tIns="23760" bIns="23760" anchor="ctr">
              <a:noAutofit/>
            </a:bodyPr>
            <a:p>
              <a:pPr>
                <a:lnSpc>
                  <a:spcPct val="100000"/>
                </a:lnSpc>
                <a:tabLst>
                  <a:tab algn="l" pos="0"/>
                </a:tabLst>
              </a:pPr>
              <a:endParaRPr b="0" lang="pt-BR" sz="1400" spc="-1" strike="noStrike">
                <a:solidFill>
                  <a:srgbClr val="000000"/>
                </a:solidFill>
                <a:latin typeface="Arial"/>
                <a:ea typeface="DejaVu Sans"/>
              </a:endParaRPr>
            </a:p>
          </p:txBody>
        </p:sp>
        <p:sp>
          <p:nvSpPr>
            <p:cNvPr id="14" name="Google Shape;132;p4"/>
            <p:cNvSpPr/>
            <p:nvPr/>
          </p:nvSpPr>
          <p:spPr>
            <a:xfrm rot="5400000">
              <a:off x="8053200" y="560160"/>
              <a:ext cx="30240" cy="34200"/>
            </a:xfrm>
            <a:custGeom>
              <a:avLst/>
              <a:gdLst>
                <a:gd name="textAreaLeft" fmla="*/ 0 w 30240"/>
                <a:gd name="textAreaRight" fmla="*/ 31680 w 30240"/>
                <a:gd name="textAreaTop" fmla="*/ 0 h 34200"/>
                <a:gd name="textAreaBottom" fmla="*/ 35640 h 34200"/>
              </a:gdLst>
              <a:ahLst/>
              <a:rect l="textAreaLeft" t="textAreaTop" r="textAreaRight" b="textAreaBottom"/>
              <a:pathLst>
                <a:path w="599" h="674">
                  <a:moveTo>
                    <a:pt x="260" y="1"/>
                  </a:moveTo>
                  <a:cubicBezTo>
                    <a:pt x="183" y="1"/>
                    <a:pt x="94" y="38"/>
                    <a:pt x="1" y="115"/>
                  </a:cubicBezTo>
                  <a:cubicBezTo>
                    <a:pt x="64" y="178"/>
                    <a:pt x="143" y="155"/>
                    <a:pt x="213" y="170"/>
                  </a:cubicBezTo>
                  <a:cubicBezTo>
                    <a:pt x="284" y="186"/>
                    <a:pt x="402" y="225"/>
                    <a:pt x="386" y="320"/>
                  </a:cubicBezTo>
                  <a:cubicBezTo>
                    <a:pt x="371" y="446"/>
                    <a:pt x="434" y="556"/>
                    <a:pt x="402" y="674"/>
                  </a:cubicBezTo>
                  <a:cubicBezTo>
                    <a:pt x="599" y="579"/>
                    <a:pt x="536" y="406"/>
                    <a:pt x="504" y="257"/>
                  </a:cubicBezTo>
                  <a:cubicBezTo>
                    <a:pt x="471" y="90"/>
                    <a:pt x="379" y="1"/>
                    <a:pt x="260" y="1"/>
                  </a:cubicBezTo>
                  <a:close/>
                </a:path>
              </a:pathLst>
            </a:custGeom>
            <a:solidFill>
              <a:schemeClr val="accent1"/>
            </a:solidFill>
            <a:ln w="0">
              <a:noFill/>
            </a:ln>
          </p:spPr>
          <p:style>
            <a:lnRef idx="0"/>
            <a:fillRef idx="0"/>
            <a:effectRef idx="0"/>
            <a:fontRef idx="minor"/>
          </p:style>
          <p:txBody>
            <a:bodyPr lIns="90000" rIns="90000" tIns="17640" bIns="17640" anchor="ctr">
              <a:noAutofit/>
            </a:bodyPr>
            <a:p>
              <a:pPr>
                <a:lnSpc>
                  <a:spcPct val="100000"/>
                </a:lnSpc>
                <a:tabLst>
                  <a:tab algn="l" pos="0"/>
                </a:tabLst>
              </a:pPr>
              <a:endParaRPr b="0" lang="pt-BR" sz="1400" spc="-1" strike="noStrike">
                <a:solidFill>
                  <a:srgbClr val="000000"/>
                </a:solidFill>
                <a:latin typeface="Arial"/>
                <a:ea typeface="DejaVu Sans"/>
              </a:endParaRPr>
            </a:p>
          </p:txBody>
        </p:sp>
        <p:sp>
          <p:nvSpPr>
            <p:cNvPr id="15" name="Google Shape;133;p4"/>
            <p:cNvSpPr/>
            <p:nvPr/>
          </p:nvSpPr>
          <p:spPr>
            <a:xfrm rot="5400000">
              <a:off x="7956000" y="380160"/>
              <a:ext cx="43920" cy="10800"/>
            </a:xfrm>
            <a:custGeom>
              <a:avLst/>
              <a:gdLst>
                <a:gd name="textAreaLeft" fmla="*/ 0 w 43920"/>
                <a:gd name="textAreaRight" fmla="*/ 45360 w 43920"/>
                <a:gd name="textAreaTop" fmla="*/ 0 h 10800"/>
                <a:gd name="textAreaBottom" fmla="*/ 12240 h 10800"/>
              </a:gdLst>
              <a:ahLst/>
              <a:rect l="textAreaLeft" t="textAreaTop" r="textAreaRight" b="textAreaBottom"/>
              <a:pathLst>
                <a:path w="858" h="232">
                  <a:moveTo>
                    <a:pt x="769" y="0"/>
                  </a:moveTo>
                  <a:cubicBezTo>
                    <a:pt x="749" y="0"/>
                    <a:pt x="727" y="5"/>
                    <a:pt x="708" y="8"/>
                  </a:cubicBezTo>
                  <a:cubicBezTo>
                    <a:pt x="504" y="32"/>
                    <a:pt x="307" y="94"/>
                    <a:pt x="95" y="110"/>
                  </a:cubicBezTo>
                  <a:cubicBezTo>
                    <a:pt x="47" y="110"/>
                    <a:pt x="0" y="126"/>
                    <a:pt x="0" y="181"/>
                  </a:cubicBezTo>
                  <a:cubicBezTo>
                    <a:pt x="0" y="221"/>
                    <a:pt x="38" y="232"/>
                    <a:pt x="73" y="232"/>
                  </a:cubicBezTo>
                  <a:cubicBezTo>
                    <a:pt x="86" y="232"/>
                    <a:pt x="100" y="230"/>
                    <a:pt x="110" y="228"/>
                  </a:cubicBezTo>
                  <a:cubicBezTo>
                    <a:pt x="190" y="194"/>
                    <a:pt x="275" y="179"/>
                    <a:pt x="359" y="179"/>
                  </a:cubicBezTo>
                  <a:cubicBezTo>
                    <a:pt x="432" y="179"/>
                    <a:pt x="505" y="191"/>
                    <a:pt x="574" y="212"/>
                  </a:cubicBezTo>
                  <a:cubicBezTo>
                    <a:pt x="585" y="216"/>
                    <a:pt x="596" y="218"/>
                    <a:pt x="606" y="218"/>
                  </a:cubicBezTo>
                  <a:cubicBezTo>
                    <a:pt x="657" y="218"/>
                    <a:pt x="704" y="177"/>
                    <a:pt x="763" y="157"/>
                  </a:cubicBezTo>
                  <a:cubicBezTo>
                    <a:pt x="795" y="142"/>
                    <a:pt x="858" y="118"/>
                    <a:pt x="834" y="47"/>
                  </a:cubicBezTo>
                  <a:cubicBezTo>
                    <a:pt x="825" y="10"/>
                    <a:pt x="799" y="0"/>
                    <a:pt x="769" y="0"/>
                  </a:cubicBezTo>
                  <a:close/>
                </a:path>
              </a:pathLst>
            </a:custGeom>
            <a:solidFill>
              <a:schemeClr val="accent1"/>
            </a:solidFill>
            <a:ln w="0">
              <a:noFill/>
            </a:ln>
          </p:spPr>
          <p:style>
            <a:lnRef idx="0"/>
            <a:fillRef idx="0"/>
            <a:effectRef idx="0"/>
            <a:fontRef idx="minor"/>
          </p:style>
          <p:txBody>
            <a:bodyPr lIns="90000" rIns="90000" tIns="6120" bIns="6120" anchor="ctr">
              <a:noAutofit/>
            </a:bodyPr>
            <a:p>
              <a:pPr>
                <a:lnSpc>
                  <a:spcPct val="100000"/>
                </a:lnSpc>
                <a:tabLst>
                  <a:tab algn="l" pos="0"/>
                </a:tabLst>
              </a:pPr>
              <a:endParaRPr b="0" lang="pt-BR" sz="1400" spc="-1" strike="noStrike">
                <a:solidFill>
                  <a:srgbClr val="000000"/>
                </a:solidFill>
                <a:latin typeface="Arial"/>
                <a:ea typeface="DejaVu Sans"/>
              </a:endParaRPr>
            </a:p>
          </p:txBody>
        </p:sp>
        <p:sp>
          <p:nvSpPr>
            <p:cNvPr id="16" name="Google Shape;134;p4"/>
            <p:cNvSpPr/>
            <p:nvPr/>
          </p:nvSpPr>
          <p:spPr>
            <a:xfrm rot="5400000">
              <a:off x="8005680" y="528120"/>
              <a:ext cx="16920" cy="8640"/>
            </a:xfrm>
            <a:custGeom>
              <a:avLst/>
              <a:gdLst>
                <a:gd name="textAreaLeft" fmla="*/ 0 w 16920"/>
                <a:gd name="textAreaRight" fmla="*/ 18360 w 16920"/>
                <a:gd name="textAreaTop" fmla="*/ 0 h 8640"/>
                <a:gd name="textAreaBottom" fmla="*/ 10080 h 8640"/>
              </a:gdLst>
              <a:ahLst/>
              <a:rect l="textAreaLeft" t="textAreaTop" r="textAreaRight" b="textAreaBottom"/>
              <a:pathLst>
                <a:path w="347" h="191">
                  <a:moveTo>
                    <a:pt x="292" y="1"/>
                  </a:moveTo>
                  <a:cubicBezTo>
                    <a:pt x="270" y="1"/>
                    <a:pt x="244" y="13"/>
                    <a:pt x="221" y="18"/>
                  </a:cubicBezTo>
                  <a:cubicBezTo>
                    <a:pt x="189" y="26"/>
                    <a:pt x="158" y="26"/>
                    <a:pt x="126" y="34"/>
                  </a:cubicBezTo>
                  <a:cubicBezTo>
                    <a:pt x="71" y="42"/>
                    <a:pt x="0" y="65"/>
                    <a:pt x="16" y="136"/>
                  </a:cubicBezTo>
                  <a:cubicBezTo>
                    <a:pt x="23" y="178"/>
                    <a:pt x="41" y="191"/>
                    <a:pt x="64" y="191"/>
                  </a:cubicBezTo>
                  <a:cubicBezTo>
                    <a:pt x="92" y="191"/>
                    <a:pt x="127" y="172"/>
                    <a:pt x="158" y="168"/>
                  </a:cubicBezTo>
                  <a:cubicBezTo>
                    <a:pt x="189" y="152"/>
                    <a:pt x="228" y="144"/>
                    <a:pt x="260" y="128"/>
                  </a:cubicBezTo>
                  <a:cubicBezTo>
                    <a:pt x="299" y="112"/>
                    <a:pt x="346" y="81"/>
                    <a:pt x="331" y="26"/>
                  </a:cubicBezTo>
                  <a:cubicBezTo>
                    <a:pt x="321" y="7"/>
                    <a:pt x="308" y="1"/>
                    <a:pt x="292" y="1"/>
                  </a:cubicBezTo>
                  <a:close/>
                </a:path>
              </a:pathLst>
            </a:custGeom>
            <a:solidFill>
              <a:schemeClr val="accent1"/>
            </a:solidFill>
            <a:ln w="0">
              <a:noFill/>
            </a:ln>
          </p:spPr>
          <p:style>
            <a:lnRef idx="0"/>
            <a:fillRef idx="0"/>
            <a:effectRef idx="0"/>
            <a:fontRef idx="minor"/>
          </p:style>
          <p:txBody>
            <a:bodyPr lIns="90000" rIns="90000" tIns="5040" bIns="5040" anchor="ctr">
              <a:noAutofit/>
            </a:bodyPr>
            <a:p>
              <a:pPr>
                <a:lnSpc>
                  <a:spcPct val="100000"/>
                </a:lnSpc>
                <a:tabLst>
                  <a:tab algn="l" pos="0"/>
                </a:tabLst>
              </a:pPr>
              <a:endParaRPr b="0" lang="pt-BR" sz="1400" spc="-1" strike="noStrike">
                <a:solidFill>
                  <a:srgbClr val="000000"/>
                </a:solidFill>
                <a:latin typeface="Arial"/>
                <a:ea typeface="DejaVu Sans"/>
              </a:endParaRPr>
            </a:p>
          </p:txBody>
        </p:sp>
        <p:sp>
          <p:nvSpPr>
            <p:cNvPr id="17" name="Google Shape;135;p4"/>
            <p:cNvSpPr/>
            <p:nvPr/>
          </p:nvSpPr>
          <p:spPr>
            <a:xfrm rot="5400000">
              <a:off x="8040600" y="571320"/>
              <a:ext cx="10440" cy="11880"/>
            </a:xfrm>
            <a:custGeom>
              <a:avLst/>
              <a:gdLst>
                <a:gd name="textAreaLeft" fmla="*/ 0 w 10440"/>
                <a:gd name="textAreaRight" fmla="*/ 11880 w 10440"/>
                <a:gd name="textAreaTop" fmla="*/ 0 h 11880"/>
                <a:gd name="textAreaBottom" fmla="*/ 13320 h 11880"/>
              </a:gdLst>
              <a:ahLst/>
              <a:rect l="textAreaLeft" t="textAreaTop" r="textAreaRight" b="textAreaBottom"/>
              <a:pathLst>
                <a:path w="222" h="249">
                  <a:moveTo>
                    <a:pt x="137" y="0"/>
                  </a:moveTo>
                  <a:cubicBezTo>
                    <a:pt x="86" y="0"/>
                    <a:pt x="51" y="47"/>
                    <a:pt x="24" y="111"/>
                  </a:cubicBezTo>
                  <a:cubicBezTo>
                    <a:pt x="9" y="166"/>
                    <a:pt x="1" y="237"/>
                    <a:pt x="56" y="245"/>
                  </a:cubicBezTo>
                  <a:cubicBezTo>
                    <a:pt x="67" y="248"/>
                    <a:pt x="77" y="249"/>
                    <a:pt x="86" y="249"/>
                  </a:cubicBezTo>
                  <a:cubicBezTo>
                    <a:pt x="159" y="249"/>
                    <a:pt x="193" y="173"/>
                    <a:pt x="221" y="103"/>
                  </a:cubicBezTo>
                  <a:cubicBezTo>
                    <a:pt x="221" y="80"/>
                    <a:pt x="221" y="56"/>
                    <a:pt x="221" y="33"/>
                  </a:cubicBezTo>
                  <a:cubicBezTo>
                    <a:pt x="189" y="10"/>
                    <a:pt x="161" y="0"/>
                    <a:pt x="137" y="0"/>
                  </a:cubicBezTo>
                  <a:close/>
                </a:path>
              </a:pathLst>
            </a:custGeom>
            <a:solidFill>
              <a:schemeClr val="accent1"/>
            </a:solidFill>
            <a:ln w="0">
              <a:noFill/>
            </a:ln>
          </p:spPr>
          <p:style>
            <a:lnRef idx="0"/>
            <a:fillRef idx="0"/>
            <a:effectRef idx="0"/>
            <a:fontRef idx="minor"/>
          </p:style>
          <p:txBody>
            <a:bodyPr lIns="90000" rIns="90000" tIns="6480" bIns="6480" anchor="ctr">
              <a:noAutofit/>
            </a:bodyPr>
            <a:p>
              <a:pPr>
                <a:lnSpc>
                  <a:spcPct val="100000"/>
                </a:lnSpc>
                <a:tabLst>
                  <a:tab algn="l" pos="0"/>
                </a:tabLst>
              </a:pPr>
              <a:endParaRPr b="0" lang="pt-BR" sz="1400" spc="-1" strike="noStrike">
                <a:solidFill>
                  <a:srgbClr val="000000"/>
                </a:solidFill>
                <a:latin typeface="Arial"/>
                <a:ea typeface="DejaVu Sans"/>
              </a:endParaRPr>
            </a:p>
          </p:txBody>
        </p:sp>
        <p:sp>
          <p:nvSpPr>
            <p:cNvPr id="18" name="Google Shape;136;p4"/>
            <p:cNvSpPr/>
            <p:nvPr/>
          </p:nvSpPr>
          <p:spPr>
            <a:xfrm rot="5400000">
              <a:off x="8049600" y="583560"/>
              <a:ext cx="360" cy="360"/>
            </a:xfrm>
            <a:custGeom>
              <a:avLst/>
              <a:gdLst>
                <a:gd name="textAreaLeft" fmla="*/ 0 w 360"/>
                <a:gd name="textAreaRight" fmla="*/ 5760 w 360"/>
                <a:gd name="textAreaTop" fmla="*/ 0 h 360"/>
                <a:gd name="textAreaBottom" fmla="*/ 5760 h 360"/>
              </a:gdLst>
              <a:ahLst/>
              <a:rect l="textAreaLeft" t="textAreaTop" r="textAreaRight" b="textAreaBottom"/>
              <a:pathLst>
                <a:path w="1" h="1">
                  <a:moveTo>
                    <a:pt x="0" y="1"/>
                  </a:moveTo>
                  <a:lnTo>
                    <a:pt x="0" y="1"/>
                  </a:lnTo>
                  <a:lnTo>
                    <a:pt x="0" y="1"/>
                  </a:lnTo>
                  <a:close/>
                </a:path>
              </a:pathLst>
            </a:custGeom>
            <a:solidFill>
              <a:schemeClr val="accent1"/>
            </a:solidFill>
            <a:ln w="0">
              <a:noFill/>
            </a:ln>
          </p:spPr>
          <p:style>
            <a:lnRef idx="0"/>
            <a:fillRef idx="0"/>
            <a:effectRef idx="0"/>
            <a:fontRef idx="minor"/>
          </p:style>
          <p:txBody>
            <a:bodyPr lIns="90000" rIns="90000" tIns="360" bIns="360" anchor="ctr">
              <a:noAutofit/>
            </a:bodyPr>
            <a:p>
              <a:pPr>
                <a:lnSpc>
                  <a:spcPct val="100000"/>
                </a:lnSpc>
                <a:tabLst>
                  <a:tab algn="l" pos="0"/>
                </a:tabLst>
              </a:pPr>
              <a:endParaRPr b="0" lang="pt-BR" sz="1400" spc="-1" strike="noStrike">
                <a:solidFill>
                  <a:srgbClr val="000000"/>
                </a:solidFill>
                <a:latin typeface="Arial"/>
                <a:ea typeface="DejaVu Sans"/>
              </a:endParaRPr>
            </a:p>
          </p:txBody>
        </p:sp>
        <p:sp>
          <p:nvSpPr>
            <p:cNvPr id="19" name="Google Shape;137;p4"/>
            <p:cNvSpPr/>
            <p:nvPr/>
          </p:nvSpPr>
          <p:spPr>
            <a:xfrm rot="5400000">
              <a:off x="8020440" y="557280"/>
              <a:ext cx="16920" cy="11880"/>
            </a:xfrm>
            <a:custGeom>
              <a:avLst/>
              <a:gdLst>
                <a:gd name="textAreaLeft" fmla="*/ 0 w 16920"/>
                <a:gd name="textAreaRight" fmla="*/ 18360 w 16920"/>
                <a:gd name="textAreaTop" fmla="*/ 0 h 11880"/>
                <a:gd name="textAreaBottom" fmla="*/ 13320 h 11880"/>
              </a:gdLst>
              <a:ahLst/>
              <a:rect l="textAreaLeft" t="textAreaTop" r="textAreaRight" b="textAreaBottom"/>
              <a:pathLst>
                <a:path w="347" h="249">
                  <a:moveTo>
                    <a:pt x="164" y="1"/>
                  </a:moveTo>
                  <a:cubicBezTo>
                    <a:pt x="117" y="1"/>
                    <a:pt x="72" y="34"/>
                    <a:pt x="24" y="68"/>
                  </a:cubicBezTo>
                  <a:cubicBezTo>
                    <a:pt x="0" y="75"/>
                    <a:pt x="0" y="107"/>
                    <a:pt x="16" y="123"/>
                  </a:cubicBezTo>
                  <a:cubicBezTo>
                    <a:pt x="25" y="129"/>
                    <a:pt x="34" y="131"/>
                    <a:pt x="43" y="131"/>
                  </a:cubicBezTo>
                  <a:cubicBezTo>
                    <a:pt x="75" y="131"/>
                    <a:pt x="107" y="98"/>
                    <a:pt x="139" y="98"/>
                  </a:cubicBezTo>
                  <a:cubicBezTo>
                    <a:pt x="153" y="98"/>
                    <a:pt x="167" y="105"/>
                    <a:pt x="181" y="123"/>
                  </a:cubicBezTo>
                  <a:cubicBezTo>
                    <a:pt x="189" y="162"/>
                    <a:pt x="126" y="186"/>
                    <a:pt x="166" y="248"/>
                  </a:cubicBezTo>
                  <a:cubicBezTo>
                    <a:pt x="228" y="186"/>
                    <a:pt x="346" y="154"/>
                    <a:pt x="260" y="52"/>
                  </a:cubicBezTo>
                  <a:cubicBezTo>
                    <a:pt x="226" y="15"/>
                    <a:pt x="194" y="1"/>
                    <a:pt x="164" y="1"/>
                  </a:cubicBezTo>
                  <a:close/>
                </a:path>
              </a:pathLst>
            </a:custGeom>
            <a:solidFill>
              <a:schemeClr val="accent1"/>
            </a:solidFill>
            <a:ln w="0">
              <a:noFill/>
            </a:ln>
          </p:spPr>
          <p:style>
            <a:lnRef idx="0"/>
            <a:fillRef idx="0"/>
            <a:effectRef idx="0"/>
            <a:fontRef idx="minor"/>
          </p:style>
          <p:txBody>
            <a:bodyPr lIns="90000" rIns="90000" tIns="6480" bIns="6480" anchor="ctr">
              <a:noAutofit/>
            </a:bodyPr>
            <a:p>
              <a:pPr>
                <a:lnSpc>
                  <a:spcPct val="100000"/>
                </a:lnSpc>
                <a:tabLst>
                  <a:tab algn="l" pos="0"/>
                </a:tabLst>
              </a:pPr>
              <a:endParaRPr b="0" lang="pt-BR" sz="1400" spc="-1" strike="noStrike">
                <a:solidFill>
                  <a:srgbClr val="000000"/>
                </a:solidFill>
                <a:latin typeface="Arial"/>
                <a:ea typeface="DejaVu Sans"/>
              </a:endParaRPr>
            </a:p>
          </p:txBody>
        </p:sp>
      </p:grpSp>
      <p:sp>
        <p:nvSpPr>
          <p:cNvPr id="20" name="Google Shape;138;p4"/>
          <p:cNvSpPr/>
          <p:nvPr/>
        </p:nvSpPr>
        <p:spPr>
          <a:xfrm rot="10800000">
            <a:off x="-1334880" y="4215240"/>
            <a:ext cx="2995200" cy="2146320"/>
          </a:xfrm>
          <a:custGeom>
            <a:avLst/>
            <a:gdLst>
              <a:gd name="textAreaLeft" fmla="*/ 0 w 2995200"/>
              <a:gd name="textAreaRight" fmla="*/ 2996640 w 2995200"/>
              <a:gd name="textAreaTop" fmla="*/ 0 h 2146320"/>
              <a:gd name="textAreaBottom" fmla="*/ 2147760 h 2146320"/>
            </a:gdLst>
            <a:ahLst/>
            <a:rect l="textAreaLeft" t="textAreaTop" r="textAreaRight" b="textAreaBottom"/>
            <a:pathLst>
              <a:path w="41183" h="29520">
                <a:moveTo>
                  <a:pt x="9628" y="0"/>
                </a:moveTo>
                <a:cubicBezTo>
                  <a:pt x="7268" y="622"/>
                  <a:pt x="5467" y="2266"/>
                  <a:pt x="4043" y="3996"/>
                </a:cubicBezTo>
                <a:cubicBezTo>
                  <a:pt x="1684" y="6851"/>
                  <a:pt x="1" y="10264"/>
                  <a:pt x="158" y="13757"/>
                </a:cubicBezTo>
                <a:cubicBezTo>
                  <a:pt x="323" y="17257"/>
                  <a:pt x="2628" y="20804"/>
                  <a:pt x="6411" y="22141"/>
                </a:cubicBezTo>
                <a:cubicBezTo>
                  <a:pt x="8180" y="22770"/>
                  <a:pt x="10131" y="22896"/>
                  <a:pt x="11979" y="23336"/>
                </a:cubicBezTo>
                <a:cubicBezTo>
                  <a:pt x="16502" y="24422"/>
                  <a:pt x="20112" y="27363"/>
                  <a:pt x="24532" y="28724"/>
                </a:cubicBezTo>
                <a:cubicBezTo>
                  <a:pt x="26272" y="29260"/>
                  <a:pt x="28116" y="29519"/>
                  <a:pt x="29963" y="29519"/>
                </a:cubicBezTo>
                <a:cubicBezTo>
                  <a:pt x="34054" y="29519"/>
                  <a:pt x="38159" y="28247"/>
                  <a:pt x="41183" y="25885"/>
                </a:cubicBezTo>
                <a:lnTo>
                  <a:pt x="40475" y="1754"/>
                </a:lnTo>
                <a:lnTo>
                  <a:pt x="9628" y="0"/>
                </a:lnTo>
                <a:close/>
              </a:path>
            </a:pathLst>
          </a:custGeom>
          <a:solidFill>
            <a:schemeClr val="accent2"/>
          </a:solidFill>
          <a:ln w="0">
            <a:noFill/>
          </a:ln>
        </p:spPr>
        <p:style>
          <a:lnRef idx="0"/>
          <a:fillRef idx="0"/>
          <a:effectRef idx="0"/>
          <a:fontRef idx="minor"/>
        </p:style>
        <p:txBody>
          <a:bodyPr lIns="90000" rIns="90000" tIns="91440" bIns="91440" anchor="ctr">
            <a:noAutofit/>
          </a:bodyPr>
          <a:p>
            <a:pPr>
              <a:lnSpc>
                <a:spcPct val="100000"/>
              </a:lnSpc>
              <a:tabLst>
                <a:tab algn="l" pos="0"/>
              </a:tabLst>
            </a:pPr>
            <a:endParaRPr b="0" lang="pt-BR" sz="1400" spc="-1" strike="noStrike">
              <a:solidFill>
                <a:srgbClr val="000000"/>
              </a:solidFill>
              <a:latin typeface="Arial"/>
              <a:ea typeface="DejaVu Sans"/>
            </a:endParaRPr>
          </a:p>
        </p:txBody>
      </p:sp>
      <p:grpSp>
        <p:nvGrpSpPr>
          <p:cNvPr id="21" name="Google Shape;139;p4"/>
          <p:cNvGrpSpPr/>
          <p:nvPr/>
        </p:nvGrpSpPr>
        <p:grpSpPr>
          <a:xfrm>
            <a:off x="364320" y="4282920"/>
            <a:ext cx="1062000" cy="1572120"/>
            <a:chOff x="364320" y="4282920"/>
            <a:chExt cx="1062000" cy="1572120"/>
          </a:xfrm>
        </p:grpSpPr>
        <p:sp>
          <p:nvSpPr>
            <p:cNvPr id="22" name="Google Shape;140;p4"/>
            <p:cNvSpPr/>
            <p:nvPr/>
          </p:nvSpPr>
          <p:spPr>
            <a:xfrm rot="10800000">
              <a:off x="413280" y="4586760"/>
              <a:ext cx="828000" cy="547200"/>
            </a:xfrm>
            <a:custGeom>
              <a:avLst/>
              <a:gdLst>
                <a:gd name="textAreaLeft" fmla="*/ 0 w 828000"/>
                <a:gd name="textAreaRight" fmla="*/ 829440 w 828000"/>
                <a:gd name="textAreaTop" fmla="*/ 0 h 547200"/>
                <a:gd name="textAreaBottom" fmla="*/ 548640 h 547200"/>
              </a:gdLst>
              <a:ahLst/>
              <a:rect l="textAreaLeft" t="textAreaTop" r="textAreaRight" b="textAreaBottom"/>
              <a:pathLst>
                <a:path w="10777" h="7129">
                  <a:moveTo>
                    <a:pt x="473" y="0"/>
                  </a:moveTo>
                  <a:cubicBezTo>
                    <a:pt x="360" y="0"/>
                    <a:pt x="251" y="81"/>
                    <a:pt x="182" y="224"/>
                  </a:cubicBezTo>
                  <a:cubicBezTo>
                    <a:pt x="80" y="452"/>
                    <a:pt x="1" y="720"/>
                    <a:pt x="103" y="979"/>
                  </a:cubicBezTo>
                  <a:cubicBezTo>
                    <a:pt x="284" y="1428"/>
                    <a:pt x="426" y="1899"/>
                    <a:pt x="528" y="2371"/>
                  </a:cubicBezTo>
                  <a:cubicBezTo>
                    <a:pt x="567" y="2576"/>
                    <a:pt x="654" y="2765"/>
                    <a:pt x="842" y="2851"/>
                  </a:cubicBezTo>
                  <a:cubicBezTo>
                    <a:pt x="1083" y="2972"/>
                    <a:pt x="1296" y="3189"/>
                    <a:pt x="1570" y="3189"/>
                  </a:cubicBezTo>
                  <a:cubicBezTo>
                    <a:pt x="1654" y="3189"/>
                    <a:pt x="1744" y="3168"/>
                    <a:pt x="1841" y="3119"/>
                  </a:cubicBezTo>
                  <a:cubicBezTo>
                    <a:pt x="1858" y="3112"/>
                    <a:pt x="1877" y="3110"/>
                    <a:pt x="1897" y="3110"/>
                  </a:cubicBezTo>
                  <a:cubicBezTo>
                    <a:pt x="1952" y="3110"/>
                    <a:pt x="2017" y="3128"/>
                    <a:pt x="2069" y="3134"/>
                  </a:cubicBezTo>
                  <a:cubicBezTo>
                    <a:pt x="2439" y="3189"/>
                    <a:pt x="2801" y="3236"/>
                    <a:pt x="3163" y="3292"/>
                  </a:cubicBezTo>
                  <a:cubicBezTo>
                    <a:pt x="3517" y="3339"/>
                    <a:pt x="3603" y="3433"/>
                    <a:pt x="3603" y="3811"/>
                  </a:cubicBezTo>
                  <a:cubicBezTo>
                    <a:pt x="3603" y="4102"/>
                    <a:pt x="3642" y="4393"/>
                    <a:pt x="3816" y="4644"/>
                  </a:cubicBezTo>
                  <a:cubicBezTo>
                    <a:pt x="3847" y="4707"/>
                    <a:pt x="3878" y="4778"/>
                    <a:pt x="3894" y="4857"/>
                  </a:cubicBezTo>
                  <a:cubicBezTo>
                    <a:pt x="4044" y="5368"/>
                    <a:pt x="4122" y="5903"/>
                    <a:pt x="4531" y="6296"/>
                  </a:cubicBezTo>
                  <a:cubicBezTo>
                    <a:pt x="4602" y="6383"/>
                    <a:pt x="4657" y="6477"/>
                    <a:pt x="4696" y="6571"/>
                  </a:cubicBezTo>
                  <a:cubicBezTo>
                    <a:pt x="4736" y="6642"/>
                    <a:pt x="4759" y="6713"/>
                    <a:pt x="4846" y="6736"/>
                  </a:cubicBezTo>
                  <a:cubicBezTo>
                    <a:pt x="5042" y="6815"/>
                    <a:pt x="5231" y="6925"/>
                    <a:pt x="5396" y="7067"/>
                  </a:cubicBezTo>
                  <a:cubicBezTo>
                    <a:pt x="5451" y="7113"/>
                    <a:pt x="5510" y="7128"/>
                    <a:pt x="5570" y="7128"/>
                  </a:cubicBezTo>
                  <a:cubicBezTo>
                    <a:pt x="5674" y="7128"/>
                    <a:pt x="5781" y="7082"/>
                    <a:pt x="5876" y="7067"/>
                  </a:cubicBezTo>
                  <a:cubicBezTo>
                    <a:pt x="5994" y="7051"/>
                    <a:pt x="6002" y="6721"/>
                    <a:pt x="5876" y="6579"/>
                  </a:cubicBezTo>
                  <a:cubicBezTo>
                    <a:pt x="5782" y="6477"/>
                    <a:pt x="5719" y="6359"/>
                    <a:pt x="5680" y="6225"/>
                  </a:cubicBezTo>
                  <a:cubicBezTo>
                    <a:pt x="5444" y="5392"/>
                    <a:pt x="5113" y="4581"/>
                    <a:pt x="4712" y="3819"/>
                  </a:cubicBezTo>
                  <a:cubicBezTo>
                    <a:pt x="4641" y="3661"/>
                    <a:pt x="4681" y="3583"/>
                    <a:pt x="4838" y="3551"/>
                  </a:cubicBezTo>
                  <a:cubicBezTo>
                    <a:pt x="4918" y="3523"/>
                    <a:pt x="5001" y="3509"/>
                    <a:pt x="5084" y="3509"/>
                  </a:cubicBezTo>
                  <a:cubicBezTo>
                    <a:pt x="5139" y="3509"/>
                    <a:pt x="5193" y="3515"/>
                    <a:pt x="5247" y="3528"/>
                  </a:cubicBezTo>
                  <a:cubicBezTo>
                    <a:pt x="5758" y="3701"/>
                    <a:pt x="6301" y="3693"/>
                    <a:pt x="6836" y="3748"/>
                  </a:cubicBezTo>
                  <a:cubicBezTo>
                    <a:pt x="7237" y="3787"/>
                    <a:pt x="7371" y="3905"/>
                    <a:pt x="7457" y="4290"/>
                  </a:cubicBezTo>
                  <a:cubicBezTo>
                    <a:pt x="7607" y="5006"/>
                    <a:pt x="8000" y="5580"/>
                    <a:pt x="8456" y="6123"/>
                  </a:cubicBezTo>
                  <a:cubicBezTo>
                    <a:pt x="8544" y="6226"/>
                    <a:pt x="8667" y="6281"/>
                    <a:pt x="8799" y="6281"/>
                  </a:cubicBezTo>
                  <a:cubicBezTo>
                    <a:pt x="8808" y="6281"/>
                    <a:pt x="8817" y="6281"/>
                    <a:pt x="8826" y="6280"/>
                  </a:cubicBezTo>
                  <a:cubicBezTo>
                    <a:pt x="8928" y="6280"/>
                    <a:pt x="9007" y="6233"/>
                    <a:pt x="8975" y="6107"/>
                  </a:cubicBezTo>
                  <a:cubicBezTo>
                    <a:pt x="8857" y="5683"/>
                    <a:pt x="8786" y="5242"/>
                    <a:pt x="8472" y="4896"/>
                  </a:cubicBezTo>
                  <a:cubicBezTo>
                    <a:pt x="8432" y="4849"/>
                    <a:pt x="8401" y="4802"/>
                    <a:pt x="8369" y="4747"/>
                  </a:cubicBezTo>
                  <a:cubicBezTo>
                    <a:pt x="8338" y="4692"/>
                    <a:pt x="8338" y="4621"/>
                    <a:pt x="8369" y="4566"/>
                  </a:cubicBezTo>
                  <a:cubicBezTo>
                    <a:pt x="8395" y="4535"/>
                    <a:pt x="8433" y="4518"/>
                    <a:pt x="8472" y="4518"/>
                  </a:cubicBezTo>
                  <a:cubicBezTo>
                    <a:pt x="8494" y="4518"/>
                    <a:pt x="8515" y="4523"/>
                    <a:pt x="8535" y="4534"/>
                  </a:cubicBezTo>
                  <a:cubicBezTo>
                    <a:pt x="8607" y="4563"/>
                    <a:pt x="8676" y="4574"/>
                    <a:pt x="8746" y="4574"/>
                  </a:cubicBezTo>
                  <a:cubicBezTo>
                    <a:pt x="8829" y="4574"/>
                    <a:pt x="8913" y="4559"/>
                    <a:pt x="9007" y="4542"/>
                  </a:cubicBezTo>
                  <a:cubicBezTo>
                    <a:pt x="9150" y="4520"/>
                    <a:pt x="9293" y="4505"/>
                    <a:pt x="9434" y="4505"/>
                  </a:cubicBezTo>
                  <a:cubicBezTo>
                    <a:pt x="9797" y="4505"/>
                    <a:pt x="10142" y="4602"/>
                    <a:pt x="10414" y="4920"/>
                  </a:cubicBezTo>
                  <a:cubicBezTo>
                    <a:pt x="10435" y="4948"/>
                    <a:pt x="10466" y="4962"/>
                    <a:pt x="10496" y="4962"/>
                  </a:cubicBezTo>
                  <a:cubicBezTo>
                    <a:pt x="10525" y="4962"/>
                    <a:pt x="10553" y="4950"/>
                    <a:pt x="10572" y="4928"/>
                  </a:cubicBezTo>
                  <a:cubicBezTo>
                    <a:pt x="10768" y="4762"/>
                    <a:pt x="10776" y="4456"/>
                    <a:pt x="10580" y="4290"/>
                  </a:cubicBezTo>
                  <a:cubicBezTo>
                    <a:pt x="10147" y="3952"/>
                    <a:pt x="9754" y="3606"/>
                    <a:pt x="9549" y="3063"/>
                  </a:cubicBezTo>
                  <a:cubicBezTo>
                    <a:pt x="9486" y="2890"/>
                    <a:pt x="9345" y="2749"/>
                    <a:pt x="9172" y="2686"/>
                  </a:cubicBezTo>
                  <a:cubicBezTo>
                    <a:pt x="8920" y="2599"/>
                    <a:pt x="8668" y="2544"/>
                    <a:pt x="8417" y="2489"/>
                  </a:cubicBezTo>
                  <a:cubicBezTo>
                    <a:pt x="8377" y="2481"/>
                    <a:pt x="8338" y="2478"/>
                    <a:pt x="8300" y="2478"/>
                  </a:cubicBezTo>
                  <a:cubicBezTo>
                    <a:pt x="8261" y="2478"/>
                    <a:pt x="8224" y="2481"/>
                    <a:pt x="8189" y="2489"/>
                  </a:cubicBezTo>
                  <a:cubicBezTo>
                    <a:pt x="7905" y="2536"/>
                    <a:pt x="7850" y="2615"/>
                    <a:pt x="7905" y="2890"/>
                  </a:cubicBezTo>
                  <a:cubicBezTo>
                    <a:pt x="7929" y="3056"/>
                    <a:pt x="8016" y="3221"/>
                    <a:pt x="7858" y="3362"/>
                  </a:cubicBezTo>
                  <a:cubicBezTo>
                    <a:pt x="7701" y="3339"/>
                    <a:pt x="7638" y="3197"/>
                    <a:pt x="7536" y="3111"/>
                  </a:cubicBezTo>
                  <a:cubicBezTo>
                    <a:pt x="7486" y="3061"/>
                    <a:pt x="7426" y="3025"/>
                    <a:pt x="7371" y="3025"/>
                  </a:cubicBezTo>
                  <a:cubicBezTo>
                    <a:pt x="7321" y="3025"/>
                    <a:pt x="7275" y="3055"/>
                    <a:pt x="7245" y="3134"/>
                  </a:cubicBezTo>
                  <a:cubicBezTo>
                    <a:pt x="7167" y="3346"/>
                    <a:pt x="7028" y="3412"/>
                    <a:pt x="6875" y="3412"/>
                  </a:cubicBezTo>
                  <a:cubicBezTo>
                    <a:pt x="6795" y="3412"/>
                    <a:pt x="6712" y="3394"/>
                    <a:pt x="6631" y="3370"/>
                  </a:cubicBezTo>
                  <a:cubicBezTo>
                    <a:pt x="6183" y="3221"/>
                    <a:pt x="5703" y="3229"/>
                    <a:pt x="5247" y="3087"/>
                  </a:cubicBezTo>
                  <a:cubicBezTo>
                    <a:pt x="5114" y="3044"/>
                    <a:pt x="4981" y="2966"/>
                    <a:pt x="4840" y="2966"/>
                  </a:cubicBezTo>
                  <a:cubicBezTo>
                    <a:pt x="4773" y="2966"/>
                    <a:pt x="4705" y="2984"/>
                    <a:pt x="4633" y="3032"/>
                  </a:cubicBezTo>
                  <a:cubicBezTo>
                    <a:pt x="4620" y="3043"/>
                    <a:pt x="4604" y="3048"/>
                    <a:pt x="4588" y="3048"/>
                  </a:cubicBezTo>
                  <a:cubicBezTo>
                    <a:pt x="4560" y="3048"/>
                    <a:pt x="4534" y="3031"/>
                    <a:pt x="4523" y="3001"/>
                  </a:cubicBezTo>
                  <a:cubicBezTo>
                    <a:pt x="4461" y="2803"/>
                    <a:pt x="4336" y="2765"/>
                    <a:pt x="4201" y="2765"/>
                  </a:cubicBezTo>
                  <a:cubicBezTo>
                    <a:pt x="4114" y="2765"/>
                    <a:pt x="4024" y="2780"/>
                    <a:pt x="3941" y="2780"/>
                  </a:cubicBezTo>
                  <a:cubicBezTo>
                    <a:pt x="3819" y="2780"/>
                    <a:pt x="3697" y="2781"/>
                    <a:pt x="3575" y="2781"/>
                  </a:cubicBezTo>
                  <a:cubicBezTo>
                    <a:pt x="3207" y="2781"/>
                    <a:pt x="2838" y="2772"/>
                    <a:pt x="2478" y="2702"/>
                  </a:cubicBezTo>
                  <a:cubicBezTo>
                    <a:pt x="2321" y="2670"/>
                    <a:pt x="2109" y="2694"/>
                    <a:pt x="2069" y="2474"/>
                  </a:cubicBezTo>
                  <a:cubicBezTo>
                    <a:pt x="2014" y="2120"/>
                    <a:pt x="1566" y="1970"/>
                    <a:pt x="1605" y="1569"/>
                  </a:cubicBezTo>
                  <a:cubicBezTo>
                    <a:pt x="1605" y="1545"/>
                    <a:pt x="1542" y="1490"/>
                    <a:pt x="1503" y="1483"/>
                  </a:cubicBezTo>
                  <a:cubicBezTo>
                    <a:pt x="1346" y="1483"/>
                    <a:pt x="1377" y="1388"/>
                    <a:pt x="1409" y="1302"/>
                  </a:cubicBezTo>
                  <a:cubicBezTo>
                    <a:pt x="1432" y="1223"/>
                    <a:pt x="1425" y="1144"/>
                    <a:pt x="1393" y="1074"/>
                  </a:cubicBezTo>
                  <a:cubicBezTo>
                    <a:pt x="1220" y="696"/>
                    <a:pt x="945" y="389"/>
                    <a:pt x="669" y="90"/>
                  </a:cubicBezTo>
                  <a:cubicBezTo>
                    <a:pt x="608" y="29"/>
                    <a:pt x="540" y="0"/>
                    <a:pt x="473" y="0"/>
                  </a:cubicBezTo>
                  <a:close/>
                </a:path>
              </a:pathLst>
            </a:custGeom>
            <a:solidFill>
              <a:schemeClr val="accent1"/>
            </a:solidFill>
            <a:ln w="0">
              <a:noFill/>
            </a:ln>
          </p:spPr>
          <p:style>
            <a:lnRef idx="0"/>
            <a:fillRef idx="0"/>
            <a:effectRef idx="0"/>
            <a:fontRef idx="minor"/>
          </p:style>
          <p:txBody>
            <a:bodyPr lIns="90000" rIns="90000" tIns="91440" bIns="91440" anchor="ctr">
              <a:noAutofit/>
            </a:bodyPr>
            <a:p>
              <a:pPr>
                <a:lnSpc>
                  <a:spcPct val="100000"/>
                </a:lnSpc>
                <a:tabLst>
                  <a:tab algn="l" pos="0"/>
                </a:tabLst>
              </a:pPr>
              <a:endParaRPr b="0" lang="pt-BR" sz="1400" spc="-1" strike="noStrike">
                <a:solidFill>
                  <a:srgbClr val="000000"/>
                </a:solidFill>
                <a:latin typeface="Arial"/>
                <a:ea typeface="DejaVu Sans"/>
              </a:endParaRPr>
            </a:p>
          </p:txBody>
        </p:sp>
        <p:sp>
          <p:nvSpPr>
            <p:cNvPr id="23" name="Google Shape;141;p4"/>
            <p:cNvSpPr/>
            <p:nvPr/>
          </p:nvSpPr>
          <p:spPr>
            <a:xfrm rot="10800000">
              <a:off x="882000" y="5227560"/>
              <a:ext cx="189720" cy="259560"/>
            </a:xfrm>
            <a:custGeom>
              <a:avLst/>
              <a:gdLst>
                <a:gd name="textAreaLeft" fmla="*/ 0 w 189720"/>
                <a:gd name="textAreaRight" fmla="*/ 191160 w 189720"/>
                <a:gd name="textAreaTop" fmla="*/ 0 h 259560"/>
                <a:gd name="textAreaBottom" fmla="*/ 261000 h 259560"/>
              </a:gdLst>
              <a:ahLst/>
              <a:rect l="textAreaLeft" t="textAreaTop" r="textAreaRight" b="textAreaBottom"/>
              <a:pathLst>
                <a:path w="2486" h="3390">
                  <a:moveTo>
                    <a:pt x="560" y="0"/>
                  </a:moveTo>
                  <a:cubicBezTo>
                    <a:pt x="454" y="0"/>
                    <a:pt x="346" y="29"/>
                    <a:pt x="220" y="100"/>
                  </a:cubicBezTo>
                  <a:cubicBezTo>
                    <a:pt x="16" y="210"/>
                    <a:pt x="0" y="312"/>
                    <a:pt x="95" y="493"/>
                  </a:cubicBezTo>
                  <a:cubicBezTo>
                    <a:pt x="260" y="792"/>
                    <a:pt x="441" y="1091"/>
                    <a:pt x="574" y="1406"/>
                  </a:cubicBezTo>
                  <a:cubicBezTo>
                    <a:pt x="787" y="1893"/>
                    <a:pt x="1007" y="2373"/>
                    <a:pt x="1353" y="2782"/>
                  </a:cubicBezTo>
                  <a:cubicBezTo>
                    <a:pt x="1471" y="2923"/>
                    <a:pt x="1613" y="3034"/>
                    <a:pt x="1691" y="3207"/>
                  </a:cubicBezTo>
                  <a:cubicBezTo>
                    <a:pt x="1754" y="3332"/>
                    <a:pt x="1838" y="3390"/>
                    <a:pt x="1938" y="3390"/>
                  </a:cubicBezTo>
                  <a:cubicBezTo>
                    <a:pt x="2002" y="3390"/>
                    <a:pt x="2072" y="3367"/>
                    <a:pt x="2147" y="3325"/>
                  </a:cubicBezTo>
                  <a:cubicBezTo>
                    <a:pt x="2446" y="3152"/>
                    <a:pt x="2486" y="2955"/>
                    <a:pt x="2289" y="2632"/>
                  </a:cubicBezTo>
                  <a:cubicBezTo>
                    <a:pt x="2163" y="2428"/>
                    <a:pt x="1778" y="2302"/>
                    <a:pt x="2069" y="1956"/>
                  </a:cubicBezTo>
                  <a:cubicBezTo>
                    <a:pt x="2077" y="1940"/>
                    <a:pt x="2045" y="1870"/>
                    <a:pt x="2014" y="1830"/>
                  </a:cubicBezTo>
                  <a:cubicBezTo>
                    <a:pt x="1927" y="1744"/>
                    <a:pt x="1919" y="1610"/>
                    <a:pt x="1982" y="1508"/>
                  </a:cubicBezTo>
                  <a:cubicBezTo>
                    <a:pt x="2014" y="1429"/>
                    <a:pt x="1998" y="1343"/>
                    <a:pt x="1943" y="1280"/>
                  </a:cubicBezTo>
                  <a:cubicBezTo>
                    <a:pt x="1660" y="894"/>
                    <a:pt x="1573" y="375"/>
                    <a:pt x="1038" y="139"/>
                  </a:cubicBezTo>
                  <a:cubicBezTo>
                    <a:pt x="857" y="60"/>
                    <a:pt x="712" y="0"/>
                    <a:pt x="560" y="0"/>
                  </a:cubicBezTo>
                  <a:close/>
                </a:path>
              </a:pathLst>
            </a:custGeom>
            <a:solidFill>
              <a:schemeClr val="accent1"/>
            </a:solidFill>
            <a:ln w="0">
              <a:noFill/>
            </a:ln>
          </p:spPr>
          <p:style>
            <a:lnRef idx="0"/>
            <a:fillRef idx="0"/>
            <a:effectRef idx="0"/>
            <a:fontRef idx="minor"/>
          </p:style>
          <p:txBody>
            <a:bodyPr lIns="90000" rIns="90000" tIns="91440" bIns="91440" anchor="ctr">
              <a:noAutofit/>
            </a:bodyPr>
            <a:p>
              <a:pPr>
                <a:lnSpc>
                  <a:spcPct val="100000"/>
                </a:lnSpc>
                <a:tabLst>
                  <a:tab algn="l" pos="0"/>
                </a:tabLst>
              </a:pPr>
              <a:endParaRPr b="0" lang="pt-BR" sz="1400" spc="-1" strike="noStrike">
                <a:solidFill>
                  <a:srgbClr val="000000"/>
                </a:solidFill>
                <a:latin typeface="Arial"/>
                <a:ea typeface="DejaVu Sans"/>
              </a:endParaRPr>
            </a:p>
          </p:txBody>
        </p:sp>
        <p:sp>
          <p:nvSpPr>
            <p:cNvPr id="24" name="Google Shape;142;p4"/>
            <p:cNvSpPr/>
            <p:nvPr/>
          </p:nvSpPr>
          <p:spPr>
            <a:xfrm rot="10800000">
              <a:off x="588960" y="5000400"/>
              <a:ext cx="183960" cy="291240"/>
            </a:xfrm>
            <a:custGeom>
              <a:avLst/>
              <a:gdLst>
                <a:gd name="textAreaLeft" fmla="*/ 0 w 183960"/>
                <a:gd name="textAreaRight" fmla="*/ 185400 w 183960"/>
                <a:gd name="textAreaTop" fmla="*/ 0 h 291240"/>
                <a:gd name="textAreaBottom" fmla="*/ 292680 h 291240"/>
              </a:gdLst>
              <a:ahLst/>
              <a:rect l="textAreaLeft" t="textAreaTop" r="textAreaRight" b="textAreaBottom"/>
              <a:pathLst>
                <a:path w="2408" h="3803">
                  <a:moveTo>
                    <a:pt x="299" y="0"/>
                  </a:moveTo>
                  <a:cubicBezTo>
                    <a:pt x="111" y="0"/>
                    <a:pt x="1" y="79"/>
                    <a:pt x="32" y="330"/>
                  </a:cubicBezTo>
                  <a:cubicBezTo>
                    <a:pt x="63" y="433"/>
                    <a:pt x="95" y="535"/>
                    <a:pt x="103" y="637"/>
                  </a:cubicBezTo>
                  <a:cubicBezTo>
                    <a:pt x="119" y="865"/>
                    <a:pt x="331" y="1007"/>
                    <a:pt x="347" y="1227"/>
                  </a:cubicBezTo>
                  <a:cubicBezTo>
                    <a:pt x="362" y="1447"/>
                    <a:pt x="394" y="1652"/>
                    <a:pt x="567" y="1809"/>
                  </a:cubicBezTo>
                  <a:cubicBezTo>
                    <a:pt x="622" y="1848"/>
                    <a:pt x="645" y="1911"/>
                    <a:pt x="630" y="1974"/>
                  </a:cubicBezTo>
                  <a:cubicBezTo>
                    <a:pt x="543" y="2265"/>
                    <a:pt x="732" y="2423"/>
                    <a:pt x="929" y="2580"/>
                  </a:cubicBezTo>
                  <a:cubicBezTo>
                    <a:pt x="1133" y="2729"/>
                    <a:pt x="1306" y="2918"/>
                    <a:pt x="1440" y="3138"/>
                  </a:cubicBezTo>
                  <a:cubicBezTo>
                    <a:pt x="1613" y="3445"/>
                    <a:pt x="1967" y="3547"/>
                    <a:pt x="2211" y="3783"/>
                  </a:cubicBezTo>
                  <a:cubicBezTo>
                    <a:pt x="2228" y="3796"/>
                    <a:pt x="2250" y="3802"/>
                    <a:pt x="2274" y="3802"/>
                  </a:cubicBezTo>
                  <a:cubicBezTo>
                    <a:pt x="2294" y="3802"/>
                    <a:pt x="2315" y="3798"/>
                    <a:pt x="2337" y="3791"/>
                  </a:cubicBezTo>
                  <a:cubicBezTo>
                    <a:pt x="2407" y="3760"/>
                    <a:pt x="2384" y="3697"/>
                    <a:pt x="2376" y="3634"/>
                  </a:cubicBezTo>
                  <a:cubicBezTo>
                    <a:pt x="2352" y="3532"/>
                    <a:pt x="2352" y="3406"/>
                    <a:pt x="2266" y="3343"/>
                  </a:cubicBezTo>
                  <a:cubicBezTo>
                    <a:pt x="2101" y="3217"/>
                    <a:pt x="2077" y="3036"/>
                    <a:pt x="2030" y="2863"/>
                  </a:cubicBezTo>
                  <a:cubicBezTo>
                    <a:pt x="1920" y="2391"/>
                    <a:pt x="1786" y="1927"/>
                    <a:pt x="1676" y="1455"/>
                  </a:cubicBezTo>
                  <a:cubicBezTo>
                    <a:pt x="1566" y="968"/>
                    <a:pt x="1283" y="535"/>
                    <a:pt x="889" y="228"/>
                  </a:cubicBezTo>
                  <a:cubicBezTo>
                    <a:pt x="724" y="87"/>
                    <a:pt x="512" y="8"/>
                    <a:pt x="299" y="0"/>
                  </a:cubicBezTo>
                  <a:close/>
                </a:path>
              </a:pathLst>
            </a:custGeom>
            <a:solidFill>
              <a:schemeClr val="accent1"/>
            </a:solidFill>
            <a:ln w="0">
              <a:noFill/>
            </a:ln>
          </p:spPr>
          <p:style>
            <a:lnRef idx="0"/>
            <a:fillRef idx="0"/>
            <a:effectRef idx="0"/>
            <a:fontRef idx="minor"/>
          </p:style>
          <p:txBody>
            <a:bodyPr lIns="90000" rIns="90000" tIns="91440" bIns="91440" anchor="ctr">
              <a:noAutofit/>
            </a:bodyPr>
            <a:p>
              <a:pPr>
                <a:lnSpc>
                  <a:spcPct val="100000"/>
                </a:lnSpc>
                <a:tabLst>
                  <a:tab algn="l" pos="0"/>
                </a:tabLst>
              </a:pPr>
              <a:endParaRPr b="0" lang="pt-BR" sz="1400" spc="-1" strike="noStrike">
                <a:solidFill>
                  <a:srgbClr val="000000"/>
                </a:solidFill>
                <a:latin typeface="Arial"/>
                <a:ea typeface="DejaVu Sans"/>
              </a:endParaRPr>
            </a:p>
          </p:txBody>
        </p:sp>
        <p:sp>
          <p:nvSpPr>
            <p:cNvPr id="25" name="Google Shape;143;p4"/>
            <p:cNvSpPr/>
            <p:nvPr/>
          </p:nvSpPr>
          <p:spPr>
            <a:xfrm rot="10800000">
              <a:off x="659880" y="5371560"/>
              <a:ext cx="171720" cy="182520"/>
            </a:xfrm>
            <a:custGeom>
              <a:avLst/>
              <a:gdLst>
                <a:gd name="textAreaLeft" fmla="*/ 0 w 171720"/>
                <a:gd name="textAreaRight" fmla="*/ 173160 w 171720"/>
                <a:gd name="textAreaTop" fmla="*/ 0 h 182520"/>
                <a:gd name="textAreaBottom" fmla="*/ 183960 h 182520"/>
              </a:gdLst>
              <a:ahLst/>
              <a:rect l="textAreaLeft" t="textAreaTop" r="textAreaRight" b="textAreaBottom"/>
              <a:pathLst>
                <a:path w="2251" h="2388">
                  <a:moveTo>
                    <a:pt x="1159" y="0"/>
                  </a:moveTo>
                  <a:cubicBezTo>
                    <a:pt x="1096" y="0"/>
                    <a:pt x="1032" y="27"/>
                    <a:pt x="976" y="83"/>
                  </a:cubicBezTo>
                  <a:cubicBezTo>
                    <a:pt x="830" y="221"/>
                    <a:pt x="715" y="359"/>
                    <a:pt x="498" y="359"/>
                  </a:cubicBezTo>
                  <a:cubicBezTo>
                    <a:pt x="492" y="359"/>
                    <a:pt x="486" y="359"/>
                    <a:pt x="480" y="358"/>
                  </a:cubicBezTo>
                  <a:cubicBezTo>
                    <a:pt x="444" y="490"/>
                    <a:pt x="401" y="535"/>
                    <a:pt x="354" y="535"/>
                  </a:cubicBezTo>
                  <a:cubicBezTo>
                    <a:pt x="271" y="535"/>
                    <a:pt x="179" y="388"/>
                    <a:pt x="103" y="343"/>
                  </a:cubicBezTo>
                  <a:lnTo>
                    <a:pt x="103" y="343"/>
                  </a:lnTo>
                  <a:cubicBezTo>
                    <a:pt x="1" y="783"/>
                    <a:pt x="40" y="1153"/>
                    <a:pt x="292" y="1507"/>
                  </a:cubicBezTo>
                  <a:cubicBezTo>
                    <a:pt x="386" y="1648"/>
                    <a:pt x="433" y="1806"/>
                    <a:pt x="441" y="1979"/>
                  </a:cubicBezTo>
                  <a:cubicBezTo>
                    <a:pt x="449" y="2166"/>
                    <a:pt x="572" y="2330"/>
                    <a:pt x="758" y="2386"/>
                  </a:cubicBezTo>
                  <a:lnTo>
                    <a:pt x="758" y="2386"/>
                  </a:lnTo>
                  <a:cubicBezTo>
                    <a:pt x="980" y="2257"/>
                    <a:pt x="1203" y="2171"/>
                    <a:pt x="1455" y="2171"/>
                  </a:cubicBezTo>
                  <a:cubicBezTo>
                    <a:pt x="1524" y="2171"/>
                    <a:pt x="1595" y="2178"/>
                    <a:pt x="1668" y="2191"/>
                  </a:cubicBezTo>
                  <a:cubicBezTo>
                    <a:pt x="1720" y="2200"/>
                    <a:pt x="1766" y="2204"/>
                    <a:pt x="1805" y="2204"/>
                  </a:cubicBezTo>
                  <a:cubicBezTo>
                    <a:pt x="2010" y="2204"/>
                    <a:pt x="2050" y="2081"/>
                    <a:pt x="1991" y="1798"/>
                  </a:cubicBezTo>
                  <a:cubicBezTo>
                    <a:pt x="1975" y="1743"/>
                    <a:pt x="1975" y="1703"/>
                    <a:pt x="2038" y="1695"/>
                  </a:cubicBezTo>
                  <a:cubicBezTo>
                    <a:pt x="2250" y="1664"/>
                    <a:pt x="2164" y="1546"/>
                    <a:pt x="2124" y="1428"/>
                  </a:cubicBezTo>
                  <a:cubicBezTo>
                    <a:pt x="1975" y="980"/>
                    <a:pt x="1676" y="602"/>
                    <a:pt x="1432" y="193"/>
                  </a:cubicBezTo>
                  <a:cubicBezTo>
                    <a:pt x="1364" y="71"/>
                    <a:pt x="1262" y="0"/>
                    <a:pt x="1159" y="0"/>
                  </a:cubicBezTo>
                  <a:close/>
                  <a:moveTo>
                    <a:pt x="758" y="2386"/>
                  </a:moveTo>
                  <a:lnTo>
                    <a:pt x="758" y="2386"/>
                  </a:lnTo>
                  <a:cubicBezTo>
                    <a:pt x="757" y="2387"/>
                    <a:pt x="757" y="2387"/>
                    <a:pt x="756" y="2388"/>
                  </a:cubicBezTo>
                  <a:lnTo>
                    <a:pt x="764" y="2388"/>
                  </a:lnTo>
                  <a:cubicBezTo>
                    <a:pt x="762" y="2387"/>
                    <a:pt x="760" y="2387"/>
                    <a:pt x="758" y="2386"/>
                  </a:cubicBezTo>
                  <a:close/>
                </a:path>
              </a:pathLst>
            </a:custGeom>
            <a:solidFill>
              <a:schemeClr val="accent1"/>
            </a:solidFill>
            <a:ln w="0">
              <a:noFill/>
            </a:ln>
          </p:spPr>
          <p:style>
            <a:lnRef idx="0"/>
            <a:fillRef idx="0"/>
            <a:effectRef idx="0"/>
            <a:fontRef idx="minor"/>
          </p:style>
          <p:txBody>
            <a:bodyPr lIns="90000" rIns="90000" tIns="91440" bIns="91440" anchor="ctr">
              <a:noAutofit/>
            </a:bodyPr>
            <a:p>
              <a:pPr>
                <a:lnSpc>
                  <a:spcPct val="100000"/>
                </a:lnSpc>
                <a:tabLst>
                  <a:tab algn="l" pos="0"/>
                </a:tabLst>
              </a:pPr>
              <a:endParaRPr b="0" lang="pt-BR" sz="1400" spc="-1" strike="noStrike">
                <a:solidFill>
                  <a:srgbClr val="000000"/>
                </a:solidFill>
                <a:latin typeface="Arial"/>
                <a:ea typeface="DejaVu Sans"/>
              </a:endParaRPr>
            </a:p>
          </p:txBody>
        </p:sp>
        <p:sp>
          <p:nvSpPr>
            <p:cNvPr id="26" name="Google Shape;144;p4"/>
            <p:cNvSpPr/>
            <p:nvPr/>
          </p:nvSpPr>
          <p:spPr>
            <a:xfrm rot="10800000">
              <a:off x="1013040" y="5189400"/>
              <a:ext cx="207000" cy="243360"/>
            </a:xfrm>
            <a:custGeom>
              <a:avLst/>
              <a:gdLst>
                <a:gd name="textAreaLeft" fmla="*/ 0 w 207000"/>
                <a:gd name="textAreaRight" fmla="*/ 208440 w 207000"/>
                <a:gd name="textAreaTop" fmla="*/ 0 h 243360"/>
                <a:gd name="textAreaBottom" fmla="*/ 244800 h 243360"/>
              </a:gdLst>
              <a:ahLst/>
              <a:rect l="textAreaLeft" t="textAreaTop" r="textAreaRight" b="textAreaBottom"/>
              <a:pathLst>
                <a:path w="2706" h="3180">
                  <a:moveTo>
                    <a:pt x="276" y="0"/>
                  </a:moveTo>
                  <a:cubicBezTo>
                    <a:pt x="268" y="0"/>
                    <a:pt x="260" y="0"/>
                    <a:pt x="252" y="1"/>
                  </a:cubicBezTo>
                  <a:cubicBezTo>
                    <a:pt x="71" y="8"/>
                    <a:pt x="0" y="87"/>
                    <a:pt x="95" y="221"/>
                  </a:cubicBezTo>
                  <a:cubicBezTo>
                    <a:pt x="409" y="716"/>
                    <a:pt x="519" y="1314"/>
                    <a:pt x="913" y="1786"/>
                  </a:cubicBezTo>
                  <a:cubicBezTo>
                    <a:pt x="1274" y="2218"/>
                    <a:pt x="1628" y="2651"/>
                    <a:pt x="2006" y="3068"/>
                  </a:cubicBezTo>
                  <a:cubicBezTo>
                    <a:pt x="2084" y="3152"/>
                    <a:pt x="2156" y="3180"/>
                    <a:pt x="2239" y="3180"/>
                  </a:cubicBezTo>
                  <a:cubicBezTo>
                    <a:pt x="2281" y="3180"/>
                    <a:pt x="2326" y="3173"/>
                    <a:pt x="2375" y="3162"/>
                  </a:cubicBezTo>
                  <a:cubicBezTo>
                    <a:pt x="2604" y="3123"/>
                    <a:pt x="2643" y="2950"/>
                    <a:pt x="2706" y="2738"/>
                  </a:cubicBezTo>
                  <a:cubicBezTo>
                    <a:pt x="2375" y="2730"/>
                    <a:pt x="2281" y="2360"/>
                    <a:pt x="1966" y="2250"/>
                  </a:cubicBezTo>
                  <a:cubicBezTo>
                    <a:pt x="2061" y="2187"/>
                    <a:pt x="2265" y="2108"/>
                    <a:pt x="2257" y="2069"/>
                  </a:cubicBezTo>
                  <a:cubicBezTo>
                    <a:pt x="2218" y="1865"/>
                    <a:pt x="2281" y="1644"/>
                    <a:pt x="2187" y="1448"/>
                  </a:cubicBezTo>
                  <a:cubicBezTo>
                    <a:pt x="2108" y="1275"/>
                    <a:pt x="1966" y="1322"/>
                    <a:pt x="1841" y="1306"/>
                  </a:cubicBezTo>
                  <a:cubicBezTo>
                    <a:pt x="1683" y="1283"/>
                    <a:pt x="1416" y="889"/>
                    <a:pt x="1495" y="818"/>
                  </a:cubicBezTo>
                  <a:cubicBezTo>
                    <a:pt x="1691" y="645"/>
                    <a:pt x="1565" y="559"/>
                    <a:pt x="1447" y="457"/>
                  </a:cubicBezTo>
                  <a:cubicBezTo>
                    <a:pt x="1333" y="357"/>
                    <a:pt x="1344" y="110"/>
                    <a:pt x="1201" y="110"/>
                  </a:cubicBezTo>
                  <a:cubicBezTo>
                    <a:pt x="1197" y="110"/>
                    <a:pt x="1192" y="110"/>
                    <a:pt x="1188" y="111"/>
                  </a:cubicBezTo>
                  <a:cubicBezTo>
                    <a:pt x="1156" y="114"/>
                    <a:pt x="1125" y="115"/>
                    <a:pt x="1094" y="115"/>
                  </a:cubicBezTo>
                  <a:cubicBezTo>
                    <a:pt x="810" y="115"/>
                    <a:pt x="552" y="0"/>
                    <a:pt x="276" y="0"/>
                  </a:cubicBezTo>
                  <a:close/>
                </a:path>
              </a:pathLst>
            </a:custGeom>
            <a:solidFill>
              <a:schemeClr val="accent1"/>
            </a:solidFill>
            <a:ln w="0">
              <a:noFill/>
            </a:ln>
          </p:spPr>
          <p:style>
            <a:lnRef idx="0"/>
            <a:fillRef idx="0"/>
            <a:effectRef idx="0"/>
            <a:fontRef idx="minor"/>
          </p:style>
          <p:txBody>
            <a:bodyPr lIns="90000" rIns="90000" tIns="91440" bIns="91440" anchor="ctr">
              <a:noAutofit/>
            </a:bodyPr>
            <a:p>
              <a:pPr>
                <a:lnSpc>
                  <a:spcPct val="100000"/>
                </a:lnSpc>
                <a:tabLst>
                  <a:tab algn="l" pos="0"/>
                </a:tabLst>
              </a:pPr>
              <a:endParaRPr b="0" lang="pt-BR" sz="1400" spc="-1" strike="noStrike">
                <a:solidFill>
                  <a:srgbClr val="000000"/>
                </a:solidFill>
                <a:latin typeface="Arial"/>
                <a:ea typeface="DejaVu Sans"/>
              </a:endParaRPr>
            </a:p>
          </p:txBody>
        </p:sp>
        <p:sp>
          <p:nvSpPr>
            <p:cNvPr id="27" name="Google Shape;145;p4"/>
            <p:cNvSpPr/>
            <p:nvPr/>
          </p:nvSpPr>
          <p:spPr>
            <a:xfrm rot="10800000">
              <a:off x="965520" y="5646960"/>
              <a:ext cx="129240" cy="208080"/>
            </a:xfrm>
            <a:custGeom>
              <a:avLst/>
              <a:gdLst>
                <a:gd name="textAreaLeft" fmla="*/ 0 w 129240"/>
                <a:gd name="textAreaRight" fmla="*/ 130680 w 129240"/>
                <a:gd name="textAreaTop" fmla="*/ 0 h 208080"/>
                <a:gd name="textAreaBottom" fmla="*/ 209520 h 208080"/>
              </a:gdLst>
              <a:ahLst/>
              <a:rect l="textAreaLeft" t="textAreaTop" r="textAreaRight" b="textAreaBottom"/>
              <a:pathLst>
                <a:path w="1700" h="2721">
                  <a:moveTo>
                    <a:pt x="497" y="1"/>
                  </a:moveTo>
                  <a:cubicBezTo>
                    <a:pt x="331" y="1"/>
                    <a:pt x="207" y="89"/>
                    <a:pt x="118" y="266"/>
                  </a:cubicBezTo>
                  <a:cubicBezTo>
                    <a:pt x="40" y="423"/>
                    <a:pt x="0" y="589"/>
                    <a:pt x="16" y="762"/>
                  </a:cubicBezTo>
                  <a:cubicBezTo>
                    <a:pt x="24" y="864"/>
                    <a:pt x="32" y="974"/>
                    <a:pt x="47" y="1076"/>
                  </a:cubicBezTo>
                  <a:cubicBezTo>
                    <a:pt x="71" y="1289"/>
                    <a:pt x="126" y="1501"/>
                    <a:pt x="142" y="1713"/>
                  </a:cubicBezTo>
                  <a:cubicBezTo>
                    <a:pt x="158" y="1926"/>
                    <a:pt x="315" y="2083"/>
                    <a:pt x="291" y="2327"/>
                  </a:cubicBezTo>
                  <a:cubicBezTo>
                    <a:pt x="268" y="2515"/>
                    <a:pt x="456" y="2712"/>
                    <a:pt x="669" y="2720"/>
                  </a:cubicBezTo>
                  <a:cubicBezTo>
                    <a:pt x="673" y="2720"/>
                    <a:pt x="677" y="2720"/>
                    <a:pt x="681" y="2720"/>
                  </a:cubicBezTo>
                  <a:cubicBezTo>
                    <a:pt x="830" y="2720"/>
                    <a:pt x="965" y="2613"/>
                    <a:pt x="1134" y="2613"/>
                  </a:cubicBezTo>
                  <a:cubicBezTo>
                    <a:pt x="1173" y="2613"/>
                    <a:pt x="1215" y="2619"/>
                    <a:pt x="1259" y="2633"/>
                  </a:cubicBezTo>
                  <a:cubicBezTo>
                    <a:pt x="1267" y="2636"/>
                    <a:pt x="1276" y="2638"/>
                    <a:pt x="1285" y="2638"/>
                  </a:cubicBezTo>
                  <a:cubicBezTo>
                    <a:pt x="1378" y="2638"/>
                    <a:pt x="1502" y="2498"/>
                    <a:pt x="1573" y="2398"/>
                  </a:cubicBezTo>
                  <a:cubicBezTo>
                    <a:pt x="1652" y="2287"/>
                    <a:pt x="1534" y="2256"/>
                    <a:pt x="1479" y="2193"/>
                  </a:cubicBezTo>
                  <a:cubicBezTo>
                    <a:pt x="1416" y="2130"/>
                    <a:pt x="1479" y="2091"/>
                    <a:pt x="1542" y="2083"/>
                  </a:cubicBezTo>
                  <a:cubicBezTo>
                    <a:pt x="1699" y="2051"/>
                    <a:pt x="1683" y="1973"/>
                    <a:pt x="1621" y="1847"/>
                  </a:cubicBezTo>
                  <a:cubicBezTo>
                    <a:pt x="1408" y="1414"/>
                    <a:pt x="1408" y="919"/>
                    <a:pt x="1282" y="455"/>
                  </a:cubicBezTo>
                  <a:cubicBezTo>
                    <a:pt x="1227" y="235"/>
                    <a:pt x="1204" y="140"/>
                    <a:pt x="983" y="124"/>
                  </a:cubicBezTo>
                  <a:cubicBezTo>
                    <a:pt x="873" y="101"/>
                    <a:pt x="771" y="69"/>
                    <a:pt x="677" y="30"/>
                  </a:cubicBezTo>
                  <a:cubicBezTo>
                    <a:pt x="612" y="10"/>
                    <a:pt x="552" y="1"/>
                    <a:pt x="497" y="1"/>
                  </a:cubicBezTo>
                  <a:close/>
                </a:path>
              </a:pathLst>
            </a:custGeom>
            <a:solidFill>
              <a:schemeClr val="accent1"/>
            </a:solidFill>
            <a:ln w="0">
              <a:noFill/>
            </a:ln>
          </p:spPr>
          <p:style>
            <a:lnRef idx="0"/>
            <a:fillRef idx="0"/>
            <a:effectRef idx="0"/>
            <a:fontRef idx="minor"/>
          </p:style>
          <p:txBody>
            <a:bodyPr lIns="90000" rIns="90000" tIns="91440" bIns="91440" anchor="ctr">
              <a:noAutofit/>
            </a:bodyPr>
            <a:p>
              <a:pPr>
                <a:lnSpc>
                  <a:spcPct val="100000"/>
                </a:lnSpc>
                <a:tabLst>
                  <a:tab algn="l" pos="0"/>
                </a:tabLst>
              </a:pPr>
              <a:endParaRPr b="0" lang="pt-BR" sz="1400" spc="-1" strike="noStrike">
                <a:solidFill>
                  <a:srgbClr val="000000"/>
                </a:solidFill>
                <a:latin typeface="Arial"/>
                <a:ea typeface="DejaVu Sans"/>
              </a:endParaRPr>
            </a:p>
          </p:txBody>
        </p:sp>
        <p:sp>
          <p:nvSpPr>
            <p:cNvPr id="28" name="Google Shape;146;p4"/>
            <p:cNvSpPr/>
            <p:nvPr/>
          </p:nvSpPr>
          <p:spPr>
            <a:xfrm rot="10800000">
              <a:off x="364320" y="5042520"/>
              <a:ext cx="110160" cy="209880"/>
            </a:xfrm>
            <a:custGeom>
              <a:avLst/>
              <a:gdLst>
                <a:gd name="textAreaLeft" fmla="*/ 0 w 110160"/>
                <a:gd name="textAreaRight" fmla="*/ 111600 w 110160"/>
                <a:gd name="textAreaTop" fmla="*/ 0 h 209880"/>
                <a:gd name="textAreaBottom" fmla="*/ 211320 h 209880"/>
              </a:gdLst>
              <a:ahLst/>
              <a:rect l="textAreaLeft" t="textAreaTop" r="textAreaRight" b="textAreaBottom"/>
              <a:pathLst>
                <a:path w="1448" h="2745">
                  <a:moveTo>
                    <a:pt x="456" y="0"/>
                  </a:moveTo>
                  <a:cubicBezTo>
                    <a:pt x="87" y="213"/>
                    <a:pt x="39" y="512"/>
                    <a:pt x="47" y="826"/>
                  </a:cubicBezTo>
                  <a:cubicBezTo>
                    <a:pt x="63" y="1094"/>
                    <a:pt x="63" y="1369"/>
                    <a:pt x="39" y="1636"/>
                  </a:cubicBezTo>
                  <a:cubicBezTo>
                    <a:pt x="16" y="1904"/>
                    <a:pt x="0" y="2226"/>
                    <a:pt x="323" y="2407"/>
                  </a:cubicBezTo>
                  <a:cubicBezTo>
                    <a:pt x="393" y="2446"/>
                    <a:pt x="401" y="2525"/>
                    <a:pt x="417" y="2604"/>
                  </a:cubicBezTo>
                  <a:cubicBezTo>
                    <a:pt x="438" y="2707"/>
                    <a:pt x="479" y="2744"/>
                    <a:pt x="531" y="2744"/>
                  </a:cubicBezTo>
                  <a:cubicBezTo>
                    <a:pt x="575" y="2744"/>
                    <a:pt x="627" y="2718"/>
                    <a:pt x="684" y="2682"/>
                  </a:cubicBezTo>
                  <a:cubicBezTo>
                    <a:pt x="842" y="2580"/>
                    <a:pt x="928" y="2344"/>
                    <a:pt x="1141" y="2344"/>
                  </a:cubicBezTo>
                  <a:cubicBezTo>
                    <a:pt x="1392" y="2336"/>
                    <a:pt x="1447" y="2179"/>
                    <a:pt x="1353" y="2030"/>
                  </a:cubicBezTo>
                  <a:cubicBezTo>
                    <a:pt x="1164" y="1715"/>
                    <a:pt x="1408" y="1306"/>
                    <a:pt x="1093" y="1031"/>
                  </a:cubicBezTo>
                  <a:cubicBezTo>
                    <a:pt x="1038" y="983"/>
                    <a:pt x="1133" y="936"/>
                    <a:pt x="1156" y="881"/>
                  </a:cubicBezTo>
                  <a:cubicBezTo>
                    <a:pt x="1274" y="590"/>
                    <a:pt x="1235" y="449"/>
                    <a:pt x="952" y="291"/>
                  </a:cubicBezTo>
                  <a:cubicBezTo>
                    <a:pt x="779" y="197"/>
                    <a:pt x="574" y="166"/>
                    <a:pt x="456" y="0"/>
                  </a:cubicBezTo>
                  <a:close/>
                </a:path>
              </a:pathLst>
            </a:custGeom>
            <a:solidFill>
              <a:schemeClr val="accent1"/>
            </a:solidFill>
            <a:ln w="0">
              <a:noFill/>
            </a:ln>
          </p:spPr>
          <p:style>
            <a:lnRef idx="0"/>
            <a:fillRef idx="0"/>
            <a:effectRef idx="0"/>
            <a:fontRef idx="minor"/>
          </p:style>
          <p:txBody>
            <a:bodyPr lIns="90000" rIns="90000" tIns="91440" bIns="91440" anchor="ctr">
              <a:noAutofit/>
            </a:bodyPr>
            <a:p>
              <a:pPr>
                <a:lnSpc>
                  <a:spcPct val="100000"/>
                </a:lnSpc>
                <a:tabLst>
                  <a:tab algn="l" pos="0"/>
                </a:tabLst>
              </a:pPr>
              <a:endParaRPr b="0" lang="pt-BR" sz="1400" spc="-1" strike="noStrike">
                <a:solidFill>
                  <a:srgbClr val="000000"/>
                </a:solidFill>
                <a:latin typeface="Arial"/>
                <a:ea typeface="DejaVu Sans"/>
              </a:endParaRPr>
            </a:p>
          </p:txBody>
        </p:sp>
        <p:sp>
          <p:nvSpPr>
            <p:cNvPr id="29" name="Google Shape;147;p4"/>
            <p:cNvSpPr/>
            <p:nvPr/>
          </p:nvSpPr>
          <p:spPr>
            <a:xfrm rot="10800000">
              <a:off x="746640" y="4947840"/>
              <a:ext cx="132840" cy="166320"/>
            </a:xfrm>
            <a:custGeom>
              <a:avLst/>
              <a:gdLst>
                <a:gd name="textAreaLeft" fmla="*/ 0 w 132840"/>
                <a:gd name="textAreaRight" fmla="*/ 134280 w 132840"/>
                <a:gd name="textAreaTop" fmla="*/ 0 h 166320"/>
                <a:gd name="textAreaBottom" fmla="*/ 167760 h 166320"/>
              </a:gdLst>
              <a:ahLst/>
              <a:rect l="textAreaLeft" t="textAreaTop" r="textAreaRight" b="textAreaBottom"/>
              <a:pathLst>
                <a:path w="1747" h="2180">
                  <a:moveTo>
                    <a:pt x="624" y="0"/>
                  </a:moveTo>
                  <a:cubicBezTo>
                    <a:pt x="506" y="0"/>
                    <a:pt x="388" y="51"/>
                    <a:pt x="268" y="83"/>
                  </a:cubicBezTo>
                  <a:cubicBezTo>
                    <a:pt x="32" y="154"/>
                    <a:pt x="24" y="358"/>
                    <a:pt x="55" y="571"/>
                  </a:cubicBezTo>
                  <a:cubicBezTo>
                    <a:pt x="71" y="673"/>
                    <a:pt x="24" y="783"/>
                    <a:pt x="0" y="948"/>
                  </a:cubicBezTo>
                  <a:cubicBezTo>
                    <a:pt x="110" y="1342"/>
                    <a:pt x="0" y="1916"/>
                    <a:pt x="685" y="2026"/>
                  </a:cubicBezTo>
                  <a:cubicBezTo>
                    <a:pt x="708" y="2026"/>
                    <a:pt x="724" y="2073"/>
                    <a:pt x="747" y="2089"/>
                  </a:cubicBezTo>
                  <a:cubicBezTo>
                    <a:pt x="856" y="2149"/>
                    <a:pt x="963" y="2179"/>
                    <a:pt x="1066" y="2179"/>
                  </a:cubicBezTo>
                  <a:cubicBezTo>
                    <a:pt x="1231" y="2179"/>
                    <a:pt x="1386" y="2102"/>
                    <a:pt x="1526" y="1947"/>
                  </a:cubicBezTo>
                  <a:cubicBezTo>
                    <a:pt x="1613" y="1845"/>
                    <a:pt x="1746" y="1735"/>
                    <a:pt x="1518" y="1640"/>
                  </a:cubicBezTo>
                  <a:cubicBezTo>
                    <a:pt x="1408" y="1601"/>
                    <a:pt x="1471" y="1570"/>
                    <a:pt x="1518" y="1530"/>
                  </a:cubicBezTo>
                  <a:cubicBezTo>
                    <a:pt x="1746" y="1349"/>
                    <a:pt x="1668" y="1192"/>
                    <a:pt x="1479" y="1051"/>
                  </a:cubicBezTo>
                  <a:cubicBezTo>
                    <a:pt x="1432" y="1011"/>
                    <a:pt x="1345" y="1011"/>
                    <a:pt x="1353" y="940"/>
                  </a:cubicBezTo>
                  <a:cubicBezTo>
                    <a:pt x="1416" y="579"/>
                    <a:pt x="1125" y="437"/>
                    <a:pt x="960" y="201"/>
                  </a:cubicBezTo>
                  <a:cubicBezTo>
                    <a:pt x="848" y="47"/>
                    <a:pt x="736" y="0"/>
                    <a:pt x="624" y="0"/>
                  </a:cubicBezTo>
                  <a:close/>
                </a:path>
              </a:pathLst>
            </a:custGeom>
            <a:solidFill>
              <a:schemeClr val="accent1"/>
            </a:solidFill>
            <a:ln w="0">
              <a:noFill/>
            </a:ln>
          </p:spPr>
          <p:style>
            <a:lnRef idx="0"/>
            <a:fillRef idx="0"/>
            <a:effectRef idx="0"/>
            <a:fontRef idx="minor"/>
          </p:style>
          <p:txBody>
            <a:bodyPr lIns="90000" rIns="90000" tIns="83880" bIns="83880" anchor="ctr">
              <a:noAutofit/>
            </a:bodyPr>
            <a:p>
              <a:pPr>
                <a:lnSpc>
                  <a:spcPct val="100000"/>
                </a:lnSpc>
                <a:tabLst>
                  <a:tab algn="l" pos="0"/>
                </a:tabLst>
              </a:pPr>
              <a:endParaRPr b="0" lang="pt-BR" sz="1400" spc="-1" strike="noStrike">
                <a:solidFill>
                  <a:srgbClr val="000000"/>
                </a:solidFill>
                <a:latin typeface="Arial"/>
                <a:ea typeface="DejaVu Sans"/>
              </a:endParaRPr>
            </a:p>
          </p:txBody>
        </p:sp>
        <p:sp>
          <p:nvSpPr>
            <p:cNvPr id="30" name="Google Shape;148;p4"/>
            <p:cNvSpPr/>
            <p:nvPr/>
          </p:nvSpPr>
          <p:spPr>
            <a:xfrm rot="10800000">
              <a:off x="1291680" y="5334120"/>
              <a:ext cx="134640" cy="174240"/>
            </a:xfrm>
            <a:custGeom>
              <a:avLst/>
              <a:gdLst>
                <a:gd name="textAreaLeft" fmla="*/ 0 w 134640"/>
                <a:gd name="textAreaRight" fmla="*/ 136080 w 134640"/>
                <a:gd name="textAreaTop" fmla="*/ 0 h 174240"/>
                <a:gd name="textAreaBottom" fmla="*/ 175680 h 174240"/>
              </a:gdLst>
              <a:ahLst/>
              <a:rect l="textAreaLeft" t="textAreaTop" r="textAreaRight" b="textAreaBottom"/>
              <a:pathLst>
                <a:path w="1767" h="2283">
                  <a:moveTo>
                    <a:pt x="336" y="0"/>
                  </a:moveTo>
                  <a:cubicBezTo>
                    <a:pt x="159" y="0"/>
                    <a:pt x="0" y="133"/>
                    <a:pt x="21" y="285"/>
                  </a:cubicBezTo>
                  <a:cubicBezTo>
                    <a:pt x="92" y="780"/>
                    <a:pt x="68" y="1299"/>
                    <a:pt x="288" y="1763"/>
                  </a:cubicBezTo>
                  <a:cubicBezTo>
                    <a:pt x="472" y="2136"/>
                    <a:pt x="513" y="2204"/>
                    <a:pt x="763" y="2204"/>
                  </a:cubicBezTo>
                  <a:cubicBezTo>
                    <a:pt x="824" y="2204"/>
                    <a:pt x="897" y="2200"/>
                    <a:pt x="988" y="2196"/>
                  </a:cubicBezTo>
                  <a:cubicBezTo>
                    <a:pt x="1256" y="2164"/>
                    <a:pt x="1586" y="2282"/>
                    <a:pt x="1515" y="1834"/>
                  </a:cubicBezTo>
                  <a:cubicBezTo>
                    <a:pt x="1515" y="1810"/>
                    <a:pt x="1547" y="1787"/>
                    <a:pt x="1570" y="1763"/>
                  </a:cubicBezTo>
                  <a:cubicBezTo>
                    <a:pt x="1767" y="1504"/>
                    <a:pt x="1767" y="1307"/>
                    <a:pt x="1562" y="1102"/>
                  </a:cubicBezTo>
                  <a:cubicBezTo>
                    <a:pt x="1374" y="914"/>
                    <a:pt x="1224" y="701"/>
                    <a:pt x="1114" y="473"/>
                  </a:cubicBezTo>
                  <a:cubicBezTo>
                    <a:pt x="965" y="174"/>
                    <a:pt x="697" y="80"/>
                    <a:pt x="414" y="9"/>
                  </a:cubicBezTo>
                  <a:cubicBezTo>
                    <a:pt x="388" y="3"/>
                    <a:pt x="362" y="0"/>
                    <a:pt x="336" y="0"/>
                  </a:cubicBezTo>
                  <a:close/>
                </a:path>
              </a:pathLst>
            </a:custGeom>
            <a:solidFill>
              <a:schemeClr val="accent1"/>
            </a:solidFill>
            <a:ln w="0">
              <a:noFill/>
            </a:ln>
          </p:spPr>
          <p:style>
            <a:lnRef idx="0"/>
            <a:fillRef idx="0"/>
            <a:effectRef idx="0"/>
            <a:fontRef idx="minor"/>
          </p:style>
          <p:txBody>
            <a:bodyPr lIns="90000" rIns="90000" tIns="87840" bIns="87840" anchor="ctr">
              <a:noAutofit/>
            </a:bodyPr>
            <a:p>
              <a:pPr>
                <a:lnSpc>
                  <a:spcPct val="100000"/>
                </a:lnSpc>
                <a:tabLst>
                  <a:tab algn="l" pos="0"/>
                </a:tabLst>
              </a:pPr>
              <a:endParaRPr b="0" lang="pt-BR" sz="1400" spc="-1" strike="noStrike">
                <a:solidFill>
                  <a:srgbClr val="000000"/>
                </a:solidFill>
                <a:latin typeface="Arial"/>
                <a:ea typeface="DejaVu Sans"/>
              </a:endParaRPr>
            </a:p>
          </p:txBody>
        </p:sp>
        <p:sp>
          <p:nvSpPr>
            <p:cNvPr id="31" name="Google Shape;149;p4"/>
            <p:cNvSpPr/>
            <p:nvPr/>
          </p:nvSpPr>
          <p:spPr>
            <a:xfrm rot="10800000">
              <a:off x="630360" y="4282920"/>
              <a:ext cx="102600" cy="182160"/>
            </a:xfrm>
            <a:custGeom>
              <a:avLst/>
              <a:gdLst>
                <a:gd name="textAreaLeft" fmla="*/ 0 w 102600"/>
                <a:gd name="textAreaRight" fmla="*/ 104040 w 102600"/>
                <a:gd name="textAreaTop" fmla="*/ 0 h 182160"/>
                <a:gd name="textAreaBottom" fmla="*/ 183600 h 182160"/>
              </a:gdLst>
              <a:ahLst/>
              <a:rect l="textAreaLeft" t="textAreaTop" r="textAreaRight" b="textAreaBottom"/>
              <a:pathLst>
                <a:path w="1354" h="2386">
                  <a:moveTo>
                    <a:pt x="400" y="0"/>
                  </a:moveTo>
                  <a:cubicBezTo>
                    <a:pt x="360" y="0"/>
                    <a:pt x="316" y="12"/>
                    <a:pt x="268" y="41"/>
                  </a:cubicBezTo>
                  <a:cubicBezTo>
                    <a:pt x="95" y="120"/>
                    <a:pt x="1" y="309"/>
                    <a:pt x="32" y="497"/>
                  </a:cubicBezTo>
                  <a:cubicBezTo>
                    <a:pt x="166" y="985"/>
                    <a:pt x="197" y="1488"/>
                    <a:pt x="315" y="1976"/>
                  </a:cubicBezTo>
                  <a:cubicBezTo>
                    <a:pt x="355" y="2165"/>
                    <a:pt x="677" y="2385"/>
                    <a:pt x="827" y="2385"/>
                  </a:cubicBezTo>
                  <a:cubicBezTo>
                    <a:pt x="992" y="2377"/>
                    <a:pt x="1275" y="2141"/>
                    <a:pt x="1314" y="1945"/>
                  </a:cubicBezTo>
                  <a:cubicBezTo>
                    <a:pt x="1353" y="1764"/>
                    <a:pt x="1330" y="1575"/>
                    <a:pt x="1243" y="1410"/>
                  </a:cubicBezTo>
                  <a:cubicBezTo>
                    <a:pt x="1149" y="1205"/>
                    <a:pt x="1015" y="969"/>
                    <a:pt x="984" y="773"/>
                  </a:cubicBezTo>
                  <a:cubicBezTo>
                    <a:pt x="937" y="537"/>
                    <a:pt x="882" y="348"/>
                    <a:pt x="709" y="191"/>
                  </a:cubicBezTo>
                  <a:cubicBezTo>
                    <a:pt x="614" y="113"/>
                    <a:pt x="523" y="0"/>
                    <a:pt x="400" y="0"/>
                  </a:cubicBezTo>
                  <a:close/>
                </a:path>
              </a:pathLst>
            </a:custGeom>
            <a:solidFill>
              <a:schemeClr val="accent1"/>
            </a:solidFill>
            <a:ln w="0">
              <a:noFill/>
            </a:ln>
          </p:spPr>
          <p:style>
            <a:lnRef idx="0"/>
            <a:fillRef idx="0"/>
            <a:effectRef idx="0"/>
            <a:fontRef idx="minor"/>
          </p:style>
          <p:txBody>
            <a:bodyPr lIns="90000" rIns="90000" tIns="91440" bIns="91440" anchor="ctr">
              <a:noAutofit/>
            </a:bodyPr>
            <a:p>
              <a:pPr>
                <a:lnSpc>
                  <a:spcPct val="100000"/>
                </a:lnSpc>
                <a:tabLst>
                  <a:tab algn="l" pos="0"/>
                </a:tabLst>
              </a:pPr>
              <a:endParaRPr b="0" lang="pt-BR" sz="1400" spc="-1" strike="noStrike">
                <a:solidFill>
                  <a:srgbClr val="000000"/>
                </a:solidFill>
                <a:latin typeface="Arial"/>
                <a:ea typeface="DejaVu Sans"/>
              </a:endParaRPr>
            </a:p>
          </p:txBody>
        </p:sp>
        <p:sp>
          <p:nvSpPr>
            <p:cNvPr id="32" name="Google Shape;150;p4"/>
            <p:cNvSpPr/>
            <p:nvPr/>
          </p:nvSpPr>
          <p:spPr>
            <a:xfrm rot="10800000">
              <a:off x="825840" y="5549040"/>
              <a:ext cx="36720" cy="83520"/>
            </a:xfrm>
            <a:custGeom>
              <a:avLst/>
              <a:gdLst>
                <a:gd name="textAreaLeft" fmla="*/ 0 w 36720"/>
                <a:gd name="textAreaRight" fmla="*/ 38160 w 36720"/>
                <a:gd name="textAreaTop" fmla="*/ 0 h 83520"/>
                <a:gd name="textAreaBottom" fmla="*/ 84960 h 83520"/>
              </a:gdLst>
              <a:ahLst/>
              <a:rect l="textAreaLeft" t="textAreaTop" r="textAreaRight" b="textAreaBottom"/>
              <a:pathLst>
                <a:path w="497" h="1103">
                  <a:moveTo>
                    <a:pt x="229" y="0"/>
                  </a:moveTo>
                  <a:cubicBezTo>
                    <a:pt x="48" y="118"/>
                    <a:pt x="1" y="244"/>
                    <a:pt x="48" y="354"/>
                  </a:cubicBezTo>
                  <a:cubicBezTo>
                    <a:pt x="150" y="574"/>
                    <a:pt x="95" y="842"/>
                    <a:pt x="244" y="1038"/>
                  </a:cubicBezTo>
                  <a:cubicBezTo>
                    <a:pt x="268" y="1079"/>
                    <a:pt x="312" y="1102"/>
                    <a:pt x="356" y="1102"/>
                  </a:cubicBezTo>
                  <a:cubicBezTo>
                    <a:pt x="372" y="1102"/>
                    <a:pt x="387" y="1099"/>
                    <a:pt x="402" y="1093"/>
                  </a:cubicBezTo>
                  <a:cubicBezTo>
                    <a:pt x="465" y="1070"/>
                    <a:pt x="496" y="1007"/>
                    <a:pt x="472" y="944"/>
                  </a:cubicBezTo>
                  <a:cubicBezTo>
                    <a:pt x="402" y="645"/>
                    <a:pt x="323" y="338"/>
                    <a:pt x="229" y="0"/>
                  </a:cubicBezTo>
                  <a:close/>
                </a:path>
              </a:pathLst>
            </a:custGeom>
            <a:solidFill>
              <a:schemeClr val="accent1"/>
            </a:solidFill>
            <a:ln w="0">
              <a:noFill/>
            </a:ln>
          </p:spPr>
          <p:style>
            <a:lnRef idx="0"/>
            <a:fillRef idx="0"/>
            <a:effectRef idx="0"/>
            <a:fontRef idx="minor"/>
          </p:style>
          <p:txBody>
            <a:bodyPr lIns="90000" rIns="90000" tIns="42480" bIns="42480" anchor="ctr">
              <a:noAutofit/>
            </a:bodyPr>
            <a:p>
              <a:pPr>
                <a:lnSpc>
                  <a:spcPct val="100000"/>
                </a:lnSpc>
                <a:tabLst>
                  <a:tab algn="l" pos="0"/>
                </a:tabLst>
              </a:pPr>
              <a:endParaRPr b="0" lang="pt-BR" sz="1400" spc="-1" strike="noStrike">
                <a:solidFill>
                  <a:srgbClr val="000000"/>
                </a:solidFill>
                <a:latin typeface="Arial"/>
                <a:ea typeface="DejaVu Sans"/>
              </a:endParaRPr>
            </a:p>
          </p:txBody>
        </p:sp>
        <p:sp>
          <p:nvSpPr>
            <p:cNvPr id="33" name="Google Shape;151;p4"/>
            <p:cNvSpPr/>
            <p:nvPr/>
          </p:nvSpPr>
          <p:spPr>
            <a:xfrm rot="10800000">
              <a:off x="729360" y="5315400"/>
              <a:ext cx="53640" cy="55080"/>
            </a:xfrm>
            <a:custGeom>
              <a:avLst/>
              <a:gdLst>
                <a:gd name="textAreaLeft" fmla="*/ 0 w 53640"/>
                <a:gd name="textAreaRight" fmla="*/ 55080 w 53640"/>
                <a:gd name="textAreaTop" fmla="*/ 0 h 55080"/>
                <a:gd name="textAreaBottom" fmla="*/ 56520 h 55080"/>
              </a:gdLst>
              <a:ahLst/>
              <a:rect l="textAreaLeft" t="textAreaTop" r="textAreaRight" b="textAreaBottom"/>
              <a:pathLst>
                <a:path w="717" h="735">
                  <a:moveTo>
                    <a:pt x="127" y="1"/>
                  </a:moveTo>
                  <a:cubicBezTo>
                    <a:pt x="79" y="64"/>
                    <a:pt x="1" y="134"/>
                    <a:pt x="64" y="189"/>
                  </a:cubicBezTo>
                  <a:cubicBezTo>
                    <a:pt x="205" y="331"/>
                    <a:pt x="292" y="504"/>
                    <a:pt x="418" y="653"/>
                  </a:cubicBezTo>
                  <a:cubicBezTo>
                    <a:pt x="465" y="693"/>
                    <a:pt x="520" y="724"/>
                    <a:pt x="583" y="732"/>
                  </a:cubicBezTo>
                  <a:cubicBezTo>
                    <a:pt x="592" y="734"/>
                    <a:pt x="602" y="735"/>
                    <a:pt x="612" y="735"/>
                  </a:cubicBezTo>
                  <a:cubicBezTo>
                    <a:pt x="644" y="735"/>
                    <a:pt x="677" y="725"/>
                    <a:pt x="701" y="701"/>
                  </a:cubicBezTo>
                  <a:cubicBezTo>
                    <a:pt x="717" y="661"/>
                    <a:pt x="717" y="614"/>
                    <a:pt x="693" y="575"/>
                  </a:cubicBezTo>
                  <a:cubicBezTo>
                    <a:pt x="646" y="473"/>
                    <a:pt x="473" y="449"/>
                    <a:pt x="488" y="300"/>
                  </a:cubicBezTo>
                  <a:cubicBezTo>
                    <a:pt x="504" y="32"/>
                    <a:pt x="308" y="32"/>
                    <a:pt x="127" y="1"/>
                  </a:cubicBezTo>
                  <a:close/>
                </a:path>
              </a:pathLst>
            </a:custGeom>
            <a:solidFill>
              <a:schemeClr val="accent1"/>
            </a:solidFill>
            <a:ln w="0">
              <a:noFill/>
            </a:ln>
          </p:spPr>
          <p:style>
            <a:lnRef idx="0"/>
            <a:fillRef idx="0"/>
            <a:effectRef idx="0"/>
            <a:fontRef idx="minor"/>
          </p:style>
          <p:txBody>
            <a:bodyPr lIns="90000" rIns="90000" tIns="28080" bIns="28080" anchor="ctr">
              <a:noAutofit/>
            </a:bodyPr>
            <a:p>
              <a:pPr>
                <a:lnSpc>
                  <a:spcPct val="100000"/>
                </a:lnSpc>
                <a:tabLst>
                  <a:tab algn="l" pos="0"/>
                </a:tabLst>
              </a:pPr>
              <a:endParaRPr b="0" lang="pt-BR" sz="1400" spc="-1" strike="noStrike">
                <a:solidFill>
                  <a:srgbClr val="000000"/>
                </a:solidFill>
                <a:latin typeface="Arial"/>
                <a:ea typeface="DejaVu Sans"/>
              </a:endParaRPr>
            </a:p>
          </p:txBody>
        </p:sp>
      </p:grpSp>
      <p:sp>
        <p:nvSpPr>
          <p:cNvPr id="34" name="Google Shape;152;p4"/>
          <p:cNvSpPr/>
          <p:nvPr/>
        </p:nvSpPr>
        <p:spPr>
          <a:xfrm>
            <a:off x="8719200" y="1418760"/>
            <a:ext cx="129240" cy="154800"/>
          </a:xfrm>
          <a:custGeom>
            <a:avLst/>
            <a:gdLst>
              <a:gd name="textAreaLeft" fmla="*/ 0 w 129240"/>
              <a:gd name="textAreaRight" fmla="*/ 130680 w 129240"/>
              <a:gd name="textAreaTop" fmla="*/ 0 h 154800"/>
              <a:gd name="textAreaBottom" fmla="*/ 156240 h 154800"/>
            </a:gdLst>
            <a:ahLst/>
            <a:rect l="textAreaLeft" t="textAreaTop" r="textAreaRight" b="textAreaBottom"/>
            <a:pathLst>
              <a:path w="3490" h="4175">
                <a:moveTo>
                  <a:pt x="2693" y="1"/>
                </a:moveTo>
                <a:cubicBezTo>
                  <a:pt x="2489" y="1"/>
                  <a:pt x="2183" y="235"/>
                  <a:pt x="1753" y="815"/>
                </a:cubicBezTo>
                <a:cubicBezTo>
                  <a:pt x="1" y="3166"/>
                  <a:pt x="665" y="4174"/>
                  <a:pt x="1428" y="4174"/>
                </a:cubicBezTo>
                <a:cubicBezTo>
                  <a:pt x="1586" y="4174"/>
                  <a:pt x="1748" y="4131"/>
                  <a:pt x="1894" y="4047"/>
                </a:cubicBezTo>
                <a:cubicBezTo>
                  <a:pt x="2752" y="3553"/>
                  <a:pt x="3490" y="1"/>
                  <a:pt x="2693" y="1"/>
                </a:cubicBezTo>
                <a:close/>
              </a:path>
            </a:pathLst>
          </a:custGeom>
          <a:solidFill>
            <a:schemeClr val="accent2"/>
          </a:solidFill>
          <a:ln w="0">
            <a:noFill/>
          </a:ln>
        </p:spPr>
        <p:style>
          <a:lnRef idx="0"/>
          <a:fillRef idx="0"/>
          <a:effectRef idx="0"/>
          <a:fontRef idx="minor"/>
        </p:style>
        <p:txBody>
          <a:bodyPr lIns="90000" rIns="90000" tIns="78120" bIns="78120" anchor="ctr">
            <a:noAutofit/>
          </a:bodyPr>
          <a:p>
            <a:pPr>
              <a:lnSpc>
                <a:spcPct val="100000"/>
              </a:lnSpc>
              <a:tabLst>
                <a:tab algn="l" pos="0"/>
              </a:tabLst>
            </a:pPr>
            <a:endParaRPr b="0" lang="pt-BR" sz="1400" spc="-1" strike="noStrike">
              <a:solidFill>
                <a:srgbClr val="000000"/>
              </a:solidFill>
              <a:latin typeface="Arial"/>
              <a:ea typeface="DejaVu Sans"/>
            </a:endParaRPr>
          </a:p>
        </p:txBody>
      </p:sp>
      <p:sp>
        <p:nvSpPr>
          <p:cNvPr id="35" name="Google Shape;153;p4"/>
          <p:cNvSpPr/>
          <p:nvPr/>
        </p:nvSpPr>
        <p:spPr>
          <a:xfrm>
            <a:off x="8510040" y="4656600"/>
            <a:ext cx="129240" cy="154800"/>
          </a:xfrm>
          <a:custGeom>
            <a:avLst/>
            <a:gdLst>
              <a:gd name="textAreaLeft" fmla="*/ 0 w 129240"/>
              <a:gd name="textAreaRight" fmla="*/ 130680 w 129240"/>
              <a:gd name="textAreaTop" fmla="*/ 0 h 154800"/>
              <a:gd name="textAreaBottom" fmla="*/ 156240 h 154800"/>
            </a:gdLst>
            <a:ahLst/>
            <a:rect l="textAreaLeft" t="textAreaTop" r="textAreaRight" b="textAreaBottom"/>
            <a:pathLst>
              <a:path w="3490" h="4175">
                <a:moveTo>
                  <a:pt x="2693" y="1"/>
                </a:moveTo>
                <a:cubicBezTo>
                  <a:pt x="2489" y="1"/>
                  <a:pt x="2183" y="235"/>
                  <a:pt x="1753" y="815"/>
                </a:cubicBezTo>
                <a:cubicBezTo>
                  <a:pt x="1" y="3166"/>
                  <a:pt x="665" y="4174"/>
                  <a:pt x="1428" y="4174"/>
                </a:cubicBezTo>
                <a:cubicBezTo>
                  <a:pt x="1586" y="4174"/>
                  <a:pt x="1748" y="4131"/>
                  <a:pt x="1894" y="4047"/>
                </a:cubicBezTo>
                <a:cubicBezTo>
                  <a:pt x="2752" y="3553"/>
                  <a:pt x="3490" y="1"/>
                  <a:pt x="2693" y="1"/>
                </a:cubicBezTo>
                <a:close/>
              </a:path>
            </a:pathLst>
          </a:custGeom>
          <a:solidFill>
            <a:schemeClr val="accent1"/>
          </a:solidFill>
          <a:ln w="0">
            <a:noFill/>
          </a:ln>
        </p:spPr>
        <p:style>
          <a:lnRef idx="0"/>
          <a:fillRef idx="0"/>
          <a:effectRef idx="0"/>
          <a:fontRef idx="minor"/>
        </p:style>
        <p:txBody>
          <a:bodyPr lIns="90000" rIns="90000" tIns="78120" bIns="78120" anchor="ctr">
            <a:noAutofit/>
          </a:bodyPr>
          <a:p>
            <a:pPr>
              <a:lnSpc>
                <a:spcPct val="100000"/>
              </a:lnSpc>
              <a:tabLst>
                <a:tab algn="l" pos="0"/>
              </a:tabLst>
            </a:pPr>
            <a:endParaRPr b="0" lang="pt-BR" sz="1400" spc="-1" strike="noStrike">
              <a:solidFill>
                <a:srgbClr val="000000"/>
              </a:solidFill>
              <a:latin typeface="Arial"/>
              <a:ea typeface="DejaVu Sans"/>
            </a:endParaRPr>
          </a:p>
        </p:txBody>
      </p:sp>
      <p:sp>
        <p:nvSpPr>
          <p:cNvPr id="36" name="Google Shape;154;p4"/>
          <p:cNvSpPr/>
          <p:nvPr/>
        </p:nvSpPr>
        <p:spPr>
          <a:xfrm>
            <a:off x="362880" y="424080"/>
            <a:ext cx="129240" cy="154800"/>
          </a:xfrm>
          <a:custGeom>
            <a:avLst/>
            <a:gdLst>
              <a:gd name="textAreaLeft" fmla="*/ 0 w 129240"/>
              <a:gd name="textAreaRight" fmla="*/ 130680 w 129240"/>
              <a:gd name="textAreaTop" fmla="*/ 0 h 154800"/>
              <a:gd name="textAreaBottom" fmla="*/ 156240 h 154800"/>
            </a:gdLst>
            <a:ahLst/>
            <a:rect l="textAreaLeft" t="textAreaTop" r="textAreaRight" b="textAreaBottom"/>
            <a:pathLst>
              <a:path w="3766" h="4504">
                <a:moveTo>
                  <a:pt x="2223" y="1"/>
                </a:moveTo>
                <a:cubicBezTo>
                  <a:pt x="2054" y="1"/>
                  <a:pt x="1880" y="47"/>
                  <a:pt x="1725" y="136"/>
                </a:cubicBezTo>
                <a:cubicBezTo>
                  <a:pt x="798" y="668"/>
                  <a:pt x="1" y="4504"/>
                  <a:pt x="861" y="4504"/>
                </a:cubicBezTo>
                <a:cubicBezTo>
                  <a:pt x="1081" y="4504"/>
                  <a:pt x="1410" y="4252"/>
                  <a:pt x="1874" y="3628"/>
                </a:cubicBezTo>
                <a:cubicBezTo>
                  <a:pt x="3765" y="1084"/>
                  <a:pt x="3045" y="1"/>
                  <a:pt x="2223" y="1"/>
                </a:cubicBezTo>
                <a:close/>
              </a:path>
            </a:pathLst>
          </a:custGeom>
          <a:solidFill>
            <a:schemeClr val="accent1"/>
          </a:solidFill>
          <a:ln w="0">
            <a:noFill/>
          </a:ln>
        </p:spPr>
        <p:style>
          <a:lnRef idx="0"/>
          <a:fillRef idx="0"/>
          <a:effectRef idx="0"/>
          <a:fontRef idx="minor"/>
        </p:style>
        <p:txBody>
          <a:bodyPr lIns="90000" rIns="90000" tIns="78120" bIns="78120" anchor="ctr">
            <a:noAutofit/>
          </a:bodyPr>
          <a:p>
            <a:pPr>
              <a:lnSpc>
                <a:spcPct val="100000"/>
              </a:lnSpc>
              <a:tabLst>
                <a:tab algn="l" pos="0"/>
              </a:tabLst>
            </a:pPr>
            <a:endParaRPr b="0" lang="pt-BR" sz="1400" spc="-1" strike="noStrike">
              <a:solidFill>
                <a:srgbClr val="000000"/>
              </a:solidFill>
              <a:latin typeface="Arial"/>
              <a:ea typeface="DejaVu Sans"/>
            </a:endParaRPr>
          </a:p>
        </p:txBody>
      </p:sp>
      <p:sp>
        <p:nvSpPr>
          <p:cNvPr id="37" name="PlaceHolder 1"/>
          <p:cNvSpPr>
            <a:spLocks noGrp="1"/>
          </p:cNvSpPr>
          <p:nvPr>
            <p:ph type="title"/>
          </p:nvPr>
        </p:nvSpPr>
        <p:spPr>
          <a:xfrm>
            <a:off x="457200" y="205200"/>
            <a:ext cx="8229240" cy="858600"/>
          </a:xfrm>
          <a:prstGeom prst="rect">
            <a:avLst/>
          </a:prstGeom>
          <a:noFill/>
          <a:ln w="0">
            <a:noFill/>
          </a:ln>
        </p:spPr>
        <p:txBody>
          <a:bodyPr lIns="0" rIns="0" tIns="0" bIns="0" anchor="ctr">
            <a:noAutofit/>
          </a:bodyPr>
          <a:p>
            <a:pPr indent="0" algn="ctr">
              <a:buNone/>
            </a:pPr>
            <a:r>
              <a:rPr b="0" lang="pt-BR" sz="4400" spc="-1" strike="noStrike">
                <a:solidFill>
                  <a:srgbClr val="000000"/>
                </a:solidFill>
                <a:latin typeface="Arial"/>
              </a:rPr>
              <a:t>Clique para editar o formato do texto do título</a:t>
            </a:r>
            <a:endParaRPr b="0" lang="pt-BR" sz="4400" spc="-1" strike="noStrike">
              <a:solidFill>
                <a:srgbClr val="000000"/>
              </a:solidFill>
              <a:latin typeface="Arial"/>
            </a:endParaRPr>
          </a:p>
        </p:txBody>
      </p:sp>
      <p:sp>
        <p:nvSpPr>
          <p:cNvPr id="38" name="PlaceHolder 2"/>
          <p:cNvSpPr>
            <a:spLocks noGrp="1"/>
          </p:cNvSpPr>
          <p:nvPr>
            <p:ph type="body"/>
          </p:nvPr>
        </p:nvSpPr>
        <p:spPr>
          <a:xfrm>
            <a:off x="457200" y="1203480"/>
            <a:ext cx="8229240" cy="2982960"/>
          </a:xfrm>
          <a:prstGeom prst="rect">
            <a:avLst/>
          </a:prstGeom>
          <a:noFill/>
          <a:ln w="0">
            <a:noFill/>
          </a:ln>
        </p:spPr>
        <p:txBody>
          <a:bodyPr lIns="0" rIns="0" tIns="0" bIns="0" anchor="t">
            <a:normAutofit fontScale="96000"/>
          </a:bodyPr>
          <a:p>
            <a:pPr marL="414720" indent="-311040">
              <a:spcBef>
                <a:spcPts val="1417"/>
              </a:spcBef>
              <a:buClr>
                <a:srgbClr val="000000"/>
              </a:buClr>
              <a:buSzPct val="45000"/>
              <a:buFont typeface="Wingdings" charset="2"/>
              <a:buChar char=""/>
            </a:pPr>
            <a:r>
              <a:rPr b="0" lang="pt-BR" sz="3200" spc="-1" strike="noStrike">
                <a:solidFill>
                  <a:srgbClr val="000000"/>
                </a:solidFill>
                <a:latin typeface="Arial"/>
              </a:rPr>
              <a:t>Clique para editar o formato do texto da estrutura de tópicos</a:t>
            </a:r>
            <a:endParaRPr b="0" lang="pt-BR" sz="3200" spc="-1" strike="noStrike">
              <a:solidFill>
                <a:srgbClr val="000000"/>
              </a:solidFill>
              <a:latin typeface="Arial"/>
            </a:endParaRPr>
          </a:p>
          <a:p>
            <a:pPr lvl="1" marL="829440" indent="-311040">
              <a:spcBef>
                <a:spcPts val="1134"/>
              </a:spcBef>
              <a:buClr>
                <a:srgbClr val="000000"/>
              </a:buClr>
              <a:buSzPct val="75000"/>
              <a:buFont typeface="Symbol" charset="2"/>
              <a:buChar char=""/>
            </a:pPr>
            <a:r>
              <a:rPr b="0" lang="pt-BR" sz="2800" spc="-1" strike="noStrike">
                <a:solidFill>
                  <a:srgbClr val="000000"/>
                </a:solidFill>
                <a:latin typeface="Arial"/>
              </a:rPr>
              <a:t>2.º nível da estrutura de tópicos</a:t>
            </a:r>
            <a:endParaRPr b="0" lang="pt-BR" sz="2800" spc="-1" strike="noStrike">
              <a:solidFill>
                <a:srgbClr val="000000"/>
              </a:solidFill>
              <a:latin typeface="Arial"/>
            </a:endParaRPr>
          </a:p>
          <a:p>
            <a:pPr lvl="2" marL="1244160" indent="-276480">
              <a:spcBef>
                <a:spcPts val="850"/>
              </a:spcBef>
              <a:buClr>
                <a:srgbClr val="000000"/>
              </a:buClr>
              <a:buSzPct val="45000"/>
              <a:buFont typeface="Wingdings" charset="2"/>
              <a:buChar char=""/>
            </a:pPr>
            <a:r>
              <a:rPr b="0" lang="pt-BR" sz="2400" spc="-1" strike="noStrike">
                <a:solidFill>
                  <a:srgbClr val="000000"/>
                </a:solidFill>
                <a:latin typeface="Arial"/>
              </a:rPr>
              <a:t>3.º nível da estrutura de tópicos</a:t>
            </a:r>
            <a:endParaRPr b="0" lang="pt-BR" sz="2400" spc="-1" strike="noStrike">
              <a:solidFill>
                <a:srgbClr val="000000"/>
              </a:solidFill>
              <a:latin typeface="Arial"/>
            </a:endParaRPr>
          </a:p>
          <a:p>
            <a:pPr lvl="3" marL="1658880" indent="-207360">
              <a:spcBef>
                <a:spcPts val="567"/>
              </a:spcBef>
              <a:buClr>
                <a:srgbClr val="000000"/>
              </a:buClr>
              <a:buSzPct val="75000"/>
              <a:buFont typeface="Symbol" charset="2"/>
              <a:buChar char=""/>
            </a:pPr>
            <a:r>
              <a:rPr b="0" lang="pt-BR" sz="2000" spc="-1" strike="noStrike">
                <a:solidFill>
                  <a:srgbClr val="000000"/>
                </a:solidFill>
                <a:latin typeface="Arial"/>
              </a:rPr>
              <a:t>4.º nível da estrutura de tópicos</a:t>
            </a:r>
            <a:endParaRPr b="0" lang="pt-BR" sz="2000" spc="-1" strike="noStrike">
              <a:solidFill>
                <a:srgbClr val="000000"/>
              </a:solidFill>
              <a:latin typeface="Arial"/>
            </a:endParaRPr>
          </a:p>
          <a:p>
            <a:pPr lvl="4" marL="2073600" indent="-207360">
              <a:spcBef>
                <a:spcPts val="283"/>
              </a:spcBef>
              <a:buClr>
                <a:srgbClr val="000000"/>
              </a:buClr>
              <a:buSzPct val="45000"/>
              <a:buFont typeface="Wingdings" charset="2"/>
              <a:buChar char=""/>
            </a:pPr>
            <a:r>
              <a:rPr b="0" lang="pt-BR" sz="2000" spc="-1" strike="noStrike">
                <a:solidFill>
                  <a:srgbClr val="000000"/>
                </a:solidFill>
                <a:latin typeface="Arial"/>
              </a:rPr>
              <a:t>5.º nível da estrutura de tópicos</a:t>
            </a:r>
            <a:endParaRPr b="0" lang="pt-BR" sz="2000" spc="-1" strike="noStrike">
              <a:solidFill>
                <a:srgbClr val="000000"/>
              </a:solidFill>
              <a:latin typeface="Arial"/>
            </a:endParaRPr>
          </a:p>
          <a:p>
            <a:pPr lvl="5" marL="2488320" indent="-207360">
              <a:spcBef>
                <a:spcPts val="283"/>
              </a:spcBef>
              <a:buClr>
                <a:srgbClr val="000000"/>
              </a:buClr>
              <a:buSzPct val="45000"/>
              <a:buFont typeface="Wingdings" charset="2"/>
              <a:buChar char=""/>
            </a:pPr>
            <a:r>
              <a:rPr b="0" lang="pt-BR" sz="2000" spc="-1" strike="noStrike">
                <a:solidFill>
                  <a:srgbClr val="000000"/>
                </a:solidFill>
                <a:latin typeface="Arial"/>
              </a:rPr>
              <a:t>6.º nível da estrutura de tópicos</a:t>
            </a:r>
            <a:endParaRPr b="0" lang="pt-BR" sz="2000" spc="-1" strike="noStrike">
              <a:solidFill>
                <a:srgbClr val="000000"/>
              </a:solidFill>
              <a:latin typeface="Arial"/>
            </a:endParaRPr>
          </a:p>
          <a:p>
            <a:pPr lvl="6" marL="2903040" indent="-207360">
              <a:spcBef>
                <a:spcPts val="283"/>
              </a:spcBef>
              <a:buClr>
                <a:srgbClr val="000000"/>
              </a:buClr>
              <a:buSzPct val="45000"/>
              <a:buFont typeface="Wingdings" charset="2"/>
              <a:buChar char=""/>
            </a:pPr>
            <a:r>
              <a:rPr b="0" lang="pt-BR" sz="2000" spc="-1" strike="noStrike">
                <a:solidFill>
                  <a:srgbClr val="000000"/>
                </a:solidFill>
                <a:latin typeface="Arial"/>
              </a:rPr>
              <a:t>7.º nível da estrutura de tópicos</a:t>
            </a:r>
            <a:endParaRPr b="0" lang="pt-BR" sz="2000" spc="-1" strike="noStrike">
              <a:solidFill>
                <a:srgbClr val="000000"/>
              </a:solidFill>
              <a:latin typeface="Arial"/>
            </a:endParaRPr>
          </a:p>
        </p:txBody>
      </p:sp>
    </p:spTree>
  </p:cSld>
  <p:clrMap bg1="lt1" bg2="lt2" tx1="dk1"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sldMaster>
</file>

<file path=ppt/slideMasters/slideMaster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lt1"/>
        </a:solidFill>
      </p:bgPr>
    </p:bg>
    <p:spTree>
      <p:nvGrpSpPr>
        <p:cNvPr id="1" name=""/>
        <p:cNvGrpSpPr/>
        <p:nvPr/>
      </p:nvGrpSpPr>
      <p:grpSpPr>
        <a:xfrm>
          <a:off x="0" y="0"/>
          <a:ext cx="0" cy="0"/>
          <a:chOff x="0" y="0"/>
          <a:chExt cx="0" cy="0"/>
        </a:xfrm>
      </p:grpSpPr>
      <p:sp>
        <p:nvSpPr>
          <p:cNvPr id="75" name="Google Shape;11;p2"/>
          <p:cNvSpPr/>
          <p:nvPr/>
        </p:nvSpPr>
        <p:spPr>
          <a:xfrm>
            <a:off x="8037000" y="4744800"/>
            <a:ext cx="1463040" cy="510120"/>
          </a:xfrm>
          <a:custGeom>
            <a:avLst/>
            <a:gdLst>
              <a:gd name="textAreaLeft" fmla="*/ 0 w 1463040"/>
              <a:gd name="textAreaRight" fmla="*/ 1464480 w 1463040"/>
              <a:gd name="textAreaTop" fmla="*/ 0 h 510120"/>
              <a:gd name="textAreaBottom" fmla="*/ 511560 h 510120"/>
            </a:gdLst>
            <a:ahLst/>
            <a:rect l="textAreaLeft" t="textAreaTop" r="textAreaRight" b="textAreaBottom"/>
            <a:pathLst>
              <a:path w="28056" h="9799">
                <a:moveTo>
                  <a:pt x="21825" y="1"/>
                </a:moveTo>
                <a:cubicBezTo>
                  <a:pt x="20796" y="1"/>
                  <a:pt x="19871" y="893"/>
                  <a:pt x="19365" y="1744"/>
                </a:cubicBezTo>
                <a:cubicBezTo>
                  <a:pt x="18704" y="2845"/>
                  <a:pt x="18264" y="4057"/>
                  <a:pt x="18051" y="5323"/>
                </a:cubicBezTo>
                <a:cubicBezTo>
                  <a:pt x="17249" y="3640"/>
                  <a:pt x="16211" y="2083"/>
                  <a:pt x="14968" y="698"/>
                </a:cubicBezTo>
                <a:cubicBezTo>
                  <a:pt x="14756" y="470"/>
                  <a:pt x="14520" y="234"/>
                  <a:pt x="14189" y="163"/>
                </a:cubicBezTo>
                <a:cubicBezTo>
                  <a:pt x="14132" y="153"/>
                  <a:pt x="14076" y="148"/>
                  <a:pt x="14020" y="148"/>
                </a:cubicBezTo>
                <a:cubicBezTo>
                  <a:pt x="13574" y="148"/>
                  <a:pt x="13168" y="461"/>
                  <a:pt x="12860" y="761"/>
                </a:cubicBezTo>
                <a:cubicBezTo>
                  <a:pt x="11090" y="2507"/>
                  <a:pt x="9856" y="4639"/>
                  <a:pt x="9266" y="6888"/>
                </a:cubicBezTo>
                <a:cubicBezTo>
                  <a:pt x="8778" y="5575"/>
                  <a:pt x="8117" y="4340"/>
                  <a:pt x="7299" y="3207"/>
                </a:cubicBezTo>
                <a:cubicBezTo>
                  <a:pt x="6796" y="2499"/>
                  <a:pt x="6167" y="1784"/>
                  <a:pt x="5247" y="1516"/>
                </a:cubicBezTo>
                <a:cubicBezTo>
                  <a:pt x="4990" y="1440"/>
                  <a:pt x="4722" y="1405"/>
                  <a:pt x="4454" y="1405"/>
                </a:cubicBezTo>
                <a:cubicBezTo>
                  <a:pt x="3721" y="1405"/>
                  <a:pt x="2979" y="1668"/>
                  <a:pt x="2415" y="2083"/>
                </a:cubicBezTo>
                <a:cubicBezTo>
                  <a:pt x="1644" y="2649"/>
                  <a:pt x="1157" y="3443"/>
                  <a:pt x="819" y="4261"/>
                </a:cubicBezTo>
                <a:cubicBezTo>
                  <a:pt x="95" y="6031"/>
                  <a:pt x="1" y="7918"/>
                  <a:pt x="221" y="9798"/>
                </a:cubicBezTo>
                <a:cubicBezTo>
                  <a:pt x="5714" y="9598"/>
                  <a:pt x="11209" y="9497"/>
                  <a:pt x="16706" y="9497"/>
                </a:cubicBezTo>
                <a:cubicBezTo>
                  <a:pt x="20489" y="9497"/>
                  <a:pt x="24272" y="9545"/>
                  <a:pt x="28056" y="9641"/>
                </a:cubicBezTo>
                <a:cubicBezTo>
                  <a:pt x="27010" y="6668"/>
                  <a:pt x="25555" y="3852"/>
                  <a:pt x="23730" y="1280"/>
                </a:cubicBezTo>
                <a:cubicBezTo>
                  <a:pt x="23384" y="785"/>
                  <a:pt x="22975" y="266"/>
                  <a:pt x="22338" y="77"/>
                </a:cubicBezTo>
                <a:cubicBezTo>
                  <a:pt x="22165" y="25"/>
                  <a:pt x="21993" y="1"/>
                  <a:pt x="21825" y="1"/>
                </a:cubicBezTo>
                <a:close/>
              </a:path>
            </a:pathLst>
          </a:custGeom>
          <a:solidFill>
            <a:schemeClr val="accent2"/>
          </a:solidFill>
          <a:ln w="0">
            <a:noFill/>
          </a:ln>
        </p:spPr>
        <p:style>
          <a:lnRef idx="0"/>
          <a:fillRef idx="0"/>
          <a:effectRef idx="0"/>
          <a:fontRef idx="minor"/>
        </p:style>
        <p:txBody>
          <a:bodyPr lIns="90000" rIns="90000" tIns="91440" bIns="91440" anchor="ctr">
            <a:noAutofit/>
          </a:bodyPr>
          <a:p>
            <a:pPr>
              <a:lnSpc>
                <a:spcPct val="100000"/>
              </a:lnSpc>
              <a:tabLst>
                <a:tab algn="l" pos="0"/>
              </a:tabLst>
            </a:pPr>
            <a:endParaRPr b="0" lang="pt-BR" sz="1400" spc="-1" strike="noStrike">
              <a:solidFill>
                <a:srgbClr val="000000"/>
              </a:solidFill>
              <a:latin typeface="Arial"/>
              <a:ea typeface="DejaVu Sans"/>
            </a:endParaRPr>
          </a:p>
        </p:txBody>
      </p:sp>
      <p:sp>
        <p:nvSpPr>
          <p:cNvPr id="76" name="Google Shape;12;p2"/>
          <p:cNvSpPr/>
          <p:nvPr/>
        </p:nvSpPr>
        <p:spPr>
          <a:xfrm>
            <a:off x="7708680" y="-660960"/>
            <a:ext cx="2995200" cy="2146320"/>
          </a:xfrm>
          <a:custGeom>
            <a:avLst/>
            <a:gdLst>
              <a:gd name="textAreaLeft" fmla="*/ 0 w 2995200"/>
              <a:gd name="textAreaRight" fmla="*/ 2996640 w 2995200"/>
              <a:gd name="textAreaTop" fmla="*/ 0 h 2146320"/>
              <a:gd name="textAreaBottom" fmla="*/ 2147760 h 2146320"/>
            </a:gdLst>
            <a:ahLst/>
            <a:rect l="textAreaLeft" t="textAreaTop" r="textAreaRight" b="textAreaBottom"/>
            <a:pathLst>
              <a:path w="41183" h="29520">
                <a:moveTo>
                  <a:pt x="9628" y="0"/>
                </a:moveTo>
                <a:cubicBezTo>
                  <a:pt x="7268" y="622"/>
                  <a:pt x="5467" y="2266"/>
                  <a:pt x="4043" y="3996"/>
                </a:cubicBezTo>
                <a:cubicBezTo>
                  <a:pt x="1684" y="6851"/>
                  <a:pt x="1" y="10264"/>
                  <a:pt x="158" y="13757"/>
                </a:cubicBezTo>
                <a:cubicBezTo>
                  <a:pt x="323" y="17257"/>
                  <a:pt x="2628" y="20804"/>
                  <a:pt x="6411" y="22141"/>
                </a:cubicBezTo>
                <a:cubicBezTo>
                  <a:pt x="8180" y="22770"/>
                  <a:pt x="10131" y="22896"/>
                  <a:pt x="11979" y="23336"/>
                </a:cubicBezTo>
                <a:cubicBezTo>
                  <a:pt x="16502" y="24422"/>
                  <a:pt x="20112" y="27363"/>
                  <a:pt x="24532" y="28724"/>
                </a:cubicBezTo>
                <a:cubicBezTo>
                  <a:pt x="26272" y="29260"/>
                  <a:pt x="28116" y="29519"/>
                  <a:pt x="29963" y="29519"/>
                </a:cubicBezTo>
                <a:cubicBezTo>
                  <a:pt x="34054" y="29519"/>
                  <a:pt x="38159" y="28247"/>
                  <a:pt x="41183" y="25885"/>
                </a:cubicBezTo>
                <a:lnTo>
                  <a:pt x="40475" y="1754"/>
                </a:lnTo>
                <a:lnTo>
                  <a:pt x="9628" y="0"/>
                </a:lnTo>
                <a:close/>
              </a:path>
            </a:pathLst>
          </a:custGeom>
          <a:solidFill>
            <a:schemeClr val="accent2"/>
          </a:solidFill>
          <a:ln w="0">
            <a:noFill/>
          </a:ln>
        </p:spPr>
        <p:style>
          <a:lnRef idx="0"/>
          <a:fillRef idx="0"/>
          <a:effectRef idx="0"/>
          <a:fontRef idx="minor"/>
        </p:style>
        <p:txBody>
          <a:bodyPr lIns="90000" rIns="90000" tIns="91440" bIns="91440" anchor="ctr">
            <a:noAutofit/>
          </a:bodyPr>
          <a:p>
            <a:pPr>
              <a:lnSpc>
                <a:spcPct val="100000"/>
              </a:lnSpc>
              <a:tabLst>
                <a:tab algn="l" pos="0"/>
              </a:tabLst>
            </a:pPr>
            <a:endParaRPr b="0" lang="pt-BR" sz="1400" spc="-1" strike="noStrike">
              <a:solidFill>
                <a:srgbClr val="000000"/>
              </a:solidFill>
              <a:latin typeface="Arial"/>
              <a:ea typeface="DejaVu Sans"/>
            </a:endParaRPr>
          </a:p>
        </p:txBody>
      </p:sp>
      <p:sp>
        <p:nvSpPr>
          <p:cNvPr id="77" name="Google Shape;13;p2"/>
          <p:cNvSpPr/>
          <p:nvPr/>
        </p:nvSpPr>
        <p:spPr>
          <a:xfrm>
            <a:off x="-1860120" y="4172040"/>
            <a:ext cx="3485520" cy="3218400"/>
          </a:xfrm>
          <a:custGeom>
            <a:avLst/>
            <a:gdLst>
              <a:gd name="textAreaLeft" fmla="*/ 0 w 3485520"/>
              <a:gd name="textAreaRight" fmla="*/ 3486960 w 3485520"/>
              <a:gd name="textAreaTop" fmla="*/ 0 h 3218400"/>
              <a:gd name="textAreaBottom" fmla="*/ 3219840 h 3218400"/>
            </a:gdLst>
            <a:ahLst/>
            <a:rect l="textAreaLeft" t="textAreaTop" r="textAreaRight" b="textAreaBottom"/>
            <a:pathLst>
              <a:path w="42205" h="38970">
                <a:moveTo>
                  <a:pt x="31657" y="0"/>
                </a:moveTo>
                <a:cubicBezTo>
                  <a:pt x="30412" y="0"/>
                  <a:pt x="29139" y="247"/>
                  <a:pt x="27914" y="784"/>
                </a:cubicBezTo>
                <a:cubicBezTo>
                  <a:pt x="26191" y="1539"/>
                  <a:pt x="24689" y="2789"/>
                  <a:pt x="23037" y="3725"/>
                </a:cubicBezTo>
                <a:cubicBezTo>
                  <a:pt x="19003" y="6022"/>
                  <a:pt x="14354" y="6360"/>
                  <a:pt x="10201" y="8389"/>
                </a:cubicBezTo>
                <a:cubicBezTo>
                  <a:pt x="4940" y="10961"/>
                  <a:pt x="866" y="16357"/>
                  <a:pt x="0" y="21862"/>
                </a:cubicBezTo>
                <a:lnTo>
                  <a:pt x="17044" y="38969"/>
                </a:lnTo>
                <a:lnTo>
                  <a:pt x="40726" y="19125"/>
                </a:lnTo>
                <a:cubicBezTo>
                  <a:pt x="42024" y="17057"/>
                  <a:pt x="42205" y="14626"/>
                  <a:pt x="42063" y="12393"/>
                </a:cubicBezTo>
                <a:cubicBezTo>
                  <a:pt x="41827" y="8688"/>
                  <a:pt x="40726" y="5055"/>
                  <a:pt x="38209" y="2616"/>
                </a:cubicBezTo>
                <a:cubicBezTo>
                  <a:pt x="36536" y="990"/>
                  <a:pt x="34152" y="0"/>
                  <a:pt x="31657" y="0"/>
                </a:cubicBezTo>
                <a:close/>
              </a:path>
            </a:pathLst>
          </a:custGeom>
          <a:solidFill>
            <a:schemeClr val="lt2"/>
          </a:solidFill>
          <a:ln w="0">
            <a:noFill/>
          </a:ln>
        </p:spPr>
        <p:style>
          <a:lnRef idx="0"/>
          <a:fillRef idx="0"/>
          <a:effectRef idx="0"/>
          <a:fontRef idx="minor"/>
        </p:style>
        <p:txBody>
          <a:bodyPr lIns="90000" rIns="90000" tIns="91440" bIns="91440" anchor="ctr">
            <a:noAutofit/>
          </a:bodyPr>
          <a:p>
            <a:pPr>
              <a:lnSpc>
                <a:spcPct val="100000"/>
              </a:lnSpc>
              <a:tabLst>
                <a:tab algn="l" pos="0"/>
              </a:tabLst>
            </a:pPr>
            <a:endParaRPr b="0" lang="pt-BR" sz="1400" spc="-1" strike="noStrike">
              <a:solidFill>
                <a:srgbClr val="000000"/>
              </a:solidFill>
              <a:latin typeface="Arial"/>
              <a:ea typeface="DejaVu Sans"/>
            </a:endParaRPr>
          </a:p>
        </p:txBody>
      </p:sp>
      <p:sp>
        <p:nvSpPr>
          <p:cNvPr id="78" name="Google Shape;14;p2"/>
          <p:cNvSpPr/>
          <p:nvPr/>
        </p:nvSpPr>
        <p:spPr>
          <a:xfrm>
            <a:off x="-1689120" y="-1555560"/>
            <a:ext cx="3143160" cy="2914920"/>
          </a:xfrm>
          <a:custGeom>
            <a:avLst/>
            <a:gdLst>
              <a:gd name="textAreaLeft" fmla="*/ 0 w 3143160"/>
              <a:gd name="textAreaRight" fmla="*/ 3144600 w 3143160"/>
              <a:gd name="textAreaTop" fmla="*/ 0 h 2914920"/>
              <a:gd name="textAreaBottom" fmla="*/ 2916360 h 2914920"/>
            </a:gdLst>
            <a:ahLst/>
            <a:rect l="textAreaLeft" t="textAreaTop" r="textAreaRight" b="textAreaBottom"/>
            <a:pathLst>
              <a:path w="29841" h="27674">
                <a:moveTo>
                  <a:pt x="16561" y="1"/>
                </a:moveTo>
                <a:cubicBezTo>
                  <a:pt x="16287" y="1"/>
                  <a:pt x="16015" y="8"/>
                  <a:pt x="15746" y="24"/>
                </a:cubicBezTo>
                <a:lnTo>
                  <a:pt x="0" y="15156"/>
                </a:lnTo>
                <a:cubicBezTo>
                  <a:pt x="2682" y="18680"/>
                  <a:pt x="5466" y="22282"/>
                  <a:pt x="9053" y="24815"/>
                </a:cubicBezTo>
                <a:cubicBezTo>
                  <a:pt x="11487" y="26542"/>
                  <a:pt x="14401" y="27674"/>
                  <a:pt x="17011" y="27674"/>
                </a:cubicBezTo>
                <a:cubicBezTo>
                  <a:pt x="18239" y="27674"/>
                  <a:pt x="19399" y="27423"/>
                  <a:pt x="20410" y="26867"/>
                </a:cubicBezTo>
                <a:cubicBezTo>
                  <a:pt x="22030" y="25971"/>
                  <a:pt x="23108" y="24413"/>
                  <a:pt x="24130" y="22880"/>
                </a:cubicBezTo>
                <a:cubicBezTo>
                  <a:pt x="25538" y="20772"/>
                  <a:pt x="26923" y="18640"/>
                  <a:pt x="28071" y="16336"/>
                </a:cubicBezTo>
                <a:cubicBezTo>
                  <a:pt x="29038" y="14385"/>
                  <a:pt x="29841" y="12207"/>
                  <a:pt x="29494" y="9784"/>
                </a:cubicBezTo>
                <a:cubicBezTo>
                  <a:pt x="29070" y="6851"/>
                  <a:pt x="26907" y="3956"/>
                  <a:pt x="24248" y="2234"/>
                </a:cubicBezTo>
                <a:cubicBezTo>
                  <a:pt x="21853" y="677"/>
                  <a:pt x="19125" y="1"/>
                  <a:pt x="16561" y="1"/>
                </a:cubicBezTo>
                <a:close/>
              </a:path>
            </a:pathLst>
          </a:custGeom>
          <a:solidFill>
            <a:schemeClr val="accent4"/>
          </a:solidFill>
          <a:ln w="0">
            <a:noFill/>
          </a:ln>
        </p:spPr>
        <p:style>
          <a:lnRef idx="0"/>
          <a:fillRef idx="0"/>
          <a:effectRef idx="0"/>
          <a:fontRef idx="minor"/>
        </p:style>
        <p:txBody>
          <a:bodyPr lIns="90000" rIns="90000" tIns="91440" bIns="91440" anchor="ctr">
            <a:noAutofit/>
          </a:bodyPr>
          <a:p>
            <a:pPr>
              <a:lnSpc>
                <a:spcPct val="100000"/>
              </a:lnSpc>
              <a:tabLst>
                <a:tab algn="l" pos="0"/>
              </a:tabLst>
            </a:pPr>
            <a:endParaRPr b="0" lang="pt-BR" sz="1400" spc="-1" strike="noStrike">
              <a:solidFill>
                <a:srgbClr val="000000"/>
              </a:solidFill>
              <a:latin typeface="Arial"/>
              <a:ea typeface="DejaVu Sans"/>
            </a:endParaRPr>
          </a:p>
        </p:txBody>
      </p:sp>
      <p:grpSp>
        <p:nvGrpSpPr>
          <p:cNvPr id="79" name="Google Shape;15;p2"/>
          <p:cNvGrpSpPr/>
          <p:nvPr/>
        </p:nvGrpSpPr>
        <p:grpSpPr>
          <a:xfrm>
            <a:off x="-8640" y="-52200"/>
            <a:ext cx="1463040" cy="1411560"/>
            <a:chOff x="-8640" y="-52200"/>
            <a:chExt cx="1463040" cy="1411560"/>
          </a:xfrm>
        </p:grpSpPr>
        <p:sp>
          <p:nvSpPr>
            <p:cNvPr id="80" name="Google Shape;16;p2"/>
            <p:cNvSpPr/>
            <p:nvPr/>
          </p:nvSpPr>
          <p:spPr>
            <a:xfrm>
              <a:off x="219240" y="185040"/>
              <a:ext cx="306360" cy="275400"/>
            </a:xfrm>
            <a:custGeom>
              <a:avLst/>
              <a:gdLst>
                <a:gd name="textAreaLeft" fmla="*/ 0 w 306360"/>
                <a:gd name="textAreaRight" fmla="*/ 307800 w 306360"/>
                <a:gd name="textAreaTop" fmla="*/ 0 h 275400"/>
                <a:gd name="textAreaBottom" fmla="*/ 276840 h 275400"/>
              </a:gdLst>
              <a:ahLst/>
              <a:rect l="textAreaLeft" t="textAreaTop" r="textAreaRight" b="textAreaBottom"/>
              <a:pathLst>
                <a:path w="6859" h="6168">
                  <a:moveTo>
                    <a:pt x="3661" y="2609"/>
                  </a:moveTo>
                  <a:cubicBezTo>
                    <a:pt x="3687" y="2609"/>
                    <a:pt x="3713" y="2615"/>
                    <a:pt x="3737" y="2627"/>
                  </a:cubicBezTo>
                  <a:cubicBezTo>
                    <a:pt x="3815" y="2659"/>
                    <a:pt x="3847" y="2745"/>
                    <a:pt x="3815" y="2816"/>
                  </a:cubicBezTo>
                  <a:cubicBezTo>
                    <a:pt x="3595" y="3123"/>
                    <a:pt x="3563" y="3571"/>
                    <a:pt x="3170" y="3752"/>
                  </a:cubicBezTo>
                  <a:cubicBezTo>
                    <a:pt x="2911" y="3870"/>
                    <a:pt x="2761" y="4082"/>
                    <a:pt x="2620" y="4302"/>
                  </a:cubicBezTo>
                  <a:cubicBezTo>
                    <a:pt x="2579" y="4367"/>
                    <a:pt x="2546" y="4427"/>
                    <a:pt x="2460" y="4427"/>
                  </a:cubicBezTo>
                  <a:cubicBezTo>
                    <a:pt x="2431" y="4427"/>
                    <a:pt x="2396" y="4421"/>
                    <a:pt x="2352" y="4405"/>
                  </a:cubicBezTo>
                  <a:cubicBezTo>
                    <a:pt x="2667" y="4004"/>
                    <a:pt x="2557" y="3422"/>
                    <a:pt x="3013" y="3091"/>
                  </a:cubicBezTo>
                  <a:lnTo>
                    <a:pt x="3013" y="3083"/>
                  </a:lnTo>
                  <a:cubicBezTo>
                    <a:pt x="3210" y="2942"/>
                    <a:pt x="3390" y="2777"/>
                    <a:pt x="3579" y="2627"/>
                  </a:cubicBezTo>
                  <a:cubicBezTo>
                    <a:pt x="3607" y="2615"/>
                    <a:pt x="3634" y="2609"/>
                    <a:pt x="3661" y="2609"/>
                  </a:cubicBezTo>
                  <a:close/>
                  <a:moveTo>
                    <a:pt x="5114" y="1"/>
                  </a:moveTo>
                  <a:cubicBezTo>
                    <a:pt x="4979" y="1"/>
                    <a:pt x="4817" y="53"/>
                    <a:pt x="4625" y="158"/>
                  </a:cubicBezTo>
                  <a:cubicBezTo>
                    <a:pt x="4596" y="172"/>
                    <a:pt x="4574" y="178"/>
                    <a:pt x="4557" y="178"/>
                  </a:cubicBezTo>
                  <a:cubicBezTo>
                    <a:pt x="4529" y="178"/>
                    <a:pt x="4514" y="161"/>
                    <a:pt x="4499" y="142"/>
                  </a:cubicBezTo>
                  <a:cubicBezTo>
                    <a:pt x="4448" y="64"/>
                    <a:pt x="4401" y="34"/>
                    <a:pt x="4344" y="34"/>
                  </a:cubicBezTo>
                  <a:cubicBezTo>
                    <a:pt x="4298" y="34"/>
                    <a:pt x="4245" y="55"/>
                    <a:pt x="4177" y="87"/>
                  </a:cubicBezTo>
                  <a:cubicBezTo>
                    <a:pt x="3784" y="260"/>
                    <a:pt x="3375" y="386"/>
                    <a:pt x="2958" y="464"/>
                  </a:cubicBezTo>
                  <a:cubicBezTo>
                    <a:pt x="2879" y="464"/>
                    <a:pt x="2801" y="496"/>
                    <a:pt x="2746" y="543"/>
                  </a:cubicBezTo>
                  <a:cubicBezTo>
                    <a:pt x="2494" y="826"/>
                    <a:pt x="2140" y="920"/>
                    <a:pt x="1817" y="1070"/>
                  </a:cubicBezTo>
                  <a:cubicBezTo>
                    <a:pt x="1629" y="1156"/>
                    <a:pt x="1542" y="1329"/>
                    <a:pt x="1346" y="1471"/>
                  </a:cubicBezTo>
                  <a:cubicBezTo>
                    <a:pt x="1196" y="1959"/>
                    <a:pt x="724" y="2391"/>
                    <a:pt x="874" y="3028"/>
                  </a:cubicBezTo>
                  <a:cubicBezTo>
                    <a:pt x="889" y="3099"/>
                    <a:pt x="897" y="3209"/>
                    <a:pt x="811" y="3225"/>
                  </a:cubicBezTo>
                  <a:cubicBezTo>
                    <a:pt x="551" y="3280"/>
                    <a:pt x="606" y="3469"/>
                    <a:pt x="646" y="3626"/>
                  </a:cubicBezTo>
                  <a:cubicBezTo>
                    <a:pt x="724" y="3949"/>
                    <a:pt x="583" y="4200"/>
                    <a:pt x="362" y="4389"/>
                  </a:cubicBezTo>
                  <a:cubicBezTo>
                    <a:pt x="142" y="4586"/>
                    <a:pt x="1" y="4798"/>
                    <a:pt x="150" y="5081"/>
                  </a:cubicBezTo>
                  <a:cubicBezTo>
                    <a:pt x="284" y="5333"/>
                    <a:pt x="252" y="5655"/>
                    <a:pt x="528" y="5836"/>
                  </a:cubicBezTo>
                  <a:cubicBezTo>
                    <a:pt x="664" y="5936"/>
                    <a:pt x="827" y="5986"/>
                    <a:pt x="992" y="5986"/>
                  </a:cubicBezTo>
                  <a:cubicBezTo>
                    <a:pt x="1112" y="5986"/>
                    <a:pt x="1233" y="5960"/>
                    <a:pt x="1346" y="5907"/>
                  </a:cubicBezTo>
                  <a:cubicBezTo>
                    <a:pt x="1471" y="5848"/>
                    <a:pt x="1584" y="5808"/>
                    <a:pt x="1692" y="5808"/>
                  </a:cubicBezTo>
                  <a:cubicBezTo>
                    <a:pt x="1815" y="5808"/>
                    <a:pt x="1932" y="5860"/>
                    <a:pt x="2053" y="5993"/>
                  </a:cubicBezTo>
                  <a:cubicBezTo>
                    <a:pt x="2174" y="6108"/>
                    <a:pt x="2332" y="6167"/>
                    <a:pt x="2495" y="6167"/>
                  </a:cubicBezTo>
                  <a:cubicBezTo>
                    <a:pt x="2544" y="6167"/>
                    <a:pt x="2594" y="6162"/>
                    <a:pt x="2643" y="6151"/>
                  </a:cubicBezTo>
                  <a:cubicBezTo>
                    <a:pt x="2926" y="6072"/>
                    <a:pt x="3217" y="6025"/>
                    <a:pt x="3508" y="6009"/>
                  </a:cubicBezTo>
                  <a:cubicBezTo>
                    <a:pt x="4185" y="5970"/>
                    <a:pt x="4437" y="5734"/>
                    <a:pt x="4987" y="5010"/>
                  </a:cubicBezTo>
                  <a:cubicBezTo>
                    <a:pt x="5008" y="4986"/>
                    <a:pt x="5030" y="4979"/>
                    <a:pt x="5054" y="4979"/>
                  </a:cubicBezTo>
                  <a:cubicBezTo>
                    <a:pt x="5083" y="4979"/>
                    <a:pt x="5114" y="4990"/>
                    <a:pt x="5144" y="4995"/>
                  </a:cubicBezTo>
                  <a:cubicBezTo>
                    <a:pt x="5155" y="4996"/>
                    <a:pt x="5166" y="4997"/>
                    <a:pt x="5175" y="4997"/>
                  </a:cubicBezTo>
                  <a:cubicBezTo>
                    <a:pt x="5280" y="4997"/>
                    <a:pt x="5332" y="4923"/>
                    <a:pt x="5317" y="4829"/>
                  </a:cubicBezTo>
                  <a:cubicBezTo>
                    <a:pt x="5285" y="4637"/>
                    <a:pt x="5333" y="4568"/>
                    <a:pt x="5433" y="4568"/>
                  </a:cubicBezTo>
                  <a:cubicBezTo>
                    <a:pt x="5481" y="4568"/>
                    <a:pt x="5540" y="4584"/>
                    <a:pt x="5608" y="4609"/>
                  </a:cubicBezTo>
                  <a:cubicBezTo>
                    <a:pt x="5632" y="4618"/>
                    <a:pt x="5652" y="4622"/>
                    <a:pt x="5670" y="4622"/>
                  </a:cubicBezTo>
                  <a:cubicBezTo>
                    <a:pt x="5781" y="4622"/>
                    <a:pt x="5786" y="4471"/>
                    <a:pt x="5868" y="4444"/>
                  </a:cubicBezTo>
                  <a:cubicBezTo>
                    <a:pt x="6128" y="4350"/>
                    <a:pt x="6371" y="4169"/>
                    <a:pt x="6442" y="3941"/>
                  </a:cubicBezTo>
                  <a:cubicBezTo>
                    <a:pt x="6497" y="3713"/>
                    <a:pt x="6599" y="3500"/>
                    <a:pt x="6741" y="3304"/>
                  </a:cubicBezTo>
                  <a:cubicBezTo>
                    <a:pt x="6859" y="3138"/>
                    <a:pt x="6725" y="2863"/>
                    <a:pt x="6568" y="2690"/>
                  </a:cubicBezTo>
                  <a:cubicBezTo>
                    <a:pt x="6442" y="2572"/>
                    <a:pt x="6387" y="2399"/>
                    <a:pt x="6434" y="2234"/>
                  </a:cubicBezTo>
                  <a:cubicBezTo>
                    <a:pt x="6552" y="1628"/>
                    <a:pt x="6411" y="1282"/>
                    <a:pt x="5892" y="991"/>
                  </a:cubicBezTo>
                  <a:cubicBezTo>
                    <a:pt x="5726" y="905"/>
                    <a:pt x="5608" y="747"/>
                    <a:pt x="5593" y="559"/>
                  </a:cubicBezTo>
                  <a:cubicBezTo>
                    <a:pt x="5521" y="185"/>
                    <a:pt x="5366" y="1"/>
                    <a:pt x="5114" y="1"/>
                  </a:cubicBezTo>
                  <a:close/>
                </a:path>
              </a:pathLst>
            </a:custGeom>
            <a:solidFill>
              <a:schemeClr val="accent1"/>
            </a:solidFill>
            <a:ln w="0">
              <a:noFill/>
            </a:ln>
          </p:spPr>
          <p:style>
            <a:lnRef idx="0"/>
            <a:fillRef idx="0"/>
            <a:effectRef idx="0"/>
            <a:fontRef idx="minor"/>
          </p:style>
          <p:txBody>
            <a:bodyPr lIns="90000" rIns="90000" tIns="91440" bIns="91440" anchor="ctr">
              <a:noAutofit/>
            </a:bodyPr>
            <a:p>
              <a:pPr>
                <a:lnSpc>
                  <a:spcPct val="100000"/>
                </a:lnSpc>
                <a:tabLst>
                  <a:tab algn="l" pos="0"/>
                </a:tabLst>
              </a:pPr>
              <a:endParaRPr b="0" lang="pt-BR" sz="1400" spc="-1" strike="noStrike">
                <a:solidFill>
                  <a:srgbClr val="000000"/>
                </a:solidFill>
                <a:latin typeface="Arial"/>
                <a:ea typeface="DejaVu Sans"/>
              </a:endParaRPr>
            </a:p>
          </p:txBody>
        </p:sp>
        <p:sp>
          <p:nvSpPr>
            <p:cNvPr id="81" name="Google Shape;17;p2"/>
            <p:cNvSpPr/>
            <p:nvPr/>
          </p:nvSpPr>
          <p:spPr>
            <a:xfrm>
              <a:off x="1155960" y="584640"/>
              <a:ext cx="298440" cy="284760"/>
            </a:xfrm>
            <a:custGeom>
              <a:avLst/>
              <a:gdLst>
                <a:gd name="textAreaLeft" fmla="*/ 0 w 298440"/>
                <a:gd name="textAreaRight" fmla="*/ 299880 w 298440"/>
                <a:gd name="textAreaTop" fmla="*/ 0 h 284760"/>
                <a:gd name="textAreaBottom" fmla="*/ 286200 h 284760"/>
              </a:gdLst>
              <a:ahLst/>
              <a:rect l="textAreaLeft" t="textAreaTop" r="textAreaRight" b="textAreaBottom"/>
              <a:pathLst>
                <a:path w="6678" h="6371">
                  <a:moveTo>
                    <a:pt x="3967" y="1"/>
                  </a:moveTo>
                  <a:cubicBezTo>
                    <a:pt x="3886" y="1"/>
                    <a:pt x="3815" y="104"/>
                    <a:pt x="3760" y="176"/>
                  </a:cubicBezTo>
                  <a:cubicBezTo>
                    <a:pt x="3634" y="317"/>
                    <a:pt x="3681" y="451"/>
                    <a:pt x="3783" y="585"/>
                  </a:cubicBezTo>
                  <a:cubicBezTo>
                    <a:pt x="3838" y="663"/>
                    <a:pt x="3815" y="726"/>
                    <a:pt x="3744" y="773"/>
                  </a:cubicBezTo>
                  <a:cubicBezTo>
                    <a:pt x="3715" y="799"/>
                    <a:pt x="3679" y="811"/>
                    <a:pt x="3643" y="811"/>
                  </a:cubicBezTo>
                  <a:cubicBezTo>
                    <a:pt x="3602" y="811"/>
                    <a:pt x="3561" y="795"/>
                    <a:pt x="3532" y="765"/>
                  </a:cubicBezTo>
                  <a:cubicBezTo>
                    <a:pt x="3476" y="718"/>
                    <a:pt x="3445" y="648"/>
                    <a:pt x="3390" y="592"/>
                  </a:cubicBezTo>
                  <a:cubicBezTo>
                    <a:pt x="3211" y="401"/>
                    <a:pt x="3093" y="308"/>
                    <a:pt x="2963" y="308"/>
                  </a:cubicBezTo>
                  <a:cubicBezTo>
                    <a:pt x="2847" y="308"/>
                    <a:pt x="2721" y="381"/>
                    <a:pt x="2533" y="522"/>
                  </a:cubicBezTo>
                  <a:cubicBezTo>
                    <a:pt x="2415" y="624"/>
                    <a:pt x="2281" y="703"/>
                    <a:pt x="2139" y="765"/>
                  </a:cubicBezTo>
                  <a:cubicBezTo>
                    <a:pt x="2006" y="813"/>
                    <a:pt x="1880" y="899"/>
                    <a:pt x="1888" y="1041"/>
                  </a:cubicBezTo>
                  <a:cubicBezTo>
                    <a:pt x="1903" y="1363"/>
                    <a:pt x="1644" y="1403"/>
                    <a:pt x="1439" y="1473"/>
                  </a:cubicBezTo>
                  <a:cubicBezTo>
                    <a:pt x="1510" y="1764"/>
                    <a:pt x="1864" y="1709"/>
                    <a:pt x="1927" y="1977"/>
                  </a:cubicBezTo>
                  <a:cubicBezTo>
                    <a:pt x="1701" y="1962"/>
                    <a:pt x="1542" y="1744"/>
                    <a:pt x="1326" y="1744"/>
                  </a:cubicBezTo>
                  <a:cubicBezTo>
                    <a:pt x="1309" y="1744"/>
                    <a:pt x="1292" y="1746"/>
                    <a:pt x="1274" y="1749"/>
                  </a:cubicBezTo>
                  <a:cubicBezTo>
                    <a:pt x="1038" y="2055"/>
                    <a:pt x="1038" y="2480"/>
                    <a:pt x="700" y="2708"/>
                  </a:cubicBezTo>
                  <a:cubicBezTo>
                    <a:pt x="614" y="2771"/>
                    <a:pt x="598" y="2921"/>
                    <a:pt x="629" y="3031"/>
                  </a:cubicBezTo>
                  <a:cubicBezTo>
                    <a:pt x="684" y="3227"/>
                    <a:pt x="590" y="3377"/>
                    <a:pt x="496" y="3510"/>
                  </a:cubicBezTo>
                  <a:cubicBezTo>
                    <a:pt x="362" y="3739"/>
                    <a:pt x="275" y="3990"/>
                    <a:pt x="236" y="4258"/>
                  </a:cubicBezTo>
                  <a:cubicBezTo>
                    <a:pt x="189" y="4486"/>
                    <a:pt x="291" y="4761"/>
                    <a:pt x="31" y="4934"/>
                  </a:cubicBezTo>
                  <a:cubicBezTo>
                    <a:pt x="0" y="4950"/>
                    <a:pt x="0" y="5076"/>
                    <a:pt x="8" y="5083"/>
                  </a:cubicBezTo>
                  <a:cubicBezTo>
                    <a:pt x="370" y="5217"/>
                    <a:pt x="110" y="5437"/>
                    <a:pt x="87" y="5618"/>
                  </a:cubicBezTo>
                  <a:cubicBezTo>
                    <a:pt x="71" y="5752"/>
                    <a:pt x="47" y="5901"/>
                    <a:pt x="173" y="5988"/>
                  </a:cubicBezTo>
                  <a:cubicBezTo>
                    <a:pt x="214" y="6018"/>
                    <a:pt x="248" y="6030"/>
                    <a:pt x="278" y="6030"/>
                  </a:cubicBezTo>
                  <a:cubicBezTo>
                    <a:pt x="371" y="6030"/>
                    <a:pt x="416" y="5906"/>
                    <a:pt x="488" y="5846"/>
                  </a:cubicBezTo>
                  <a:cubicBezTo>
                    <a:pt x="534" y="5807"/>
                    <a:pt x="564" y="5745"/>
                    <a:pt x="628" y="5745"/>
                  </a:cubicBezTo>
                  <a:cubicBezTo>
                    <a:pt x="640" y="5745"/>
                    <a:pt x="654" y="5747"/>
                    <a:pt x="669" y="5752"/>
                  </a:cubicBezTo>
                  <a:cubicBezTo>
                    <a:pt x="747" y="5823"/>
                    <a:pt x="731" y="5917"/>
                    <a:pt x="708" y="6012"/>
                  </a:cubicBezTo>
                  <a:cubicBezTo>
                    <a:pt x="692" y="6106"/>
                    <a:pt x="551" y="6192"/>
                    <a:pt x="637" y="6318"/>
                  </a:cubicBezTo>
                  <a:cubicBezTo>
                    <a:pt x="810" y="6350"/>
                    <a:pt x="919" y="6370"/>
                    <a:pt x="1019" y="6370"/>
                  </a:cubicBezTo>
                  <a:cubicBezTo>
                    <a:pt x="1191" y="6370"/>
                    <a:pt x="1334" y="6310"/>
                    <a:pt x="1723" y="6145"/>
                  </a:cubicBezTo>
                  <a:cubicBezTo>
                    <a:pt x="1745" y="6140"/>
                    <a:pt x="1768" y="6138"/>
                    <a:pt x="1791" y="6138"/>
                  </a:cubicBezTo>
                  <a:cubicBezTo>
                    <a:pt x="1842" y="6138"/>
                    <a:pt x="1892" y="6150"/>
                    <a:pt x="1935" y="6177"/>
                  </a:cubicBezTo>
                  <a:cubicBezTo>
                    <a:pt x="2063" y="6249"/>
                    <a:pt x="2192" y="6271"/>
                    <a:pt x="2321" y="6271"/>
                  </a:cubicBezTo>
                  <a:cubicBezTo>
                    <a:pt x="2516" y="6271"/>
                    <a:pt x="2712" y="6221"/>
                    <a:pt x="2910" y="6216"/>
                  </a:cubicBezTo>
                  <a:cubicBezTo>
                    <a:pt x="3253" y="6203"/>
                    <a:pt x="3391" y="5776"/>
                    <a:pt x="3695" y="5776"/>
                  </a:cubicBezTo>
                  <a:cubicBezTo>
                    <a:pt x="3754" y="5776"/>
                    <a:pt x="3819" y="5792"/>
                    <a:pt x="3893" y="5831"/>
                  </a:cubicBezTo>
                  <a:cubicBezTo>
                    <a:pt x="3901" y="5831"/>
                    <a:pt x="3964" y="5776"/>
                    <a:pt x="3956" y="5752"/>
                  </a:cubicBezTo>
                  <a:cubicBezTo>
                    <a:pt x="3894" y="5467"/>
                    <a:pt x="4008" y="5392"/>
                    <a:pt x="4189" y="5392"/>
                  </a:cubicBezTo>
                  <a:cubicBezTo>
                    <a:pt x="4238" y="5392"/>
                    <a:pt x="4292" y="5398"/>
                    <a:pt x="4349" y="5406"/>
                  </a:cubicBezTo>
                  <a:cubicBezTo>
                    <a:pt x="4381" y="5406"/>
                    <a:pt x="4444" y="5327"/>
                    <a:pt x="4452" y="5280"/>
                  </a:cubicBezTo>
                  <a:cubicBezTo>
                    <a:pt x="4554" y="4737"/>
                    <a:pt x="5120" y="4635"/>
                    <a:pt x="5419" y="4281"/>
                  </a:cubicBezTo>
                  <a:cubicBezTo>
                    <a:pt x="5694" y="3951"/>
                    <a:pt x="5765" y="4006"/>
                    <a:pt x="5608" y="3550"/>
                  </a:cubicBezTo>
                  <a:cubicBezTo>
                    <a:pt x="5641" y="3537"/>
                    <a:pt x="5671" y="3532"/>
                    <a:pt x="5699" y="3532"/>
                  </a:cubicBezTo>
                  <a:cubicBezTo>
                    <a:pt x="5836" y="3532"/>
                    <a:pt x="5916" y="3661"/>
                    <a:pt x="6032" y="3661"/>
                  </a:cubicBezTo>
                  <a:cubicBezTo>
                    <a:pt x="6037" y="3661"/>
                    <a:pt x="6043" y="3660"/>
                    <a:pt x="6048" y="3660"/>
                  </a:cubicBezTo>
                  <a:cubicBezTo>
                    <a:pt x="6040" y="3479"/>
                    <a:pt x="5789" y="3440"/>
                    <a:pt x="5867" y="3251"/>
                  </a:cubicBezTo>
                  <a:cubicBezTo>
                    <a:pt x="6520" y="3070"/>
                    <a:pt x="6678" y="2661"/>
                    <a:pt x="6300" y="2095"/>
                  </a:cubicBezTo>
                  <a:cubicBezTo>
                    <a:pt x="6229" y="1969"/>
                    <a:pt x="6111" y="1851"/>
                    <a:pt x="6158" y="1686"/>
                  </a:cubicBezTo>
                  <a:cubicBezTo>
                    <a:pt x="6261" y="1363"/>
                    <a:pt x="6064" y="1261"/>
                    <a:pt x="5836" y="1112"/>
                  </a:cubicBezTo>
                  <a:cubicBezTo>
                    <a:pt x="5262" y="750"/>
                    <a:pt x="4530" y="640"/>
                    <a:pt x="4074" y="65"/>
                  </a:cubicBezTo>
                  <a:cubicBezTo>
                    <a:pt x="4037" y="19"/>
                    <a:pt x="4001" y="1"/>
                    <a:pt x="3967" y="1"/>
                  </a:cubicBezTo>
                  <a:close/>
                </a:path>
              </a:pathLst>
            </a:custGeom>
            <a:solidFill>
              <a:schemeClr val="accent1"/>
            </a:solidFill>
            <a:ln w="0">
              <a:noFill/>
            </a:ln>
          </p:spPr>
          <p:style>
            <a:lnRef idx="0"/>
            <a:fillRef idx="0"/>
            <a:effectRef idx="0"/>
            <a:fontRef idx="minor"/>
          </p:style>
          <p:txBody>
            <a:bodyPr lIns="90000" rIns="90000" tIns="91440" bIns="91440" anchor="ctr">
              <a:noAutofit/>
            </a:bodyPr>
            <a:p>
              <a:pPr>
                <a:lnSpc>
                  <a:spcPct val="100000"/>
                </a:lnSpc>
                <a:tabLst>
                  <a:tab algn="l" pos="0"/>
                </a:tabLst>
              </a:pPr>
              <a:endParaRPr b="0" lang="pt-BR" sz="1400" spc="-1" strike="noStrike">
                <a:solidFill>
                  <a:srgbClr val="000000"/>
                </a:solidFill>
                <a:latin typeface="Arial"/>
                <a:ea typeface="DejaVu Sans"/>
              </a:endParaRPr>
            </a:p>
          </p:txBody>
        </p:sp>
        <p:sp>
          <p:nvSpPr>
            <p:cNvPr id="82" name="Google Shape;18;p2"/>
            <p:cNvSpPr/>
            <p:nvPr/>
          </p:nvSpPr>
          <p:spPr>
            <a:xfrm>
              <a:off x="243360" y="573480"/>
              <a:ext cx="414360" cy="369720"/>
            </a:xfrm>
            <a:custGeom>
              <a:avLst/>
              <a:gdLst>
                <a:gd name="textAreaLeft" fmla="*/ 0 w 414360"/>
                <a:gd name="textAreaRight" fmla="*/ 415800 w 414360"/>
                <a:gd name="textAreaTop" fmla="*/ 0 h 369720"/>
                <a:gd name="textAreaBottom" fmla="*/ 371160 h 369720"/>
              </a:gdLst>
              <a:ahLst/>
              <a:rect l="textAreaLeft" t="textAreaTop" r="textAreaRight" b="textAreaBottom"/>
              <a:pathLst>
                <a:path w="9258" h="8271">
                  <a:moveTo>
                    <a:pt x="6497" y="1425"/>
                  </a:moveTo>
                  <a:lnTo>
                    <a:pt x="6497" y="1425"/>
                  </a:lnTo>
                  <a:cubicBezTo>
                    <a:pt x="6646" y="1779"/>
                    <a:pt x="6536" y="1960"/>
                    <a:pt x="6277" y="2078"/>
                  </a:cubicBezTo>
                  <a:cubicBezTo>
                    <a:pt x="6254" y="2089"/>
                    <a:pt x="6229" y="2094"/>
                    <a:pt x="6204" y="2094"/>
                  </a:cubicBezTo>
                  <a:cubicBezTo>
                    <a:pt x="6136" y="2094"/>
                    <a:pt x="6068" y="2057"/>
                    <a:pt x="6033" y="2000"/>
                  </a:cubicBezTo>
                  <a:cubicBezTo>
                    <a:pt x="5939" y="1913"/>
                    <a:pt x="5946" y="1772"/>
                    <a:pt x="6041" y="1693"/>
                  </a:cubicBezTo>
                  <a:lnTo>
                    <a:pt x="6041" y="1701"/>
                  </a:lnTo>
                  <a:cubicBezTo>
                    <a:pt x="6182" y="1599"/>
                    <a:pt x="6340" y="1504"/>
                    <a:pt x="6497" y="1425"/>
                  </a:cubicBezTo>
                  <a:close/>
                  <a:moveTo>
                    <a:pt x="7582" y="0"/>
                  </a:moveTo>
                  <a:cubicBezTo>
                    <a:pt x="7457" y="0"/>
                    <a:pt x="7326" y="12"/>
                    <a:pt x="7189" y="18"/>
                  </a:cubicBezTo>
                  <a:cubicBezTo>
                    <a:pt x="7024" y="25"/>
                    <a:pt x="6898" y="49"/>
                    <a:pt x="6827" y="159"/>
                  </a:cubicBezTo>
                  <a:cubicBezTo>
                    <a:pt x="6716" y="337"/>
                    <a:pt x="6601" y="472"/>
                    <a:pt x="6432" y="472"/>
                  </a:cubicBezTo>
                  <a:cubicBezTo>
                    <a:pt x="6362" y="472"/>
                    <a:pt x="6283" y="448"/>
                    <a:pt x="6190" y="395"/>
                  </a:cubicBezTo>
                  <a:cubicBezTo>
                    <a:pt x="6166" y="382"/>
                    <a:pt x="6136" y="376"/>
                    <a:pt x="6105" y="376"/>
                  </a:cubicBezTo>
                  <a:cubicBezTo>
                    <a:pt x="6024" y="376"/>
                    <a:pt x="5939" y="415"/>
                    <a:pt x="5939" y="466"/>
                  </a:cubicBezTo>
                  <a:cubicBezTo>
                    <a:pt x="5946" y="788"/>
                    <a:pt x="5679" y="749"/>
                    <a:pt x="5514" y="804"/>
                  </a:cubicBezTo>
                  <a:cubicBezTo>
                    <a:pt x="5246" y="899"/>
                    <a:pt x="5128" y="1095"/>
                    <a:pt x="5018" y="1331"/>
                  </a:cubicBezTo>
                  <a:cubicBezTo>
                    <a:pt x="4981" y="1422"/>
                    <a:pt x="5008" y="1599"/>
                    <a:pt x="4885" y="1599"/>
                  </a:cubicBezTo>
                  <a:cubicBezTo>
                    <a:pt x="4880" y="1599"/>
                    <a:pt x="4875" y="1599"/>
                    <a:pt x="4869" y="1599"/>
                  </a:cubicBezTo>
                  <a:cubicBezTo>
                    <a:pt x="4851" y="1597"/>
                    <a:pt x="4834" y="1597"/>
                    <a:pt x="4818" y="1597"/>
                  </a:cubicBezTo>
                  <a:cubicBezTo>
                    <a:pt x="4465" y="1597"/>
                    <a:pt x="4516" y="1838"/>
                    <a:pt x="4539" y="2086"/>
                  </a:cubicBezTo>
                  <a:cubicBezTo>
                    <a:pt x="4546" y="2141"/>
                    <a:pt x="4539" y="2228"/>
                    <a:pt x="4515" y="2251"/>
                  </a:cubicBezTo>
                  <a:cubicBezTo>
                    <a:pt x="4263" y="2424"/>
                    <a:pt x="4334" y="2621"/>
                    <a:pt x="4452" y="2841"/>
                  </a:cubicBezTo>
                  <a:cubicBezTo>
                    <a:pt x="4521" y="2972"/>
                    <a:pt x="4485" y="3132"/>
                    <a:pt x="4322" y="3132"/>
                  </a:cubicBezTo>
                  <a:cubicBezTo>
                    <a:pt x="4318" y="3132"/>
                    <a:pt x="4315" y="3132"/>
                    <a:pt x="4311" y="3132"/>
                  </a:cubicBezTo>
                  <a:cubicBezTo>
                    <a:pt x="4267" y="3129"/>
                    <a:pt x="4224" y="3128"/>
                    <a:pt x="4180" y="3128"/>
                  </a:cubicBezTo>
                  <a:cubicBezTo>
                    <a:pt x="3878" y="3128"/>
                    <a:pt x="3580" y="3199"/>
                    <a:pt x="3312" y="3337"/>
                  </a:cubicBezTo>
                  <a:cubicBezTo>
                    <a:pt x="3139" y="3415"/>
                    <a:pt x="3021" y="3463"/>
                    <a:pt x="2973" y="3651"/>
                  </a:cubicBezTo>
                  <a:cubicBezTo>
                    <a:pt x="2912" y="3934"/>
                    <a:pt x="2592" y="4061"/>
                    <a:pt x="2451" y="4061"/>
                  </a:cubicBezTo>
                  <a:cubicBezTo>
                    <a:pt x="2447" y="4061"/>
                    <a:pt x="2443" y="4061"/>
                    <a:pt x="2439" y="4060"/>
                  </a:cubicBezTo>
                  <a:cubicBezTo>
                    <a:pt x="2414" y="4058"/>
                    <a:pt x="2390" y="4057"/>
                    <a:pt x="2367" y="4057"/>
                  </a:cubicBezTo>
                  <a:cubicBezTo>
                    <a:pt x="1978" y="4057"/>
                    <a:pt x="1743" y="4350"/>
                    <a:pt x="1424" y="4454"/>
                  </a:cubicBezTo>
                  <a:cubicBezTo>
                    <a:pt x="1086" y="4572"/>
                    <a:pt x="936" y="4918"/>
                    <a:pt x="598" y="5043"/>
                  </a:cubicBezTo>
                  <a:cubicBezTo>
                    <a:pt x="221" y="5185"/>
                    <a:pt x="205" y="5287"/>
                    <a:pt x="291" y="5743"/>
                  </a:cubicBezTo>
                  <a:cubicBezTo>
                    <a:pt x="315" y="5869"/>
                    <a:pt x="284" y="6011"/>
                    <a:pt x="213" y="6121"/>
                  </a:cubicBezTo>
                  <a:cubicBezTo>
                    <a:pt x="111" y="6302"/>
                    <a:pt x="48" y="6506"/>
                    <a:pt x="32" y="6719"/>
                  </a:cubicBezTo>
                  <a:cubicBezTo>
                    <a:pt x="0" y="6931"/>
                    <a:pt x="16" y="7199"/>
                    <a:pt x="221" y="7277"/>
                  </a:cubicBezTo>
                  <a:cubicBezTo>
                    <a:pt x="567" y="7419"/>
                    <a:pt x="590" y="7655"/>
                    <a:pt x="519" y="7969"/>
                  </a:cubicBezTo>
                  <a:cubicBezTo>
                    <a:pt x="716" y="7977"/>
                    <a:pt x="913" y="8009"/>
                    <a:pt x="1102" y="8079"/>
                  </a:cubicBezTo>
                  <a:cubicBezTo>
                    <a:pt x="1260" y="8136"/>
                    <a:pt x="1411" y="8270"/>
                    <a:pt x="1582" y="8270"/>
                  </a:cubicBezTo>
                  <a:cubicBezTo>
                    <a:pt x="1649" y="8270"/>
                    <a:pt x="1719" y="8250"/>
                    <a:pt x="1794" y="8197"/>
                  </a:cubicBezTo>
                  <a:cubicBezTo>
                    <a:pt x="2006" y="8040"/>
                    <a:pt x="2281" y="7977"/>
                    <a:pt x="2439" y="7741"/>
                  </a:cubicBezTo>
                  <a:cubicBezTo>
                    <a:pt x="2659" y="7427"/>
                    <a:pt x="2950" y="7175"/>
                    <a:pt x="3296" y="7010"/>
                  </a:cubicBezTo>
                  <a:cubicBezTo>
                    <a:pt x="3367" y="6970"/>
                    <a:pt x="3445" y="6955"/>
                    <a:pt x="3477" y="6876"/>
                  </a:cubicBezTo>
                  <a:cubicBezTo>
                    <a:pt x="3689" y="6341"/>
                    <a:pt x="4098" y="5885"/>
                    <a:pt x="4043" y="5240"/>
                  </a:cubicBezTo>
                  <a:cubicBezTo>
                    <a:pt x="4027" y="4996"/>
                    <a:pt x="3972" y="4760"/>
                    <a:pt x="3886" y="4532"/>
                  </a:cubicBezTo>
                  <a:cubicBezTo>
                    <a:pt x="3856" y="4454"/>
                    <a:pt x="3809" y="4431"/>
                    <a:pt x="3755" y="4431"/>
                  </a:cubicBezTo>
                  <a:cubicBezTo>
                    <a:pt x="3682" y="4431"/>
                    <a:pt x="3596" y="4472"/>
                    <a:pt x="3518" y="4472"/>
                  </a:cubicBezTo>
                  <a:cubicBezTo>
                    <a:pt x="3487" y="4472"/>
                    <a:pt x="3457" y="4465"/>
                    <a:pt x="3430" y="4446"/>
                  </a:cubicBezTo>
                  <a:cubicBezTo>
                    <a:pt x="3390" y="4406"/>
                    <a:pt x="3351" y="4367"/>
                    <a:pt x="3327" y="4320"/>
                  </a:cubicBezTo>
                  <a:cubicBezTo>
                    <a:pt x="3367" y="4194"/>
                    <a:pt x="3485" y="4225"/>
                    <a:pt x="3563" y="4178"/>
                  </a:cubicBezTo>
                  <a:cubicBezTo>
                    <a:pt x="3642" y="4131"/>
                    <a:pt x="3728" y="4084"/>
                    <a:pt x="3815" y="4045"/>
                  </a:cubicBezTo>
                  <a:cubicBezTo>
                    <a:pt x="3996" y="3990"/>
                    <a:pt x="4035" y="3934"/>
                    <a:pt x="3933" y="3730"/>
                  </a:cubicBezTo>
                  <a:cubicBezTo>
                    <a:pt x="3853" y="3577"/>
                    <a:pt x="4078" y="3379"/>
                    <a:pt x="4268" y="3379"/>
                  </a:cubicBezTo>
                  <a:cubicBezTo>
                    <a:pt x="4302" y="3379"/>
                    <a:pt x="4335" y="3385"/>
                    <a:pt x="4366" y="3400"/>
                  </a:cubicBezTo>
                  <a:cubicBezTo>
                    <a:pt x="4515" y="3470"/>
                    <a:pt x="4704" y="3557"/>
                    <a:pt x="4775" y="3691"/>
                  </a:cubicBezTo>
                  <a:cubicBezTo>
                    <a:pt x="4971" y="4052"/>
                    <a:pt x="5357" y="3966"/>
                    <a:pt x="5632" y="4052"/>
                  </a:cubicBezTo>
                  <a:cubicBezTo>
                    <a:pt x="5738" y="4083"/>
                    <a:pt x="5846" y="4098"/>
                    <a:pt x="5952" y="4098"/>
                  </a:cubicBezTo>
                  <a:cubicBezTo>
                    <a:pt x="6178" y="4098"/>
                    <a:pt x="6399" y="4031"/>
                    <a:pt x="6591" y="3903"/>
                  </a:cubicBezTo>
                  <a:cubicBezTo>
                    <a:pt x="6906" y="3691"/>
                    <a:pt x="7339" y="3651"/>
                    <a:pt x="7606" y="3337"/>
                  </a:cubicBezTo>
                  <a:cubicBezTo>
                    <a:pt x="7674" y="3352"/>
                    <a:pt x="7737" y="3358"/>
                    <a:pt x="7795" y="3358"/>
                  </a:cubicBezTo>
                  <a:cubicBezTo>
                    <a:pt x="8202" y="3358"/>
                    <a:pt x="8390" y="3024"/>
                    <a:pt x="8589" y="2707"/>
                  </a:cubicBezTo>
                  <a:cubicBezTo>
                    <a:pt x="8597" y="2692"/>
                    <a:pt x="8621" y="2692"/>
                    <a:pt x="8636" y="2676"/>
                  </a:cubicBezTo>
                  <a:cubicBezTo>
                    <a:pt x="8809" y="2472"/>
                    <a:pt x="9045" y="2283"/>
                    <a:pt x="9124" y="2039"/>
                  </a:cubicBezTo>
                  <a:cubicBezTo>
                    <a:pt x="9234" y="1732"/>
                    <a:pt x="8927" y="1386"/>
                    <a:pt x="9187" y="1032"/>
                  </a:cubicBezTo>
                  <a:cubicBezTo>
                    <a:pt x="9258" y="930"/>
                    <a:pt x="9014" y="639"/>
                    <a:pt x="8786" y="529"/>
                  </a:cubicBezTo>
                  <a:cubicBezTo>
                    <a:pt x="8613" y="450"/>
                    <a:pt x="8385" y="434"/>
                    <a:pt x="8275" y="301"/>
                  </a:cubicBezTo>
                  <a:cubicBezTo>
                    <a:pt x="8065" y="49"/>
                    <a:pt x="7834" y="0"/>
                    <a:pt x="7582" y="0"/>
                  </a:cubicBezTo>
                  <a:close/>
                </a:path>
              </a:pathLst>
            </a:custGeom>
            <a:solidFill>
              <a:schemeClr val="accent1"/>
            </a:solidFill>
            <a:ln w="0">
              <a:noFill/>
            </a:ln>
          </p:spPr>
          <p:style>
            <a:lnRef idx="0"/>
            <a:fillRef idx="0"/>
            <a:effectRef idx="0"/>
            <a:fontRef idx="minor"/>
          </p:style>
          <p:txBody>
            <a:bodyPr lIns="90000" rIns="90000" tIns="91440" bIns="91440" anchor="ctr">
              <a:noAutofit/>
            </a:bodyPr>
            <a:p>
              <a:pPr>
                <a:lnSpc>
                  <a:spcPct val="100000"/>
                </a:lnSpc>
                <a:tabLst>
                  <a:tab algn="l" pos="0"/>
                </a:tabLst>
              </a:pPr>
              <a:endParaRPr b="0" lang="pt-BR" sz="1400" spc="-1" strike="noStrike">
                <a:solidFill>
                  <a:srgbClr val="000000"/>
                </a:solidFill>
                <a:latin typeface="Arial"/>
                <a:ea typeface="DejaVu Sans"/>
              </a:endParaRPr>
            </a:p>
          </p:txBody>
        </p:sp>
        <p:sp>
          <p:nvSpPr>
            <p:cNvPr id="83" name="Google Shape;19;p2"/>
            <p:cNvSpPr/>
            <p:nvPr/>
          </p:nvSpPr>
          <p:spPr>
            <a:xfrm>
              <a:off x="800640" y="879120"/>
              <a:ext cx="288000" cy="229680"/>
            </a:xfrm>
            <a:custGeom>
              <a:avLst/>
              <a:gdLst>
                <a:gd name="textAreaLeft" fmla="*/ 0 w 288000"/>
                <a:gd name="textAreaRight" fmla="*/ 289440 w 288000"/>
                <a:gd name="textAreaTop" fmla="*/ 0 h 229680"/>
                <a:gd name="textAreaBottom" fmla="*/ 231120 h 229680"/>
              </a:gdLst>
              <a:ahLst/>
              <a:rect l="textAreaLeft" t="textAreaTop" r="textAreaRight" b="textAreaBottom"/>
              <a:pathLst>
                <a:path w="6451" h="5151">
                  <a:moveTo>
                    <a:pt x="3994" y="2180"/>
                  </a:moveTo>
                  <a:cubicBezTo>
                    <a:pt x="4018" y="2180"/>
                    <a:pt x="4042" y="2182"/>
                    <a:pt x="4067" y="2184"/>
                  </a:cubicBezTo>
                  <a:cubicBezTo>
                    <a:pt x="3760" y="2475"/>
                    <a:pt x="3383" y="2671"/>
                    <a:pt x="2982" y="2758"/>
                  </a:cubicBezTo>
                  <a:cubicBezTo>
                    <a:pt x="2958" y="2765"/>
                    <a:pt x="2938" y="2769"/>
                    <a:pt x="2920" y="2769"/>
                  </a:cubicBezTo>
                  <a:cubicBezTo>
                    <a:pt x="2863" y="2769"/>
                    <a:pt x="2838" y="2730"/>
                    <a:pt x="2832" y="2664"/>
                  </a:cubicBezTo>
                  <a:cubicBezTo>
                    <a:pt x="2816" y="2577"/>
                    <a:pt x="2832" y="2491"/>
                    <a:pt x="2927" y="2491"/>
                  </a:cubicBezTo>
                  <a:cubicBezTo>
                    <a:pt x="3305" y="2468"/>
                    <a:pt x="3599" y="2180"/>
                    <a:pt x="3994" y="2180"/>
                  </a:cubicBezTo>
                  <a:close/>
                  <a:moveTo>
                    <a:pt x="5134" y="0"/>
                  </a:moveTo>
                  <a:cubicBezTo>
                    <a:pt x="5013" y="0"/>
                    <a:pt x="4911" y="72"/>
                    <a:pt x="4798" y="249"/>
                  </a:cubicBezTo>
                  <a:cubicBezTo>
                    <a:pt x="4761" y="311"/>
                    <a:pt x="4753" y="417"/>
                    <a:pt x="4698" y="417"/>
                  </a:cubicBezTo>
                  <a:cubicBezTo>
                    <a:pt x="4683" y="417"/>
                    <a:pt x="4665" y="409"/>
                    <a:pt x="4641" y="391"/>
                  </a:cubicBezTo>
                  <a:cubicBezTo>
                    <a:pt x="4582" y="342"/>
                    <a:pt x="4517" y="326"/>
                    <a:pt x="4449" y="326"/>
                  </a:cubicBezTo>
                  <a:cubicBezTo>
                    <a:pt x="4294" y="326"/>
                    <a:pt x="4124" y="413"/>
                    <a:pt x="3970" y="413"/>
                  </a:cubicBezTo>
                  <a:cubicBezTo>
                    <a:pt x="3859" y="413"/>
                    <a:pt x="3757" y="369"/>
                    <a:pt x="3674" y="217"/>
                  </a:cubicBezTo>
                  <a:cubicBezTo>
                    <a:pt x="3667" y="208"/>
                    <a:pt x="3645" y="203"/>
                    <a:pt x="3619" y="203"/>
                  </a:cubicBezTo>
                  <a:cubicBezTo>
                    <a:pt x="3582" y="203"/>
                    <a:pt x="3536" y="212"/>
                    <a:pt x="3509" y="225"/>
                  </a:cubicBezTo>
                  <a:cubicBezTo>
                    <a:pt x="3265" y="320"/>
                    <a:pt x="3005" y="359"/>
                    <a:pt x="2777" y="516"/>
                  </a:cubicBezTo>
                  <a:cubicBezTo>
                    <a:pt x="1975" y="1067"/>
                    <a:pt x="1235" y="1688"/>
                    <a:pt x="551" y="2380"/>
                  </a:cubicBezTo>
                  <a:cubicBezTo>
                    <a:pt x="260" y="2671"/>
                    <a:pt x="244" y="3010"/>
                    <a:pt x="496" y="3379"/>
                  </a:cubicBezTo>
                  <a:cubicBezTo>
                    <a:pt x="71" y="3639"/>
                    <a:pt x="1" y="3765"/>
                    <a:pt x="71" y="4134"/>
                  </a:cubicBezTo>
                  <a:cubicBezTo>
                    <a:pt x="119" y="4394"/>
                    <a:pt x="441" y="4669"/>
                    <a:pt x="724" y="4756"/>
                  </a:cubicBezTo>
                  <a:cubicBezTo>
                    <a:pt x="1047" y="4866"/>
                    <a:pt x="1416" y="4811"/>
                    <a:pt x="1700" y="5007"/>
                  </a:cubicBezTo>
                  <a:cubicBezTo>
                    <a:pt x="1888" y="5133"/>
                    <a:pt x="2085" y="5141"/>
                    <a:pt x="2297" y="5149"/>
                  </a:cubicBezTo>
                  <a:cubicBezTo>
                    <a:pt x="2328" y="5150"/>
                    <a:pt x="2359" y="5151"/>
                    <a:pt x="2390" y="5151"/>
                  </a:cubicBezTo>
                  <a:cubicBezTo>
                    <a:pt x="3009" y="5151"/>
                    <a:pt x="3602" y="4933"/>
                    <a:pt x="4209" y="4866"/>
                  </a:cubicBezTo>
                  <a:cubicBezTo>
                    <a:pt x="4492" y="4834"/>
                    <a:pt x="4901" y="4724"/>
                    <a:pt x="4971" y="4362"/>
                  </a:cubicBezTo>
                  <a:cubicBezTo>
                    <a:pt x="5011" y="4197"/>
                    <a:pt x="5113" y="4056"/>
                    <a:pt x="5262" y="3969"/>
                  </a:cubicBezTo>
                  <a:cubicBezTo>
                    <a:pt x="5703" y="3655"/>
                    <a:pt x="5939" y="3159"/>
                    <a:pt x="6356" y="2829"/>
                  </a:cubicBezTo>
                  <a:cubicBezTo>
                    <a:pt x="6427" y="2789"/>
                    <a:pt x="6450" y="2703"/>
                    <a:pt x="6411" y="2640"/>
                  </a:cubicBezTo>
                  <a:cubicBezTo>
                    <a:pt x="6253" y="2270"/>
                    <a:pt x="6387" y="1893"/>
                    <a:pt x="6364" y="1515"/>
                  </a:cubicBezTo>
                  <a:cubicBezTo>
                    <a:pt x="6364" y="1444"/>
                    <a:pt x="6427" y="1374"/>
                    <a:pt x="6371" y="1303"/>
                  </a:cubicBezTo>
                  <a:cubicBezTo>
                    <a:pt x="6080" y="941"/>
                    <a:pt x="6025" y="446"/>
                    <a:pt x="5561" y="170"/>
                  </a:cubicBezTo>
                  <a:cubicBezTo>
                    <a:pt x="5384" y="66"/>
                    <a:pt x="5251" y="0"/>
                    <a:pt x="5134" y="0"/>
                  </a:cubicBezTo>
                  <a:close/>
                </a:path>
              </a:pathLst>
            </a:custGeom>
            <a:solidFill>
              <a:schemeClr val="accent1"/>
            </a:solidFill>
            <a:ln w="0">
              <a:noFill/>
            </a:ln>
          </p:spPr>
          <p:style>
            <a:lnRef idx="0"/>
            <a:fillRef idx="0"/>
            <a:effectRef idx="0"/>
            <a:fontRef idx="minor"/>
          </p:style>
          <p:txBody>
            <a:bodyPr lIns="90000" rIns="90000" tIns="91440" bIns="91440" anchor="ctr">
              <a:noAutofit/>
            </a:bodyPr>
            <a:p>
              <a:pPr>
                <a:lnSpc>
                  <a:spcPct val="100000"/>
                </a:lnSpc>
                <a:tabLst>
                  <a:tab algn="l" pos="0"/>
                </a:tabLst>
              </a:pPr>
              <a:endParaRPr b="0" lang="pt-BR" sz="1400" spc="-1" strike="noStrike">
                <a:solidFill>
                  <a:srgbClr val="000000"/>
                </a:solidFill>
                <a:latin typeface="Arial"/>
                <a:ea typeface="DejaVu Sans"/>
              </a:endParaRPr>
            </a:p>
          </p:txBody>
        </p:sp>
        <p:sp>
          <p:nvSpPr>
            <p:cNvPr id="84" name="Google Shape;20;p2"/>
            <p:cNvSpPr/>
            <p:nvPr/>
          </p:nvSpPr>
          <p:spPr>
            <a:xfrm>
              <a:off x="448560" y="-52200"/>
              <a:ext cx="269280" cy="232920"/>
            </a:xfrm>
            <a:custGeom>
              <a:avLst/>
              <a:gdLst>
                <a:gd name="textAreaLeft" fmla="*/ 0 w 269280"/>
                <a:gd name="textAreaRight" fmla="*/ 270720 w 269280"/>
                <a:gd name="textAreaTop" fmla="*/ 0 h 232920"/>
                <a:gd name="textAreaBottom" fmla="*/ 234360 h 232920"/>
              </a:gdLst>
              <a:ahLst/>
              <a:rect l="textAreaLeft" t="textAreaTop" r="textAreaRight" b="textAreaBottom"/>
              <a:pathLst>
                <a:path w="6033" h="5220">
                  <a:moveTo>
                    <a:pt x="3784" y="1"/>
                  </a:moveTo>
                  <a:cubicBezTo>
                    <a:pt x="3681" y="1"/>
                    <a:pt x="3570" y="63"/>
                    <a:pt x="3366" y="178"/>
                  </a:cubicBezTo>
                  <a:cubicBezTo>
                    <a:pt x="3247" y="244"/>
                    <a:pt x="3130" y="290"/>
                    <a:pt x="3010" y="290"/>
                  </a:cubicBezTo>
                  <a:cubicBezTo>
                    <a:pt x="2917" y="290"/>
                    <a:pt x="2821" y="262"/>
                    <a:pt x="2721" y="193"/>
                  </a:cubicBezTo>
                  <a:cubicBezTo>
                    <a:pt x="2666" y="151"/>
                    <a:pt x="2609" y="123"/>
                    <a:pt x="2565" y="123"/>
                  </a:cubicBezTo>
                  <a:cubicBezTo>
                    <a:pt x="2504" y="123"/>
                    <a:pt x="2469" y="177"/>
                    <a:pt x="2501" y="319"/>
                  </a:cubicBezTo>
                  <a:cubicBezTo>
                    <a:pt x="2526" y="420"/>
                    <a:pt x="2510" y="447"/>
                    <a:pt x="2480" y="447"/>
                  </a:cubicBezTo>
                  <a:cubicBezTo>
                    <a:pt x="2447" y="447"/>
                    <a:pt x="2395" y="413"/>
                    <a:pt x="2365" y="413"/>
                  </a:cubicBezTo>
                  <a:cubicBezTo>
                    <a:pt x="2363" y="413"/>
                    <a:pt x="2361" y="413"/>
                    <a:pt x="2360" y="414"/>
                  </a:cubicBezTo>
                  <a:cubicBezTo>
                    <a:pt x="1959" y="477"/>
                    <a:pt x="1589" y="673"/>
                    <a:pt x="1329" y="980"/>
                  </a:cubicBezTo>
                  <a:cubicBezTo>
                    <a:pt x="1219" y="1098"/>
                    <a:pt x="1101" y="1271"/>
                    <a:pt x="1196" y="1389"/>
                  </a:cubicBezTo>
                  <a:cubicBezTo>
                    <a:pt x="1424" y="1664"/>
                    <a:pt x="1203" y="1759"/>
                    <a:pt x="1062" y="1932"/>
                  </a:cubicBezTo>
                  <a:cubicBezTo>
                    <a:pt x="850" y="2207"/>
                    <a:pt x="511" y="2435"/>
                    <a:pt x="558" y="2852"/>
                  </a:cubicBezTo>
                  <a:cubicBezTo>
                    <a:pt x="574" y="2993"/>
                    <a:pt x="448" y="2986"/>
                    <a:pt x="385" y="3041"/>
                  </a:cubicBezTo>
                  <a:cubicBezTo>
                    <a:pt x="0" y="3457"/>
                    <a:pt x="16" y="4299"/>
                    <a:pt x="472" y="4559"/>
                  </a:cubicBezTo>
                  <a:cubicBezTo>
                    <a:pt x="1073" y="4889"/>
                    <a:pt x="1703" y="5206"/>
                    <a:pt x="2424" y="5206"/>
                  </a:cubicBezTo>
                  <a:cubicBezTo>
                    <a:pt x="2457" y="5206"/>
                    <a:pt x="2491" y="5205"/>
                    <a:pt x="2525" y="5204"/>
                  </a:cubicBezTo>
                  <a:cubicBezTo>
                    <a:pt x="2816" y="5188"/>
                    <a:pt x="3115" y="5219"/>
                    <a:pt x="3351" y="4991"/>
                  </a:cubicBezTo>
                  <a:cubicBezTo>
                    <a:pt x="3436" y="5029"/>
                    <a:pt x="3518" y="5045"/>
                    <a:pt x="3597" y="5045"/>
                  </a:cubicBezTo>
                  <a:cubicBezTo>
                    <a:pt x="3918" y="5045"/>
                    <a:pt x="4197" y="4794"/>
                    <a:pt x="4523" y="4794"/>
                  </a:cubicBezTo>
                  <a:cubicBezTo>
                    <a:pt x="4530" y="4794"/>
                    <a:pt x="4538" y="4794"/>
                    <a:pt x="4546" y="4795"/>
                  </a:cubicBezTo>
                  <a:cubicBezTo>
                    <a:pt x="4672" y="4787"/>
                    <a:pt x="4774" y="4700"/>
                    <a:pt x="4806" y="4582"/>
                  </a:cubicBezTo>
                  <a:cubicBezTo>
                    <a:pt x="4869" y="4315"/>
                    <a:pt x="5285" y="4181"/>
                    <a:pt x="5128" y="3811"/>
                  </a:cubicBezTo>
                  <a:cubicBezTo>
                    <a:pt x="5112" y="3788"/>
                    <a:pt x="5144" y="3733"/>
                    <a:pt x="5167" y="3709"/>
                  </a:cubicBezTo>
                  <a:cubicBezTo>
                    <a:pt x="5521" y="3277"/>
                    <a:pt x="5938" y="2868"/>
                    <a:pt x="5718" y="2223"/>
                  </a:cubicBezTo>
                  <a:cubicBezTo>
                    <a:pt x="6033" y="1884"/>
                    <a:pt x="5726" y="1656"/>
                    <a:pt x="5537" y="1452"/>
                  </a:cubicBezTo>
                  <a:cubicBezTo>
                    <a:pt x="5144" y="1019"/>
                    <a:pt x="4774" y="555"/>
                    <a:pt x="4263" y="288"/>
                  </a:cubicBezTo>
                  <a:cubicBezTo>
                    <a:pt x="4019" y="91"/>
                    <a:pt x="3907" y="1"/>
                    <a:pt x="3784" y="1"/>
                  </a:cubicBezTo>
                  <a:close/>
                </a:path>
              </a:pathLst>
            </a:custGeom>
            <a:solidFill>
              <a:schemeClr val="accent1"/>
            </a:solidFill>
            <a:ln w="0">
              <a:noFill/>
            </a:ln>
          </p:spPr>
          <p:style>
            <a:lnRef idx="0"/>
            <a:fillRef idx="0"/>
            <a:effectRef idx="0"/>
            <a:fontRef idx="minor"/>
          </p:style>
          <p:txBody>
            <a:bodyPr lIns="90000" rIns="90000" tIns="91440" bIns="91440" anchor="ctr">
              <a:noAutofit/>
            </a:bodyPr>
            <a:p>
              <a:pPr>
                <a:lnSpc>
                  <a:spcPct val="100000"/>
                </a:lnSpc>
                <a:tabLst>
                  <a:tab algn="l" pos="0"/>
                </a:tabLst>
              </a:pPr>
              <a:endParaRPr b="0" lang="pt-BR" sz="1400" spc="-1" strike="noStrike">
                <a:solidFill>
                  <a:srgbClr val="000000"/>
                </a:solidFill>
                <a:latin typeface="Arial"/>
                <a:ea typeface="DejaVu Sans"/>
              </a:endParaRPr>
            </a:p>
          </p:txBody>
        </p:sp>
        <p:sp>
          <p:nvSpPr>
            <p:cNvPr id="85" name="Google Shape;21;p2"/>
            <p:cNvSpPr/>
            <p:nvPr/>
          </p:nvSpPr>
          <p:spPr>
            <a:xfrm>
              <a:off x="107640" y="969480"/>
              <a:ext cx="242280" cy="264600"/>
            </a:xfrm>
            <a:custGeom>
              <a:avLst/>
              <a:gdLst>
                <a:gd name="textAreaLeft" fmla="*/ 0 w 242280"/>
                <a:gd name="textAreaRight" fmla="*/ 243720 w 242280"/>
                <a:gd name="textAreaTop" fmla="*/ 0 h 264600"/>
                <a:gd name="textAreaBottom" fmla="*/ 266040 h 264600"/>
              </a:gdLst>
              <a:ahLst/>
              <a:rect l="textAreaLeft" t="textAreaTop" r="textAreaRight" b="textAreaBottom"/>
              <a:pathLst>
                <a:path w="5428" h="5929">
                  <a:moveTo>
                    <a:pt x="3807" y="1"/>
                  </a:moveTo>
                  <a:cubicBezTo>
                    <a:pt x="3682" y="1"/>
                    <a:pt x="3548" y="27"/>
                    <a:pt x="3406" y="76"/>
                  </a:cubicBezTo>
                  <a:cubicBezTo>
                    <a:pt x="2942" y="234"/>
                    <a:pt x="2651" y="713"/>
                    <a:pt x="2116" y="737"/>
                  </a:cubicBezTo>
                  <a:cubicBezTo>
                    <a:pt x="2077" y="737"/>
                    <a:pt x="2030" y="800"/>
                    <a:pt x="1990" y="839"/>
                  </a:cubicBezTo>
                  <a:cubicBezTo>
                    <a:pt x="1447" y="1382"/>
                    <a:pt x="991" y="1956"/>
                    <a:pt x="810" y="2743"/>
                  </a:cubicBezTo>
                  <a:cubicBezTo>
                    <a:pt x="747" y="3010"/>
                    <a:pt x="685" y="3380"/>
                    <a:pt x="370" y="3592"/>
                  </a:cubicBezTo>
                  <a:cubicBezTo>
                    <a:pt x="236" y="3797"/>
                    <a:pt x="0" y="4009"/>
                    <a:pt x="63" y="4284"/>
                  </a:cubicBezTo>
                  <a:cubicBezTo>
                    <a:pt x="134" y="4646"/>
                    <a:pt x="142" y="5071"/>
                    <a:pt x="425" y="5346"/>
                  </a:cubicBezTo>
                  <a:cubicBezTo>
                    <a:pt x="614" y="5519"/>
                    <a:pt x="771" y="5763"/>
                    <a:pt x="1039" y="5834"/>
                  </a:cubicBezTo>
                  <a:cubicBezTo>
                    <a:pt x="1264" y="5897"/>
                    <a:pt x="1496" y="5929"/>
                    <a:pt x="1727" y="5929"/>
                  </a:cubicBezTo>
                  <a:cubicBezTo>
                    <a:pt x="2155" y="5929"/>
                    <a:pt x="2579" y="5820"/>
                    <a:pt x="2958" y="5606"/>
                  </a:cubicBezTo>
                  <a:cubicBezTo>
                    <a:pt x="3445" y="5346"/>
                    <a:pt x="3721" y="4937"/>
                    <a:pt x="4051" y="4512"/>
                  </a:cubicBezTo>
                  <a:cubicBezTo>
                    <a:pt x="4460" y="3985"/>
                    <a:pt x="4617" y="3325"/>
                    <a:pt x="5089" y="2845"/>
                  </a:cubicBezTo>
                  <a:cubicBezTo>
                    <a:pt x="5254" y="2672"/>
                    <a:pt x="5097" y="2404"/>
                    <a:pt x="5097" y="2176"/>
                  </a:cubicBezTo>
                  <a:cubicBezTo>
                    <a:pt x="5081" y="1933"/>
                    <a:pt x="5427" y="1917"/>
                    <a:pt x="5404" y="1618"/>
                  </a:cubicBezTo>
                  <a:cubicBezTo>
                    <a:pt x="5372" y="1138"/>
                    <a:pt x="5246" y="808"/>
                    <a:pt x="4814" y="619"/>
                  </a:cubicBezTo>
                  <a:cubicBezTo>
                    <a:pt x="4664" y="548"/>
                    <a:pt x="4531" y="446"/>
                    <a:pt x="4428" y="304"/>
                  </a:cubicBezTo>
                  <a:cubicBezTo>
                    <a:pt x="4249" y="94"/>
                    <a:pt x="4042" y="1"/>
                    <a:pt x="3807" y="1"/>
                  </a:cubicBezTo>
                  <a:close/>
                </a:path>
              </a:pathLst>
            </a:custGeom>
            <a:solidFill>
              <a:schemeClr val="accent1"/>
            </a:solidFill>
            <a:ln w="0">
              <a:noFill/>
            </a:ln>
          </p:spPr>
          <p:style>
            <a:lnRef idx="0"/>
            <a:fillRef idx="0"/>
            <a:effectRef idx="0"/>
            <a:fontRef idx="minor"/>
          </p:style>
          <p:txBody>
            <a:bodyPr lIns="90000" rIns="90000" tIns="91440" bIns="91440" anchor="ctr">
              <a:noAutofit/>
            </a:bodyPr>
            <a:p>
              <a:pPr>
                <a:lnSpc>
                  <a:spcPct val="100000"/>
                </a:lnSpc>
                <a:tabLst>
                  <a:tab algn="l" pos="0"/>
                </a:tabLst>
              </a:pPr>
              <a:endParaRPr b="0" lang="pt-BR" sz="1400" spc="-1" strike="noStrike">
                <a:solidFill>
                  <a:srgbClr val="000000"/>
                </a:solidFill>
                <a:latin typeface="Arial"/>
                <a:ea typeface="DejaVu Sans"/>
              </a:endParaRPr>
            </a:p>
          </p:txBody>
        </p:sp>
        <p:sp>
          <p:nvSpPr>
            <p:cNvPr id="86" name="Google Shape;22;p2"/>
            <p:cNvSpPr/>
            <p:nvPr/>
          </p:nvSpPr>
          <p:spPr>
            <a:xfrm>
              <a:off x="893160" y="536040"/>
              <a:ext cx="260640" cy="215640"/>
            </a:xfrm>
            <a:custGeom>
              <a:avLst/>
              <a:gdLst>
                <a:gd name="textAreaLeft" fmla="*/ 0 w 260640"/>
                <a:gd name="textAreaRight" fmla="*/ 262080 w 260640"/>
                <a:gd name="textAreaTop" fmla="*/ 0 h 215640"/>
                <a:gd name="textAreaBottom" fmla="*/ 217080 h 215640"/>
              </a:gdLst>
              <a:ahLst/>
              <a:rect l="textAreaLeft" t="textAreaTop" r="textAreaRight" b="textAreaBottom"/>
              <a:pathLst>
                <a:path w="5837" h="4833">
                  <a:moveTo>
                    <a:pt x="3760" y="0"/>
                  </a:moveTo>
                  <a:cubicBezTo>
                    <a:pt x="3304" y="71"/>
                    <a:pt x="2848" y="173"/>
                    <a:pt x="2399" y="307"/>
                  </a:cubicBezTo>
                  <a:cubicBezTo>
                    <a:pt x="2342" y="324"/>
                    <a:pt x="2298" y="353"/>
                    <a:pt x="2242" y="353"/>
                  </a:cubicBezTo>
                  <a:cubicBezTo>
                    <a:pt x="2220" y="353"/>
                    <a:pt x="2197" y="349"/>
                    <a:pt x="2171" y="338"/>
                  </a:cubicBezTo>
                  <a:cubicBezTo>
                    <a:pt x="2080" y="300"/>
                    <a:pt x="1998" y="283"/>
                    <a:pt x="1921" y="283"/>
                  </a:cubicBezTo>
                  <a:cubicBezTo>
                    <a:pt x="1713" y="283"/>
                    <a:pt x="1547" y="410"/>
                    <a:pt x="1369" y="582"/>
                  </a:cubicBezTo>
                  <a:cubicBezTo>
                    <a:pt x="1086" y="865"/>
                    <a:pt x="881" y="1204"/>
                    <a:pt x="590" y="1479"/>
                  </a:cubicBezTo>
                  <a:cubicBezTo>
                    <a:pt x="315" y="1731"/>
                    <a:pt x="55" y="2092"/>
                    <a:pt x="32" y="2509"/>
                  </a:cubicBezTo>
                  <a:cubicBezTo>
                    <a:pt x="8" y="2910"/>
                    <a:pt x="0" y="3304"/>
                    <a:pt x="16" y="3705"/>
                  </a:cubicBezTo>
                  <a:cubicBezTo>
                    <a:pt x="32" y="4043"/>
                    <a:pt x="158" y="4342"/>
                    <a:pt x="480" y="4460"/>
                  </a:cubicBezTo>
                  <a:cubicBezTo>
                    <a:pt x="731" y="4602"/>
                    <a:pt x="941" y="4832"/>
                    <a:pt x="1201" y="4832"/>
                  </a:cubicBezTo>
                  <a:cubicBezTo>
                    <a:pt x="1243" y="4832"/>
                    <a:pt x="1285" y="4827"/>
                    <a:pt x="1330" y="4814"/>
                  </a:cubicBezTo>
                  <a:cubicBezTo>
                    <a:pt x="1558" y="4747"/>
                    <a:pt x="1784" y="4725"/>
                    <a:pt x="2010" y="4725"/>
                  </a:cubicBezTo>
                  <a:cubicBezTo>
                    <a:pt x="2236" y="4725"/>
                    <a:pt x="2462" y="4747"/>
                    <a:pt x="2690" y="4766"/>
                  </a:cubicBezTo>
                  <a:cubicBezTo>
                    <a:pt x="2726" y="4770"/>
                    <a:pt x="2762" y="4771"/>
                    <a:pt x="2796" y="4771"/>
                  </a:cubicBezTo>
                  <a:cubicBezTo>
                    <a:pt x="3016" y="4771"/>
                    <a:pt x="3195" y="4700"/>
                    <a:pt x="3304" y="4475"/>
                  </a:cubicBezTo>
                  <a:cubicBezTo>
                    <a:pt x="3364" y="4342"/>
                    <a:pt x="3444" y="4232"/>
                    <a:pt x="3571" y="4232"/>
                  </a:cubicBezTo>
                  <a:cubicBezTo>
                    <a:pt x="3608" y="4232"/>
                    <a:pt x="3650" y="4242"/>
                    <a:pt x="3697" y="4263"/>
                  </a:cubicBezTo>
                  <a:cubicBezTo>
                    <a:pt x="3777" y="4300"/>
                    <a:pt x="3848" y="4317"/>
                    <a:pt x="3910" y="4317"/>
                  </a:cubicBezTo>
                  <a:cubicBezTo>
                    <a:pt x="4064" y="4317"/>
                    <a:pt x="4172" y="4214"/>
                    <a:pt x="4255" y="4035"/>
                  </a:cubicBezTo>
                  <a:cubicBezTo>
                    <a:pt x="4318" y="3901"/>
                    <a:pt x="4476" y="3901"/>
                    <a:pt x="4562" y="3823"/>
                  </a:cubicBezTo>
                  <a:cubicBezTo>
                    <a:pt x="4892" y="3524"/>
                    <a:pt x="5333" y="3311"/>
                    <a:pt x="5412" y="2808"/>
                  </a:cubicBezTo>
                  <a:cubicBezTo>
                    <a:pt x="5467" y="2407"/>
                    <a:pt x="5522" y="2014"/>
                    <a:pt x="5836" y="1723"/>
                  </a:cubicBezTo>
                  <a:cubicBezTo>
                    <a:pt x="5687" y="1377"/>
                    <a:pt x="5301" y="1164"/>
                    <a:pt x="5246" y="739"/>
                  </a:cubicBezTo>
                  <a:cubicBezTo>
                    <a:pt x="5246" y="684"/>
                    <a:pt x="5231" y="629"/>
                    <a:pt x="5215" y="574"/>
                  </a:cubicBezTo>
                  <a:cubicBezTo>
                    <a:pt x="5187" y="505"/>
                    <a:pt x="5130" y="436"/>
                    <a:pt x="5073" y="436"/>
                  </a:cubicBezTo>
                  <a:cubicBezTo>
                    <a:pt x="5065" y="436"/>
                    <a:pt x="5058" y="438"/>
                    <a:pt x="5050" y="441"/>
                  </a:cubicBezTo>
                  <a:cubicBezTo>
                    <a:pt x="4972" y="466"/>
                    <a:pt x="4899" y="477"/>
                    <a:pt x="4830" y="477"/>
                  </a:cubicBezTo>
                  <a:cubicBezTo>
                    <a:pt x="4538" y="477"/>
                    <a:pt x="4316" y="276"/>
                    <a:pt x="4075" y="110"/>
                  </a:cubicBezTo>
                  <a:cubicBezTo>
                    <a:pt x="3988" y="39"/>
                    <a:pt x="3878" y="0"/>
                    <a:pt x="3760" y="0"/>
                  </a:cubicBezTo>
                  <a:close/>
                </a:path>
              </a:pathLst>
            </a:custGeom>
            <a:solidFill>
              <a:schemeClr val="accent1"/>
            </a:solidFill>
            <a:ln w="0">
              <a:noFill/>
            </a:ln>
          </p:spPr>
          <p:style>
            <a:lnRef idx="0"/>
            <a:fillRef idx="0"/>
            <a:effectRef idx="0"/>
            <a:fontRef idx="minor"/>
          </p:style>
          <p:txBody>
            <a:bodyPr lIns="90000" rIns="90000" tIns="91440" bIns="91440" anchor="ctr">
              <a:noAutofit/>
            </a:bodyPr>
            <a:p>
              <a:pPr>
                <a:lnSpc>
                  <a:spcPct val="100000"/>
                </a:lnSpc>
                <a:tabLst>
                  <a:tab algn="l" pos="0"/>
                </a:tabLst>
              </a:pPr>
              <a:endParaRPr b="0" lang="pt-BR" sz="1400" spc="-1" strike="noStrike">
                <a:solidFill>
                  <a:srgbClr val="000000"/>
                </a:solidFill>
                <a:latin typeface="Arial"/>
                <a:ea typeface="DejaVu Sans"/>
              </a:endParaRPr>
            </a:p>
          </p:txBody>
        </p:sp>
        <p:sp>
          <p:nvSpPr>
            <p:cNvPr id="87" name="Google Shape;23;p2"/>
            <p:cNvSpPr/>
            <p:nvPr/>
          </p:nvSpPr>
          <p:spPr>
            <a:xfrm>
              <a:off x="708120" y="165600"/>
              <a:ext cx="280800" cy="213480"/>
            </a:xfrm>
            <a:custGeom>
              <a:avLst/>
              <a:gdLst>
                <a:gd name="textAreaLeft" fmla="*/ 0 w 280800"/>
                <a:gd name="textAreaRight" fmla="*/ 282240 w 280800"/>
                <a:gd name="textAreaTop" fmla="*/ 0 h 213480"/>
                <a:gd name="textAreaBottom" fmla="*/ 214920 h 213480"/>
              </a:gdLst>
              <a:ahLst/>
              <a:rect l="textAreaLeft" t="textAreaTop" r="textAreaRight" b="textAreaBottom"/>
              <a:pathLst>
                <a:path w="6286" h="4791">
                  <a:moveTo>
                    <a:pt x="3146" y="2468"/>
                  </a:moveTo>
                  <a:cubicBezTo>
                    <a:pt x="3272" y="2468"/>
                    <a:pt x="3385" y="2487"/>
                    <a:pt x="3470" y="2528"/>
                  </a:cubicBezTo>
                  <a:cubicBezTo>
                    <a:pt x="3595" y="2583"/>
                    <a:pt x="3682" y="2709"/>
                    <a:pt x="3698" y="2843"/>
                  </a:cubicBezTo>
                  <a:cubicBezTo>
                    <a:pt x="3705" y="2977"/>
                    <a:pt x="3588" y="3032"/>
                    <a:pt x="3485" y="3079"/>
                  </a:cubicBezTo>
                  <a:cubicBezTo>
                    <a:pt x="3123" y="3253"/>
                    <a:pt x="2762" y="3413"/>
                    <a:pt x="2351" y="3413"/>
                  </a:cubicBezTo>
                  <a:cubicBezTo>
                    <a:pt x="2315" y="3413"/>
                    <a:pt x="2279" y="3412"/>
                    <a:pt x="2243" y="3409"/>
                  </a:cubicBezTo>
                  <a:cubicBezTo>
                    <a:pt x="2109" y="3401"/>
                    <a:pt x="1967" y="3409"/>
                    <a:pt x="1896" y="3260"/>
                  </a:cubicBezTo>
                  <a:cubicBezTo>
                    <a:pt x="1834" y="3110"/>
                    <a:pt x="1952" y="3016"/>
                    <a:pt x="1991" y="2937"/>
                  </a:cubicBezTo>
                  <a:cubicBezTo>
                    <a:pt x="2195" y="2662"/>
                    <a:pt x="2741" y="2468"/>
                    <a:pt x="3146" y="2468"/>
                  </a:cubicBezTo>
                  <a:close/>
                  <a:moveTo>
                    <a:pt x="4201" y="1"/>
                  </a:moveTo>
                  <a:cubicBezTo>
                    <a:pt x="4133" y="1"/>
                    <a:pt x="4063" y="7"/>
                    <a:pt x="3989" y="19"/>
                  </a:cubicBezTo>
                  <a:cubicBezTo>
                    <a:pt x="3690" y="70"/>
                    <a:pt x="3379" y="155"/>
                    <a:pt x="3072" y="155"/>
                  </a:cubicBezTo>
                  <a:cubicBezTo>
                    <a:pt x="3047" y="155"/>
                    <a:pt x="3022" y="154"/>
                    <a:pt x="2998" y="153"/>
                  </a:cubicBezTo>
                  <a:cubicBezTo>
                    <a:pt x="2675" y="153"/>
                    <a:pt x="2353" y="224"/>
                    <a:pt x="2062" y="350"/>
                  </a:cubicBezTo>
                  <a:cubicBezTo>
                    <a:pt x="1676" y="499"/>
                    <a:pt x="1645" y="609"/>
                    <a:pt x="1802" y="1105"/>
                  </a:cubicBezTo>
                  <a:cubicBezTo>
                    <a:pt x="1370" y="1105"/>
                    <a:pt x="1071" y="1372"/>
                    <a:pt x="725" y="1506"/>
                  </a:cubicBezTo>
                  <a:cubicBezTo>
                    <a:pt x="607" y="1545"/>
                    <a:pt x="544" y="1671"/>
                    <a:pt x="481" y="1797"/>
                  </a:cubicBezTo>
                  <a:cubicBezTo>
                    <a:pt x="300" y="2174"/>
                    <a:pt x="253" y="2576"/>
                    <a:pt x="158" y="2977"/>
                  </a:cubicBezTo>
                  <a:cubicBezTo>
                    <a:pt x="1" y="3685"/>
                    <a:pt x="143" y="3991"/>
                    <a:pt x="819" y="4251"/>
                  </a:cubicBezTo>
                  <a:cubicBezTo>
                    <a:pt x="1031" y="4329"/>
                    <a:pt x="1283" y="4337"/>
                    <a:pt x="1464" y="4463"/>
                  </a:cubicBezTo>
                  <a:cubicBezTo>
                    <a:pt x="1740" y="4656"/>
                    <a:pt x="2051" y="4722"/>
                    <a:pt x="2353" y="4722"/>
                  </a:cubicBezTo>
                  <a:cubicBezTo>
                    <a:pt x="2482" y="4722"/>
                    <a:pt x="2608" y="4710"/>
                    <a:pt x="2730" y="4691"/>
                  </a:cubicBezTo>
                  <a:cubicBezTo>
                    <a:pt x="2903" y="4664"/>
                    <a:pt x="3072" y="4652"/>
                    <a:pt x="3240" y="4652"/>
                  </a:cubicBezTo>
                  <a:cubicBezTo>
                    <a:pt x="3599" y="4652"/>
                    <a:pt x="3949" y="4706"/>
                    <a:pt x="4303" y="4770"/>
                  </a:cubicBezTo>
                  <a:cubicBezTo>
                    <a:pt x="4370" y="4781"/>
                    <a:pt x="4431" y="4790"/>
                    <a:pt x="4485" y="4790"/>
                  </a:cubicBezTo>
                  <a:cubicBezTo>
                    <a:pt x="4616" y="4790"/>
                    <a:pt x="4703" y="4739"/>
                    <a:pt x="4720" y="4550"/>
                  </a:cubicBezTo>
                  <a:cubicBezTo>
                    <a:pt x="4736" y="4337"/>
                    <a:pt x="4846" y="4282"/>
                    <a:pt x="5043" y="4235"/>
                  </a:cubicBezTo>
                  <a:cubicBezTo>
                    <a:pt x="5798" y="4046"/>
                    <a:pt x="6285" y="3150"/>
                    <a:pt x="6065" y="2402"/>
                  </a:cubicBezTo>
                  <a:cubicBezTo>
                    <a:pt x="5853" y="1750"/>
                    <a:pt x="5546" y="1128"/>
                    <a:pt x="5153" y="570"/>
                  </a:cubicBezTo>
                  <a:cubicBezTo>
                    <a:pt x="4942" y="250"/>
                    <a:pt x="4636" y="1"/>
                    <a:pt x="4201" y="1"/>
                  </a:cubicBezTo>
                  <a:close/>
                </a:path>
              </a:pathLst>
            </a:custGeom>
            <a:solidFill>
              <a:schemeClr val="accent1"/>
            </a:solidFill>
            <a:ln w="0">
              <a:noFill/>
            </a:ln>
          </p:spPr>
          <p:style>
            <a:lnRef idx="0"/>
            <a:fillRef idx="0"/>
            <a:effectRef idx="0"/>
            <a:fontRef idx="minor"/>
          </p:style>
          <p:txBody>
            <a:bodyPr lIns="90000" rIns="90000" tIns="91440" bIns="91440" anchor="ctr">
              <a:noAutofit/>
            </a:bodyPr>
            <a:p>
              <a:pPr>
                <a:lnSpc>
                  <a:spcPct val="100000"/>
                </a:lnSpc>
                <a:tabLst>
                  <a:tab algn="l" pos="0"/>
                </a:tabLst>
              </a:pPr>
              <a:endParaRPr b="0" lang="pt-BR" sz="1400" spc="-1" strike="noStrike">
                <a:solidFill>
                  <a:srgbClr val="000000"/>
                </a:solidFill>
                <a:latin typeface="Arial"/>
                <a:ea typeface="DejaVu Sans"/>
              </a:endParaRPr>
            </a:p>
          </p:txBody>
        </p:sp>
        <p:sp>
          <p:nvSpPr>
            <p:cNvPr id="88" name="Google Shape;24;p2"/>
            <p:cNvSpPr/>
            <p:nvPr/>
          </p:nvSpPr>
          <p:spPr>
            <a:xfrm>
              <a:off x="477000" y="1070280"/>
              <a:ext cx="248400" cy="289080"/>
            </a:xfrm>
            <a:custGeom>
              <a:avLst/>
              <a:gdLst>
                <a:gd name="textAreaLeft" fmla="*/ 0 w 248400"/>
                <a:gd name="textAreaRight" fmla="*/ 249840 w 248400"/>
                <a:gd name="textAreaTop" fmla="*/ 0 h 289080"/>
                <a:gd name="textAreaBottom" fmla="*/ 290520 h 289080"/>
              </a:gdLst>
              <a:ahLst/>
              <a:rect l="textAreaLeft" t="textAreaTop" r="textAreaRight" b="textAreaBottom"/>
              <a:pathLst>
                <a:path w="5561" h="6468">
                  <a:moveTo>
                    <a:pt x="3783" y="0"/>
                  </a:moveTo>
                  <a:cubicBezTo>
                    <a:pt x="3658" y="0"/>
                    <a:pt x="3548" y="51"/>
                    <a:pt x="3508" y="158"/>
                  </a:cubicBezTo>
                  <a:cubicBezTo>
                    <a:pt x="3406" y="434"/>
                    <a:pt x="3217" y="481"/>
                    <a:pt x="2989" y="520"/>
                  </a:cubicBezTo>
                  <a:cubicBezTo>
                    <a:pt x="2706" y="567"/>
                    <a:pt x="2556" y="678"/>
                    <a:pt x="2446" y="1000"/>
                  </a:cubicBezTo>
                  <a:cubicBezTo>
                    <a:pt x="2328" y="1378"/>
                    <a:pt x="2187" y="1818"/>
                    <a:pt x="1683" y="1952"/>
                  </a:cubicBezTo>
                  <a:cubicBezTo>
                    <a:pt x="1503" y="1999"/>
                    <a:pt x="1455" y="2203"/>
                    <a:pt x="1447" y="2424"/>
                  </a:cubicBezTo>
                  <a:cubicBezTo>
                    <a:pt x="1432" y="2730"/>
                    <a:pt x="1479" y="3124"/>
                    <a:pt x="991" y="3194"/>
                  </a:cubicBezTo>
                  <a:cubicBezTo>
                    <a:pt x="858" y="3218"/>
                    <a:pt x="795" y="3415"/>
                    <a:pt x="732" y="3556"/>
                  </a:cubicBezTo>
                  <a:cubicBezTo>
                    <a:pt x="677" y="3674"/>
                    <a:pt x="677" y="3832"/>
                    <a:pt x="598" y="3926"/>
                  </a:cubicBezTo>
                  <a:cubicBezTo>
                    <a:pt x="0" y="4642"/>
                    <a:pt x="331" y="5397"/>
                    <a:pt x="472" y="6152"/>
                  </a:cubicBezTo>
                  <a:cubicBezTo>
                    <a:pt x="496" y="6293"/>
                    <a:pt x="645" y="6356"/>
                    <a:pt x="771" y="6396"/>
                  </a:cubicBezTo>
                  <a:cubicBezTo>
                    <a:pt x="940" y="6441"/>
                    <a:pt x="1112" y="6468"/>
                    <a:pt x="1283" y="6468"/>
                  </a:cubicBezTo>
                  <a:cubicBezTo>
                    <a:pt x="1732" y="6468"/>
                    <a:pt x="2166" y="6281"/>
                    <a:pt x="2486" y="5751"/>
                  </a:cubicBezTo>
                  <a:cubicBezTo>
                    <a:pt x="2730" y="5349"/>
                    <a:pt x="3044" y="5027"/>
                    <a:pt x="3524" y="4917"/>
                  </a:cubicBezTo>
                  <a:cubicBezTo>
                    <a:pt x="3689" y="4885"/>
                    <a:pt x="3831" y="4767"/>
                    <a:pt x="3901" y="4610"/>
                  </a:cubicBezTo>
                  <a:cubicBezTo>
                    <a:pt x="4059" y="4272"/>
                    <a:pt x="4177" y="3879"/>
                    <a:pt x="4617" y="3761"/>
                  </a:cubicBezTo>
                  <a:cubicBezTo>
                    <a:pt x="4688" y="3745"/>
                    <a:pt x="4727" y="3651"/>
                    <a:pt x="4822" y="3556"/>
                  </a:cubicBezTo>
                  <a:cubicBezTo>
                    <a:pt x="4885" y="3218"/>
                    <a:pt x="5042" y="2903"/>
                    <a:pt x="5270" y="2652"/>
                  </a:cubicBezTo>
                  <a:cubicBezTo>
                    <a:pt x="5561" y="2329"/>
                    <a:pt x="5474" y="2078"/>
                    <a:pt x="5294" y="1787"/>
                  </a:cubicBezTo>
                  <a:cubicBezTo>
                    <a:pt x="5215" y="1653"/>
                    <a:pt x="5113" y="1543"/>
                    <a:pt x="4987" y="1456"/>
                  </a:cubicBezTo>
                  <a:cubicBezTo>
                    <a:pt x="4798" y="1330"/>
                    <a:pt x="4664" y="1126"/>
                    <a:pt x="4625" y="906"/>
                  </a:cubicBezTo>
                  <a:cubicBezTo>
                    <a:pt x="4578" y="599"/>
                    <a:pt x="4373" y="347"/>
                    <a:pt x="4145" y="143"/>
                  </a:cubicBezTo>
                  <a:cubicBezTo>
                    <a:pt x="4044" y="49"/>
                    <a:pt x="3906" y="0"/>
                    <a:pt x="3783" y="0"/>
                  </a:cubicBezTo>
                  <a:close/>
                </a:path>
              </a:pathLst>
            </a:custGeom>
            <a:solidFill>
              <a:schemeClr val="accent1"/>
            </a:solidFill>
            <a:ln w="0">
              <a:noFill/>
            </a:ln>
          </p:spPr>
          <p:style>
            <a:lnRef idx="0"/>
            <a:fillRef idx="0"/>
            <a:effectRef idx="0"/>
            <a:fontRef idx="minor"/>
          </p:style>
          <p:txBody>
            <a:bodyPr lIns="90000" rIns="90000" tIns="91440" bIns="91440" anchor="ctr">
              <a:noAutofit/>
            </a:bodyPr>
            <a:p>
              <a:pPr>
                <a:lnSpc>
                  <a:spcPct val="100000"/>
                </a:lnSpc>
                <a:tabLst>
                  <a:tab algn="l" pos="0"/>
                </a:tabLst>
              </a:pPr>
              <a:endParaRPr b="0" lang="pt-BR" sz="1400" spc="-1" strike="noStrike">
                <a:solidFill>
                  <a:srgbClr val="000000"/>
                </a:solidFill>
                <a:latin typeface="Arial"/>
                <a:ea typeface="DejaVu Sans"/>
              </a:endParaRPr>
            </a:p>
          </p:txBody>
        </p:sp>
        <p:sp>
          <p:nvSpPr>
            <p:cNvPr id="89" name="Google Shape;25;p2"/>
            <p:cNvSpPr/>
            <p:nvPr/>
          </p:nvSpPr>
          <p:spPr>
            <a:xfrm>
              <a:off x="-8640" y="680040"/>
              <a:ext cx="217800" cy="242640"/>
            </a:xfrm>
            <a:custGeom>
              <a:avLst/>
              <a:gdLst>
                <a:gd name="textAreaLeft" fmla="*/ 0 w 217800"/>
                <a:gd name="textAreaRight" fmla="*/ 219240 w 217800"/>
                <a:gd name="textAreaTop" fmla="*/ 0 h 242640"/>
                <a:gd name="textAreaBottom" fmla="*/ 244080 h 242640"/>
              </a:gdLst>
              <a:ahLst/>
              <a:rect l="textAreaLeft" t="textAreaTop" r="textAreaRight" b="textAreaBottom"/>
              <a:pathLst>
                <a:path w="4885" h="5434">
                  <a:moveTo>
                    <a:pt x="3452" y="0"/>
                  </a:moveTo>
                  <a:cubicBezTo>
                    <a:pt x="3243" y="0"/>
                    <a:pt x="3128" y="133"/>
                    <a:pt x="2997" y="463"/>
                  </a:cubicBezTo>
                  <a:cubicBezTo>
                    <a:pt x="2789" y="383"/>
                    <a:pt x="2664" y="336"/>
                    <a:pt x="2563" y="336"/>
                  </a:cubicBezTo>
                  <a:cubicBezTo>
                    <a:pt x="2414" y="336"/>
                    <a:pt x="2315" y="436"/>
                    <a:pt x="2077" y="683"/>
                  </a:cubicBezTo>
                  <a:cubicBezTo>
                    <a:pt x="2030" y="746"/>
                    <a:pt x="1959" y="786"/>
                    <a:pt x="1880" y="786"/>
                  </a:cubicBezTo>
                  <a:cubicBezTo>
                    <a:pt x="1865" y="784"/>
                    <a:pt x="1850" y="784"/>
                    <a:pt x="1836" y="784"/>
                  </a:cubicBezTo>
                  <a:cubicBezTo>
                    <a:pt x="1695" y="784"/>
                    <a:pt x="1636" y="856"/>
                    <a:pt x="1629" y="1014"/>
                  </a:cubicBezTo>
                  <a:cubicBezTo>
                    <a:pt x="1637" y="1132"/>
                    <a:pt x="1566" y="1242"/>
                    <a:pt x="1464" y="1297"/>
                  </a:cubicBezTo>
                  <a:cubicBezTo>
                    <a:pt x="1447" y="1304"/>
                    <a:pt x="1432" y="1307"/>
                    <a:pt x="1418" y="1307"/>
                  </a:cubicBezTo>
                  <a:cubicBezTo>
                    <a:pt x="1320" y="1307"/>
                    <a:pt x="1276" y="1153"/>
                    <a:pt x="1173" y="1153"/>
                  </a:cubicBezTo>
                  <a:cubicBezTo>
                    <a:pt x="1158" y="1153"/>
                    <a:pt x="1143" y="1156"/>
                    <a:pt x="1125" y="1163"/>
                  </a:cubicBezTo>
                  <a:cubicBezTo>
                    <a:pt x="897" y="1486"/>
                    <a:pt x="771" y="1832"/>
                    <a:pt x="1007" y="2241"/>
                  </a:cubicBezTo>
                  <a:cubicBezTo>
                    <a:pt x="965" y="2238"/>
                    <a:pt x="926" y="2236"/>
                    <a:pt x="891" y="2236"/>
                  </a:cubicBezTo>
                  <a:cubicBezTo>
                    <a:pt x="722" y="2236"/>
                    <a:pt x="630" y="2282"/>
                    <a:pt x="591" y="2516"/>
                  </a:cubicBezTo>
                  <a:cubicBezTo>
                    <a:pt x="528" y="2901"/>
                    <a:pt x="520" y="3310"/>
                    <a:pt x="205" y="3656"/>
                  </a:cubicBezTo>
                  <a:cubicBezTo>
                    <a:pt x="1" y="3900"/>
                    <a:pt x="9" y="4262"/>
                    <a:pt x="229" y="4498"/>
                  </a:cubicBezTo>
                  <a:cubicBezTo>
                    <a:pt x="355" y="4624"/>
                    <a:pt x="473" y="4742"/>
                    <a:pt x="473" y="4938"/>
                  </a:cubicBezTo>
                  <a:cubicBezTo>
                    <a:pt x="473" y="5064"/>
                    <a:pt x="575" y="5135"/>
                    <a:pt x="677" y="5190"/>
                  </a:cubicBezTo>
                  <a:cubicBezTo>
                    <a:pt x="981" y="5346"/>
                    <a:pt x="1283" y="5433"/>
                    <a:pt x="1586" y="5433"/>
                  </a:cubicBezTo>
                  <a:cubicBezTo>
                    <a:pt x="1879" y="5433"/>
                    <a:pt x="2173" y="5352"/>
                    <a:pt x="2470" y="5174"/>
                  </a:cubicBezTo>
                  <a:cubicBezTo>
                    <a:pt x="2590" y="5104"/>
                    <a:pt x="2702" y="4917"/>
                    <a:pt x="2853" y="4917"/>
                  </a:cubicBezTo>
                  <a:cubicBezTo>
                    <a:pt x="2921" y="4917"/>
                    <a:pt x="2996" y="4954"/>
                    <a:pt x="3084" y="5056"/>
                  </a:cubicBezTo>
                  <a:cubicBezTo>
                    <a:pt x="3094" y="5066"/>
                    <a:pt x="3108" y="5071"/>
                    <a:pt x="3124" y="5071"/>
                  </a:cubicBezTo>
                  <a:cubicBezTo>
                    <a:pt x="3187" y="5071"/>
                    <a:pt x="3284" y="5009"/>
                    <a:pt x="3328" y="4946"/>
                  </a:cubicBezTo>
                  <a:cubicBezTo>
                    <a:pt x="3611" y="4553"/>
                    <a:pt x="4295" y="4467"/>
                    <a:pt x="4193" y="3790"/>
                  </a:cubicBezTo>
                  <a:cubicBezTo>
                    <a:pt x="4193" y="3751"/>
                    <a:pt x="4216" y="3712"/>
                    <a:pt x="4248" y="3688"/>
                  </a:cubicBezTo>
                  <a:cubicBezTo>
                    <a:pt x="4562" y="3601"/>
                    <a:pt x="4421" y="3090"/>
                    <a:pt x="4830" y="3090"/>
                  </a:cubicBezTo>
                  <a:cubicBezTo>
                    <a:pt x="4885" y="3090"/>
                    <a:pt x="4869" y="2996"/>
                    <a:pt x="4853" y="2941"/>
                  </a:cubicBezTo>
                  <a:cubicBezTo>
                    <a:pt x="4814" y="2838"/>
                    <a:pt x="4791" y="2728"/>
                    <a:pt x="4775" y="2610"/>
                  </a:cubicBezTo>
                  <a:cubicBezTo>
                    <a:pt x="4798" y="1989"/>
                    <a:pt x="4484" y="1470"/>
                    <a:pt x="4240" y="935"/>
                  </a:cubicBezTo>
                  <a:cubicBezTo>
                    <a:pt x="4130" y="691"/>
                    <a:pt x="3792" y="550"/>
                    <a:pt x="3894" y="188"/>
                  </a:cubicBezTo>
                  <a:cubicBezTo>
                    <a:pt x="3918" y="125"/>
                    <a:pt x="3815" y="78"/>
                    <a:pt x="3737" y="54"/>
                  </a:cubicBezTo>
                  <a:cubicBezTo>
                    <a:pt x="3624" y="20"/>
                    <a:pt x="3531" y="0"/>
                    <a:pt x="3452" y="0"/>
                  </a:cubicBezTo>
                  <a:close/>
                </a:path>
              </a:pathLst>
            </a:custGeom>
            <a:solidFill>
              <a:schemeClr val="accent1"/>
            </a:solidFill>
            <a:ln w="0">
              <a:noFill/>
            </a:ln>
          </p:spPr>
          <p:style>
            <a:lnRef idx="0"/>
            <a:fillRef idx="0"/>
            <a:effectRef idx="0"/>
            <a:fontRef idx="minor"/>
          </p:style>
          <p:txBody>
            <a:bodyPr lIns="90000" rIns="90000" tIns="91440" bIns="91440" anchor="ctr">
              <a:noAutofit/>
            </a:bodyPr>
            <a:p>
              <a:pPr>
                <a:lnSpc>
                  <a:spcPct val="100000"/>
                </a:lnSpc>
                <a:tabLst>
                  <a:tab algn="l" pos="0"/>
                </a:tabLst>
              </a:pPr>
              <a:endParaRPr b="0" lang="pt-BR" sz="1400" spc="-1" strike="noStrike">
                <a:solidFill>
                  <a:srgbClr val="000000"/>
                </a:solidFill>
                <a:latin typeface="Arial"/>
                <a:ea typeface="DejaVu Sans"/>
              </a:endParaRPr>
            </a:p>
          </p:txBody>
        </p:sp>
        <p:sp>
          <p:nvSpPr>
            <p:cNvPr id="90" name="Google Shape;26;p2"/>
            <p:cNvSpPr/>
            <p:nvPr/>
          </p:nvSpPr>
          <p:spPr>
            <a:xfrm>
              <a:off x="1102320" y="269640"/>
              <a:ext cx="248400" cy="195120"/>
            </a:xfrm>
            <a:custGeom>
              <a:avLst/>
              <a:gdLst>
                <a:gd name="textAreaLeft" fmla="*/ 0 w 248400"/>
                <a:gd name="textAreaRight" fmla="*/ 249840 w 248400"/>
                <a:gd name="textAreaTop" fmla="*/ 0 h 195120"/>
                <a:gd name="textAreaBottom" fmla="*/ 196560 h 195120"/>
              </a:gdLst>
              <a:ahLst/>
              <a:rect l="textAreaLeft" t="textAreaTop" r="textAreaRight" b="textAreaBottom"/>
              <a:pathLst>
                <a:path w="5562" h="4377">
                  <a:moveTo>
                    <a:pt x="1993" y="1657"/>
                  </a:moveTo>
                  <a:cubicBezTo>
                    <a:pt x="2127" y="1657"/>
                    <a:pt x="2249" y="1683"/>
                    <a:pt x="2313" y="1741"/>
                  </a:cubicBezTo>
                  <a:cubicBezTo>
                    <a:pt x="2478" y="1883"/>
                    <a:pt x="2510" y="2362"/>
                    <a:pt x="2352" y="2535"/>
                  </a:cubicBezTo>
                  <a:cubicBezTo>
                    <a:pt x="2301" y="2587"/>
                    <a:pt x="2164" y="2612"/>
                    <a:pt x="2018" y="2612"/>
                  </a:cubicBezTo>
                  <a:cubicBezTo>
                    <a:pt x="1851" y="2612"/>
                    <a:pt x="1673" y="2579"/>
                    <a:pt x="1597" y="2512"/>
                  </a:cubicBezTo>
                  <a:cubicBezTo>
                    <a:pt x="1456" y="2394"/>
                    <a:pt x="1377" y="1930"/>
                    <a:pt x="1463" y="1828"/>
                  </a:cubicBezTo>
                  <a:cubicBezTo>
                    <a:pt x="1545" y="1722"/>
                    <a:pt x="1783" y="1657"/>
                    <a:pt x="1993" y="1657"/>
                  </a:cubicBezTo>
                  <a:close/>
                  <a:moveTo>
                    <a:pt x="3818" y="0"/>
                  </a:moveTo>
                  <a:cubicBezTo>
                    <a:pt x="3558" y="0"/>
                    <a:pt x="3345" y="139"/>
                    <a:pt x="3225" y="412"/>
                  </a:cubicBezTo>
                  <a:cubicBezTo>
                    <a:pt x="3166" y="561"/>
                    <a:pt x="3144" y="673"/>
                    <a:pt x="3062" y="673"/>
                  </a:cubicBezTo>
                  <a:cubicBezTo>
                    <a:pt x="3014" y="673"/>
                    <a:pt x="2947" y="635"/>
                    <a:pt x="2840" y="546"/>
                  </a:cubicBezTo>
                  <a:cubicBezTo>
                    <a:pt x="2795" y="510"/>
                    <a:pt x="2733" y="500"/>
                    <a:pt x="2661" y="500"/>
                  </a:cubicBezTo>
                  <a:cubicBezTo>
                    <a:pt x="2549" y="500"/>
                    <a:pt x="2416" y="526"/>
                    <a:pt x="2295" y="526"/>
                  </a:cubicBezTo>
                  <a:cubicBezTo>
                    <a:pt x="2233" y="526"/>
                    <a:pt x="2175" y="519"/>
                    <a:pt x="2124" y="498"/>
                  </a:cubicBezTo>
                  <a:cubicBezTo>
                    <a:pt x="1993" y="444"/>
                    <a:pt x="1867" y="423"/>
                    <a:pt x="1745" y="423"/>
                  </a:cubicBezTo>
                  <a:cubicBezTo>
                    <a:pt x="1478" y="423"/>
                    <a:pt x="1227" y="523"/>
                    <a:pt x="968" y="593"/>
                  </a:cubicBezTo>
                  <a:cubicBezTo>
                    <a:pt x="575" y="695"/>
                    <a:pt x="347" y="962"/>
                    <a:pt x="276" y="1371"/>
                  </a:cubicBezTo>
                  <a:cubicBezTo>
                    <a:pt x="252" y="1537"/>
                    <a:pt x="205" y="1702"/>
                    <a:pt x="142" y="1859"/>
                  </a:cubicBezTo>
                  <a:cubicBezTo>
                    <a:pt x="1" y="2158"/>
                    <a:pt x="56" y="2449"/>
                    <a:pt x="229" y="2732"/>
                  </a:cubicBezTo>
                  <a:cubicBezTo>
                    <a:pt x="394" y="3031"/>
                    <a:pt x="653" y="3275"/>
                    <a:pt x="960" y="3424"/>
                  </a:cubicBezTo>
                  <a:cubicBezTo>
                    <a:pt x="1401" y="3637"/>
                    <a:pt x="1802" y="3872"/>
                    <a:pt x="2132" y="4234"/>
                  </a:cubicBezTo>
                  <a:cubicBezTo>
                    <a:pt x="2214" y="4329"/>
                    <a:pt x="2301" y="4376"/>
                    <a:pt x="2387" y="4376"/>
                  </a:cubicBezTo>
                  <a:cubicBezTo>
                    <a:pt x="2466" y="4376"/>
                    <a:pt x="2545" y="4337"/>
                    <a:pt x="2620" y="4258"/>
                  </a:cubicBezTo>
                  <a:cubicBezTo>
                    <a:pt x="2755" y="4110"/>
                    <a:pt x="2895" y="4025"/>
                    <a:pt x="3074" y="4025"/>
                  </a:cubicBezTo>
                  <a:cubicBezTo>
                    <a:pt x="3124" y="4025"/>
                    <a:pt x="3177" y="4032"/>
                    <a:pt x="3233" y="4046"/>
                  </a:cubicBezTo>
                  <a:cubicBezTo>
                    <a:pt x="3268" y="4054"/>
                    <a:pt x="3302" y="4057"/>
                    <a:pt x="3335" y="4057"/>
                  </a:cubicBezTo>
                  <a:cubicBezTo>
                    <a:pt x="3494" y="4057"/>
                    <a:pt x="3630" y="3970"/>
                    <a:pt x="3760" y="3872"/>
                  </a:cubicBezTo>
                  <a:cubicBezTo>
                    <a:pt x="3869" y="3793"/>
                    <a:pt x="3977" y="3673"/>
                    <a:pt x="4117" y="3673"/>
                  </a:cubicBezTo>
                  <a:cubicBezTo>
                    <a:pt x="4129" y="3673"/>
                    <a:pt x="4141" y="3674"/>
                    <a:pt x="4153" y="3676"/>
                  </a:cubicBezTo>
                  <a:cubicBezTo>
                    <a:pt x="4204" y="3685"/>
                    <a:pt x="4253" y="3690"/>
                    <a:pt x="4301" y="3690"/>
                  </a:cubicBezTo>
                  <a:cubicBezTo>
                    <a:pt x="4656" y="3690"/>
                    <a:pt x="4933" y="3449"/>
                    <a:pt x="5058" y="3228"/>
                  </a:cubicBezTo>
                  <a:cubicBezTo>
                    <a:pt x="5215" y="2960"/>
                    <a:pt x="5475" y="2724"/>
                    <a:pt x="5538" y="2394"/>
                  </a:cubicBezTo>
                  <a:cubicBezTo>
                    <a:pt x="5561" y="2299"/>
                    <a:pt x="5553" y="2205"/>
                    <a:pt x="5514" y="2119"/>
                  </a:cubicBezTo>
                  <a:cubicBezTo>
                    <a:pt x="5341" y="1883"/>
                    <a:pt x="5058" y="1702"/>
                    <a:pt x="5270" y="1348"/>
                  </a:cubicBezTo>
                  <a:cubicBezTo>
                    <a:pt x="4963" y="1010"/>
                    <a:pt x="4877" y="506"/>
                    <a:pt x="4547" y="302"/>
                  </a:cubicBezTo>
                  <a:cubicBezTo>
                    <a:pt x="4291" y="100"/>
                    <a:pt x="4038" y="0"/>
                    <a:pt x="3818" y="0"/>
                  </a:cubicBezTo>
                  <a:close/>
                </a:path>
              </a:pathLst>
            </a:custGeom>
            <a:solidFill>
              <a:schemeClr val="accent1"/>
            </a:solidFill>
            <a:ln w="0">
              <a:noFill/>
            </a:ln>
          </p:spPr>
          <p:style>
            <a:lnRef idx="0"/>
            <a:fillRef idx="0"/>
            <a:effectRef idx="0"/>
            <a:fontRef idx="minor"/>
          </p:style>
          <p:txBody>
            <a:bodyPr lIns="90000" rIns="90000" tIns="91440" bIns="91440" anchor="ctr">
              <a:noAutofit/>
            </a:bodyPr>
            <a:p>
              <a:pPr>
                <a:lnSpc>
                  <a:spcPct val="100000"/>
                </a:lnSpc>
                <a:tabLst>
                  <a:tab algn="l" pos="0"/>
                </a:tabLst>
              </a:pPr>
              <a:endParaRPr b="0" lang="pt-BR" sz="1400" spc="-1" strike="noStrike">
                <a:solidFill>
                  <a:srgbClr val="000000"/>
                </a:solidFill>
                <a:latin typeface="Arial"/>
                <a:ea typeface="DejaVu Sans"/>
              </a:endParaRPr>
            </a:p>
          </p:txBody>
        </p:sp>
        <p:sp>
          <p:nvSpPr>
            <p:cNvPr id="91" name="Google Shape;27;p2"/>
            <p:cNvSpPr/>
            <p:nvPr/>
          </p:nvSpPr>
          <p:spPr>
            <a:xfrm>
              <a:off x="531360" y="368280"/>
              <a:ext cx="265680" cy="169560"/>
            </a:xfrm>
            <a:custGeom>
              <a:avLst/>
              <a:gdLst>
                <a:gd name="textAreaLeft" fmla="*/ 0 w 265680"/>
                <a:gd name="textAreaRight" fmla="*/ 267120 w 265680"/>
                <a:gd name="textAreaTop" fmla="*/ 0 h 169560"/>
                <a:gd name="textAreaBottom" fmla="*/ 171000 h 169560"/>
              </a:gdLst>
              <a:ahLst/>
              <a:rect l="textAreaLeft" t="textAreaTop" r="textAreaRight" b="textAreaBottom"/>
              <a:pathLst>
                <a:path w="5947" h="3805">
                  <a:moveTo>
                    <a:pt x="3529" y="1"/>
                  </a:moveTo>
                  <a:cubicBezTo>
                    <a:pt x="3375" y="1"/>
                    <a:pt x="3198" y="102"/>
                    <a:pt x="3018" y="102"/>
                  </a:cubicBezTo>
                  <a:cubicBezTo>
                    <a:pt x="2935" y="102"/>
                    <a:pt x="2852" y="80"/>
                    <a:pt x="2769" y="18"/>
                  </a:cubicBezTo>
                  <a:cubicBezTo>
                    <a:pt x="2761" y="18"/>
                    <a:pt x="2698" y="104"/>
                    <a:pt x="2651" y="128"/>
                  </a:cubicBezTo>
                  <a:cubicBezTo>
                    <a:pt x="2135" y="347"/>
                    <a:pt x="1695" y="783"/>
                    <a:pt x="1097" y="783"/>
                  </a:cubicBezTo>
                  <a:cubicBezTo>
                    <a:pt x="1030" y="783"/>
                    <a:pt x="961" y="777"/>
                    <a:pt x="889" y="765"/>
                  </a:cubicBezTo>
                  <a:cubicBezTo>
                    <a:pt x="886" y="765"/>
                    <a:pt x="883" y="765"/>
                    <a:pt x="880" y="765"/>
                  </a:cubicBezTo>
                  <a:cubicBezTo>
                    <a:pt x="820" y="765"/>
                    <a:pt x="752" y="837"/>
                    <a:pt x="685" y="852"/>
                  </a:cubicBezTo>
                  <a:cubicBezTo>
                    <a:pt x="378" y="907"/>
                    <a:pt x="449" y="1064"/>
                    <a:pt x="559" y="1245"/>
                  </a:cubicBezTo>
                  <a:cubicBezTo>
                    <a:pt x="693" y="1238"/>
                    <a:pt x="764" y="1098"/>
                    <a:pt x="925" y="1098"/>
                  </a:cubicBezTo>
                  <a:cubicBezTo>
                    <a:pt x="943" y="1098"/>
                    <a:pt x="963" y="1099"/>
                    <a:pt x="984" y="1103"/>
                  </a:cubicBezTo>
                  <a:cubicBezTo>
                    <a:pt x="976" y="1269"/>
                    <a:pt x="842" y="1386"/>
                    <a:pt x="874" y="1552"/>
                  </a:cubicBezTo>
                  <a:cubicBezTo>
                    <a:pt x="889" y="1638"/>
                    <a:pt x="874" y="1748"/>
                    <a:pt x="740" y="1748"/>
                  </a:cubicBezTo>
                  <a:cubicBezTo>
                    <a:pt x="736" y="1748"/>
                    <a:pt x="732" y="1748"/>
                    <a:pt x="728" y="1748"/>
                  </a:cubicBezTo>
                  <a:cubicBezTo>
                    <a:pt x="432" y="1748"/>
                    <a:pt x="376" y="2034"/>
                    <a:pt x="213" y="2197"/>
                  </a:cubicBezTo>
                  <a:cubicBezTo>
                    <a:pt x="16" y="2393"/>
                    <a:pt x="1" y="2590"/>
                    <a:pt x="260" y="2755"/>
                  </a:cubicBezTo>
                  <a:cubicBezTo>
                    <a:pt x="425" y="2849"/>
                    <a:pt x="535" y="3015"/>
                    <a:pt x="567" y="3203"/>
                  </a:cubicBezTo>
                  <a:cubicBezTo>
                    <a:pt x="653" y="3589"/>
                    <a:pt x="929" y="3770"/>
                    <a:pt x="1345" y="3785"/>
                  </a:cubicBezTo>
                  <a:cubicBezTo>
                    <a:pt x="1524" y="3797"/>
                    <a:pt x="1707" y="3804"/>
                    <a:pt x="1887" y="3804"/>
                  </a:cubicBezTo>
                  <a:cubicBezTo>
                    <a:pt x="1954" y="3804"/>
                    <a:pt x="2019" y="3803"/>
                    <a:pt x="2085" y="3801"/>
                  </a:cubicBezTo>
                  <a:cubicBezTo>
                    <a:pt x="2604" y="3762"/>
                    <a:pt x="3147" y="3675"/>
                    <a:pt x="3540" y="3353"/>
                  </a:cubicBezTo>
                  <a:cubicBezTo>
                    <a:pt x="3807" y="3140"/>
                    <a:pt x="4090" y="2952"/>
                    <a:pt x="4381" y="2786"/>
                  </a:cubicBezTo>
                  <a:cubicBezTo>
                    <a:pt x="4610" y="2661"/>
                    <a:pt x="4814" y="2488"/>
                    <a:pt x="4956" y="2275"/>
                  </a:cubicBezTo>
                  <a:cubicBezTo>
                    <a:pt x="5005" y="2293"/>
                    <a:pt x="5047" y="2300"/>
                    <a:pt x="5083" y="2300"/>
                  </a:cubicBezTo>
                  <a:cubicBezTo>
                    <a:pt x="5370" y="2300"/>
                    <a:pt x="5258" y="1803"/>
                    <a:pt x="5538" y="1803"/>
                  </a:cubicBezTo>
                  <a:cubicBezTo>
                    <a:pt x="5522" y="1536"/>
                    <a:pt x="5947" y="1410"/>
                    <a:pt x="5781" y="1119"/>
                  </a:cubicBezTo>
                  <a:cubicBezTo>
                    <a:pt x="5616" y="844"/>
                    <a:pt x="5475" y="561"/>
                    <a:pt x="5152" y="403"/>
                  </a:cubicBezTo>
                  <a:cubicBezTo>
                    <a:pt x="4665" y="152"/>
                    <a:pt x="4122" y="144"/>
                    <a:pt x="3603" y="10"/>
                  </a:cubicBezTo>
                  <a:cubicBezTo>
                    <a:pt x="3579" y="4"/>
                    <a:pt x="3554" y="1"/>
                    <a:pt x="3529" y="1"/>
                  </a:cubicBezTo>
                  <a:close/>
                </a:path>
              </a:pathLst>
            </a:custGeom>
            <a:solidFill>
              <a:schemeClr val="accent1"/>
            </a:solidFill>
            <a:ln w="0">
              <a:noFill/>
            </a:ln>
          </p:spPr>
          <p:style>
            <a:lnRef idx="0"/>
            <a:fillRef idx="0"/>
            <a:effectRef idx="0"/>
            <a:fontRef idx="minor"/>
          </p:style>
          <p:txBody>
            <a:bodyPr lIns="90000" rIns="90000" tIns="85320" bIns="85320" anchor="ctr">
              <a:noAutofit/>
            </a:bodyPr>
            <a:p>
              <a:pPr>
                <a:lnSpc>
                  <a:spcPct val="100000"/>
                </a:lnSpc>
                <a:tabLst>
                  <a:tab algn="l" pos="0"/>
                </a:tabLst>
              </a:pPr>
              <a:endParaRPr b="0" lang="pt-BR" sz="1400" spc="-1" strike="noStrike">
                <a:solidFill>
                  <a:srgbClr val="000000"/>
                </a:solidFill>
                <a:latin typeface="Arial"/>
                <a:ea typeface="DejaVu Sans"/>
              </a:endParaRPr>
            </a:p>
          </p:txBody>
        </p:sp>
        <p:sp>
          <p:nvSpPr>
            <p:cNvPr id="92" name="Google Shape;28;p2"/>
            <p:cNvSpPr/>
            <p:nvPr/>
          </p:nvSpPr>
          <p:spPr>
            <a:xfrm>
              <a:off x="414360" y="912960"/>
              <a:ext cx="228600" cy="207000"/>
            </a:xfrm>
            <a:custGeom>
              <a:avLst/>
              <a:gdLst>
                <a:gd name="textAreaLeft" fmla="*/ 0 w 228600"/>
                <a:gd name="textAreaRight" fmla="*/ 230040 w 228600"/>
                <a:gd name="textAreaTop" fmla="*/ 0 h 207000"/>
                <a:gd name="textAreaBottom" fmla="*/ 208440 h 207000"/>
              </a:gdLst>
              <a:ahLst/>
              <a:rect l="textAreaLeft" t="textAreaTop" r="textAreaRight" b="textAreaBottom"/>
              <a:pathLst>
                <a:path w="5121" h="4646">
                  <a:moveTo>
                    <a:pt x="2282" y="2226"/>
                  </a:moveTo>
                  <a:cubicBezTo>
                    <a:pt x="2440" y="2226"/>
                    <a:pt x="2599" y="2365"/>
                    <a:pt x="2784" y="2431"/>
                  </a:cubicBezTo>
                  <a:cubicBezTo>
                    <a:pt x="2556" y="2785"/>
                    <a:pt x="2187" y="2863"/>
                    <a:pt x="2077" y="3209"/>
                  </a:cubicBezTo>
                  <a:cubicBezTo>
                    <a:pt x="2054" y="3272"/>
                    <a:pt x="2006" y="3294"/>
                    <a:pt x="1952" y="3294"/>
                  </a:cubicBezTo>
                  <a:cubicBezTo>
                    <a:pt x="1911" y="3294"/>
                    <a:pt x="1866" y="3281"/>
                    <a:pt x="1825" y="3264"/>
                  </a:cubicBezTo>
                  <a:cubicBezTo>
                    <a:pt x="1683" y="3209"/>
                    <a:pt x="1605" y="3115"/>
                    <a:pt x="1644" y="2958"/>
                  </a:cubicBezTo>
                  <a:cubicBezTo>
                    <a:pt x="1715" y="2674"/>
                    <a:pt x="1888" y="2431"/>
                    <a:pt x="2132" y="2273"/>
                  </a:cubicBezTo>
                  <a:cubicBezTo>
                    <a:pt x="2182" y="2240"/>
                    <a:pt x="2232" y="2226"/>
                    <a:pt x="2282" y="2226"/>
                  </a:cubicBezTo>
                  <a:close/>
                  <a:moveTo>
                    <a:pt x="3272" y="1"/>
                  </a:moveTo>
                  <a:cubicBezTo>
                    <a:pt x="3125" y="1"/>
                    <a:pt x="3007" y="77"/>
                    <a:pt x="2942" y="213"/>
                  </a:cubicBezTo>
                  <a:cubicBezTo>
                    <a:pt x="2824" y="449"/>
                    <a:pt x="2635" y="464"/>
                    <a:pt x="2430" y="488"/>
                  </a:cubicBezTo>
                  <a:cubicBezTo>
                    <a:pt x="2021" y="519"/>
                    <a:pt x="1644" y="700"/>
                    <a:pt x="1361" y="983"/>
                  </a:cubicBezTo>
                  <a:cubicBezTo>
                    <a:pt x="1062" y="1267"/>
                    <a:pt x="834" y="1636"/>
                    <a:pt x="621" y="1990"/>
                  </a:cubicBezTo>
                  <a:cubicBezTo>
                    <a:pt x="433" y="2289"/>
                    <a:pt x="8" y="2549"/>
                    <a:pt x="236" y="3028"/>
                  </a:cubicBezTo>
                  <a:cubicBezTo>
                    <a:pt x="252" y="3052"/>
                    <a:pt x="173" y="3115"/>
                    <a:pt x="150" y="3162"/>
                  </a:cubicBezTo>
                  <a:cubicBezTo>
                    <a:pt x="0" y="3477"/>
                    <a:pt x="32" y="3854"/>
                    <a:pt x="252" y="4130"/>
                  </a:cubicBezTo>
                  <a:cubicBezTo>
                    <a:pt x="516" y="4455"/>
                    <a:pt x="1072" y="4645"/>
                    <a:pt x="1581" y="4645"/>
                  </a:cubicBezTo>
                  <a:cubicBezTo>
                    <a:pt x="1846" y="4645"/>
                    <a:pt x="2098" y="4594"/>
                    <a:pt x="2289" y="4483"/>
                  </a:cubicBezTo>
                  <a:cubicBezTo>
                    <a:pt x="2445" y="4393"/>
                    <a:pt x="2584" y="4296"/>
                    <a:pt x="2774" y="4296"/>
                  </a:cubicBezTo>
                  <a:cubicBezTo>
                    <a:pt x="2814" y="4296"/>
                    <a:pt x="2857" y="4301"/>
                    <a:pt x="2902" y="4310"/>
                  </a:cubicBezTo>
                  <a:cubicBezTo>
                    <a:pt x="2939" y="4318"/>
                    <a:pt x="2972" y="4322"/>
                    <a:pt x="3003" y="4322"/>
                  </a:cubicBezTo>
                  <a:cubicBezTo>
                    <a:pt x="3243" y="4322"/>
                    <a:pt x="3312" y="4087"/>
                    <a:pt x="3319" y="3815"/>
                  </a:cubicBezTo>
                  <a:cubicBezTo>
                    <a:pt x="3519" y="3901"/>
                    <a:pt x="3638" y="3951"/>
                    <a:pt x="3713" y="3951"/>
                  </a:cubicBezTo>
                  <a:cubicBezTo>
                    <a:pt x="3808" y="3951"/>
                    <a:pt x="3829" y="3868"/>
                    <a:pt x="3846" y="3673"/>
                  </a:cubicBezTo>
                  <a:cubicBezTo>
                    <a:pt x="3870" y="3233"/>
                    <a:pt x="4420" y="3052"/>
                    <a:pt x="4334" y="2588"/>
                  </a:cubicBezTo>
                  <a:cubicBezTo>
                    <a:pt x="4350" y="2580"/>
                    <a:pt x="4365" y="2572"/>
                    <a:pt x="4389" y="2572"/>
                  </a:cubicBezTo>
                  <a:cubicBezTo>
                    <a:pt x="4751" y="2572"/>
                    <a:pt x="4696" y="2289"/>
                    <a:pt x="4680" y="2085"/>
                  </a:cubicBezTo>
                  <a:cubicBezTo>
                    <a:pt x="4672" y="1919"/>
                    <a:pt x="4735" y="1841"/>
                    <a:pt x="4837" y="1715"/>
                  </a:cubicBezTo>
                  <a:cubicBezTo>
                    <a:pt x="5120" y="1392"/>
                    <a:pt x="5050" y="952"/>
                    <a:pt x="4837" y="653"/>
                  </a:cubicBezTo>
                  <a:cubicBezTo>
                    <a:pt x="4680" y="449"/>
                    <a:pt x="4334" y="370"/>
                    <a:pt x="4184" y="95"/>
                  </a:cubicBezTo>
                  <a:cubicBezTo>
                    <a:pt x="4160" y="70"/>
                    <a:pt x="4126" y="58"/>
                    <a:pt x="4091" y="58"/>
                  </a:cubicBezTo>
                  <a:cubicBezTo>
                    <a:pt x="4070" y="58"/>
                    <a:pt x="4048" y="62"/>
                    <a:pt x="4027" y="71"/>
                  </a:cubicBezTo>
                  <a:cubicBezTo>
                    <a:pt x="3955" y="119"/>
                    <a:pt x="3882" y="138"/>
                    <a:pt x="3811" y="138"/>
                  </a:cubicBezTo>
                  <a:cubicBezTo>
                    <a:pt x="3697" y="138"/>
                    <a:pt x="3586" y="91"/>
                    <a:pt x="3484" y="47"/>
                  </a:cubicBezTo>
                  <a:cubicBezTo>
                    <a:pt x="3409" y="16"/>
                    <a:pt x="3338" y="1"/>
                    <a:pt x="3272" y="1"/>
                  </a:cubicBezTo>
                  <a:close/>
                </a:path>
              </a:pathLst>
            </a:custGeom>
            <a:solidFill>
              <a:schemeClr val="accent1"/>
            </a:solidFill>
            <a:ln w="0">
              <a:noFill/>
            </a:ln>
          </p:spPr>
          <p:style>
            <a:lnRef idx="0"/>
            <a:fillRef idx="0"/>
            <a:effectRef idx="0"/>
            <a:fontRef idx="minor"/>
          </p:style>
          <p:txBody>
            <a:bodyPr lIns="90000" rIns="90000" tIns="91440" bIns="91440" anchor="ctr">
              <a:noAutofit/>
            </a:bodyPr>
            <a:p>
              <a:pPr>
                <a:lnSpc>
                  <a:spcPct val="100000"/>
                </a:lnSpc>
                <a:tabLst>
                  <a:tab algn="l" pos="0"/>
                </a:tabLst>
              </a:pPr>
              <a:endParaRPr b="0" lang="pt-BR" sz="1400" spc="-1" strike="noStrike">
                <a:solidFill>
                  <a:srgbClr val="000000"/>
                </a:solidFill>
                <a:latin typeface="Arial"/>
                <a:ea typeface="DejaVu Sans"/>
              </a:endParaRPr>
            </a:p>
          </p:txBody>
        </p:sp>
        <p:sp>
          <p:nvSpPr>
            <p:cNvPr id="93" name="Google Shape;29;p2"/>
            <p:cNvSpPr/>
            <p:nvPr/>
          </p:nvSpPr>
          <p:spPr>
            <a:xfrm>
              <a:off x="658080" y="680400"/>
              <a:ext cx="158760" cy="193320"/>
            </a:xfrm>
            <a:custGeom>
              <a:avLst/>
              <a:gdLst>
                <a:gd name="textAreaLeft" fmla="*/ 0 w 158760"/>
                <a:gd name="textAreaRight" fmla="*/ 160200 w 158760"/>
                <a:gd name="textAreaTop" fmla="*/ 0 h 193320"/>
                <a:gd name="textAreaBottom" fmla="*/ 194760 h 193320"/>
              </a:gdLst>
              <a:ahLst/>
              <a:rect l="textAreaLeft" t="textAreaTop" r="textAreaRight" b="textAreaBottom"/>
              <a:pathLst>
                <a:path w="3571" h="4342">
                  <a:moveTo>
                    <a:pt x="2375" y="0"/>
                  </a:moveTo>
                  <a:cubicBezTo>
                    <a:pt x="1888" y="299"/>
                    <a:pt x="1746" y="889"/>
                    <a:pt x="1329" y="1235"/>
                  </a:cubicBezTo>
                  <a:cubicBezTo>
                    <a:pt x="1306" y="1258"/>
                    <a:pt x="1321" y="1314"/>
                    <a:pt x="1314" y="1345"/>
                  </a:cubicBezTo>
                  <a:cubicBezTo>
                    <a:pt x="1241" y="1732"/>
                    <a:pt x="1026" y="1963"/>
                    <a:pt x="643" y="1963"/>
                  </a:cubicBezTo>
                  <a:cubicBezTo>
                    <a:pt x="613" y="1963"/>
                    <a:pt x="583" y="1961"/>
                    <a:pt x="551" y="1958"/>
                  </a:cubicBezTo>
                  <a:lnTo>
                    <a:pt x="551" y="1958"/>
                  </a:lnTo>
                  <a:cubicBezTo>
                    <a:pt x="551" y="2100"/>
                    <a:pt x="779" y="2179"/>
                    <a:pt x="543" y="2336"/>
                  </a:cubicBezTo>
                  <a:cubicBezTo>
                    <a:pt x="354" y="2470"/>
                    <a:pt x="244" y="2729"/>
                    <a:pt x="118" y="2934"/>
                  </a:cubicBezTo>
                  <a:cubicBezTo>
                    <a:pt x="24" y="3083"/>
                    <a:pt x="0" y="3256"/>
                    <a:pt x="189" y="3319"/>
                  </a:cubicBezTo>
                  <a:cubicBezTo>
                    <a:pt x="393" y="3366"/>
                    <a:pt x="543" y="3555"/>
                    <a:pt x="551" y="3767"/>
                  </a:cubicBezTo>
                  <a:cubicBezTo>
                    <a:pt x="566" y="3893"/>
                    <a:pt x="677" y="3948"/>
                    <a:pt x="795" y="3964"/>
                  </a:cubicBezTo>
                  <a:cubicBezTo>
                    <a:pt x="944" y="3988"/>
                    <a:pt x="1086" y="4051"/>
                    <a:pt x="1203" y="4153"/>
                  </a:cubicBezTo>
                  <a:cubicBezTo>
                    <a:pt x="1375" y="4278"/>
                    <a:pt x="1497" y="4341"/>
                    <a:pt x="1624" y="4341"/>
                  </a:cubicBezTo>
                  <a:cubicBezTo>
                    <a:pt x="1736" y="4341"/>
                    <a:pt x="1851" y="4292"/>
                    <a:pt x="2006" y="4192"/>
                  </a:cubicBezTo>
                  <a:cubicBezTo>
                    <a:pt x="2430" y="3925"/>
                    <a:pt x="2745" y="3539"/>
                    <a:pt x="3052" y="3154"/>
                  </a:cubicBezTo>
                  <a:cubicBezTo>
                    <a:pt x="3429" y="2666"/>
                    <a:pt x="3524" y="2076"/>
                    <a:pt x="3555" y="1487"/>
                  </a:cubicBezTo>
                  <a:cubicBezTo>
                    <a:pt x="3570" y="1252"/>
                    <a:pt x="3476" y="887"/>
                    <a:pt x="3274" y="887"/>
                  </a:cubicBezTo>
                  <a:cubicBezTo>
                    <a:pt x="3265" y="887"/>
                    <a:pt x="3257" y="888"/>
                    <a:pt x="3248" y="889"/>
                  </a:cubicBezTo>
                  <a:cubicBezTo>
                    <a:pt x="3192" y="897"/>
                    <a:pt x="3143" y="901"/>
                    <a:pt x="3100" y="901"/>
                  </a:cubicBezTo>
                  <a:cubicBezTo>
                    <a:pt x="2785" y="901"/>
                    <a:pt x="2786" y="686"/>
                    <a:pt x="2737" y="417"/>
                  </a:cubicBezTo>
                  <a:cubicBezTo>
                    <a:pt x="2706" y="236"/>
                    <a:pt x="2548" y="102"/>
                    <a:pt x="2375" y="0"/>
                  </a:cubicBezTo>
                  <a:close/>
                </a:path>
              </a:pathLst>
            </a:custGeom>
            <a:solidFill>
              <a:schemeClr val="accent1"/>
            </a:solidFill>
            <a:ln w="0">
              <a:noFill/>
            </a:ln>
          </p:spPr>
          <p:style>
            <a:lnRef idx="0"/>
            <a:fillRef idx="0"/>
            <a:effectRef idx="0"/>
            <a:fontRef idx="minor"/>
          </p:style>
          <p:txBody>
            <a:bodyPr lIns="90000" rIns="90000" tIns="91440" bIns="91440" anchor="ctr">
              <a:noAutofit/>
            </a:bodyPr>
            <a:p>
              <a:pPr>
                <a:lnSpc>
                  <a:spcPct val="100000"/>
                </a:lnSpc>
                <a:tabLst>
                  <a:tab algn="l" pos="0"/>
                </a:tabLst>
              </a:pPr>
              <a:endParaRPr b="0" lang="pt-BR" sz="1400" spc="-1" strike="noStrike">
                <a:solidFill>
                  <a:srgbClr val="000000"/>
                </a:solidFill>
                <a:latin typeface="Arial"/>
                <a:ea typeface="DejaVu Sans"/>
              </a:endParaRPr>
            </a:p>
          </p:txBody>
        </p:sp>
        <p:sp>
          <p:nvSpPr>
            <p:cNvPr id="94" name="Google Shape;30;p2"/>
            <p:cNvSpPr/>
            <p:nvPr/>
          </p:nvSpPr>
          <p:spPr>
            <a:xfrm>
              <a:off x="1306080" y="1062360"/>
              <a:ext cx="33480" cy="42840"/>
            </a:xfrm>
            <a:custGeom>
              <a:avLst/>
              <a:gdLst>
                <a:gd name="textAreaLeft" fmla="*/ 0 w 33480"/>
                <a:gd name="textAreaRight" fmla="*/ 34920 w 33480"/>
                <a:gd name="textAreaTop" fmla="*/ 0 h 42840"/>
                <a:gd name="textAreaBottom" fmla="*/ 44280 h 42840"/>
              </a:gdLst>
              <a:ahLst/>
              <a:rect l="textAreaLeft" t="textAreaTop" r="textAreaRight" b="textAreaBottom"/>
              <a:pathLst>
                <a:path w="779" h="984">
                  <a:moveTo>
                    <a:pt x="323" y="0"/>
                  </a:moveTo>
                  <a:cubicBezTo>
                    <a:pt x="237" y="346"/>
                    <a:pt x="1" y="622"/>
                    <a:pt x="150" y="983"/>
                  </a:cubicBezTo>
                  <a:cubicBezTo>
                    <a:pt x="153" y="984"/>
                    <a:pt x="155" y="984"/>
                    <a:pt x="158" y="984"/>
                  </a:cubicBezTo>
                  <a:cubicBezTo>
                    <a:pt x="346" y="984"/>
                    <a:pt x="328" y="715"/>
                    <a:pt x="526" y="715"/>
                  </a:cubicBezTo>
                  <a:cubicBezTo>
                    <a:pt x="534" y="715"/>
                    <a:pt x="543" y="715"/>
                    <a:pt x="551" y="716"/>
                  </a:cubicBezTo>
                  <a:cubicBezTo>
                    <a:pt x="570" y="719"/>
                    <a:pt x="587" y="720"/>
                    <a:pt x="602" y="720"/>
                  </a:cubicBezTo>
                  <a:cubicBezTo>
                    <a:pt x="779" y="720"/>
                    <a:pt x="772" y="562"/>
                    <a:pt x="685" y="417"/>
                  </a:cubicBezTo>
                  <a:cubicBezTo>
                    <a:pt x="591" y="268"/>
                    <a:pt x="575" y="95"/>
                    <a:pt x="323" y="0"/>
                  </a:cubicBezTo>
                  <a:close/>
                </a:path>
              </a:pathLst>
            </a:custGeom>
            <a:solidFill>
              <a:schemeClr val="accent1"/>
            </a:solidFill>
            <a:ln w="0">
              <a:noFill/>
            </a:ln>
          </p:spPr>
          <p:style>
            <a:lnRef idx="0"/>
            <a:fillRef idx="0"/>
            <a:effectRef idx="0"/>
            <a:fontRef idx="minor"/>
          </p:style>
          <p:txBody>
            <a:bodyPr lIns="90000" rIns="90000" tIns="21960" bIns="21960" anchor="ctr">
              <a:noAutofit/>
            </a:bodyPr>
            <a:p>
              <a:pPr>
                <a:lnSpc>
                  <a:spcPct val="100000"/>
                </a:lnSpc>
                <a:tabLst>
                  <a:tab algn="l" pos="0"/>
                </a:tabLst>
              </a:pPr>
              <a:endParaRPr b="0" lang="pt-BR" sz="1400" spc="-1" strike="noStrike">
                <a:solidFill>
                  <a:srgbClr val="000000"/>
                </a:solidFill>
                <a:latin typeface="Arial"/>
                <a:ea typeface="DejaVu Sans"/>
              </a:endParaRPr>
            </a:p>
          </p:txBody>
        </p:sp>
      </p:grpSp>
      <p:sp>
        <p:nvSpPr>
          <p:cNvPr id="95" name="Google Shape;31;p2"/>
          <p:cNvSpPr/>
          <p:nvPr/>
        </p:nvSpPr>
        <p:spPr>
          <a:xfrm rot="5400000">
            <a:off x="-2112120" y="3611880"/>
            <a:ext cx="3836160" cy="2775240"/>
          </a:xfrm>
          <a:custGeom>
            <a:avLst/>
            <a:gdLst>
              <a:gd name="textAreaLeft" fmla="*/ 0 w 3836160"/>
              <a:gd name="textAreaRight" fmla="*/ 3837600 w 3836160"/>
              <a:gd name="textAreaTop" fmla="*/ 0 h 2775240"/>
              <a:gd name="textAreaBottom" fmla="*/ 2776680 h 2775240"/>
            </a:gdLst>
            <a:ahLst/>
            <a:rect l="textAreaLeft" t="textAreaTop" r="textAreaRight" b="textAreaBottom"/>
            <a:pathLst>
              <a:path w="86412" h="62523">
                <a:moveTo>
                  <a:pt x="41341" y="6365"/>
                </a:moveTo>
                <a:cubicBezTo>
                  <a:pt x="41426" y="6365"/>
                  <a:pt x="41520" y="6425"/>
                  <a:pt x="41576" y="6519"/>
                </a:cubicBezTo>
                <a:cubicBezTo>
                  <a:pt x="41899" y="7053"/>
                  <a:pt x="42481" y="7187"/>
                  <a:pt x="42976" y="7455"/>
                </a:cubicBezTo>
                <a:cubicBezTo>
                  <a:pt x="43118" y="7533"/>
                  <a:pt x="43259" y="7549"/>
                  <a:pt x="43259" y="7746"/>
                </a:cubicBezTo>
                <a:cubicBezTo>
                  <a:pt x="43259" y="8217"/>
                  <a:pt x="43307" y="8674"/>
                  <a:pt x="43535" y="9122"/>
                </a:cubicBezTo>
                <a:cubicBezTo>
                  <a:pt x="43286" y="9115"/>
                  <a:pt x="43282" y="8842"/>
                  <a:pt x="43023" y="8842"/>
                </a:cubicBezTo>
                <a:cubicBezTo>
                  <a:pt x="43004" y="8842"/>
                  <a:pt x="42983" y="8843"/>
                  <a:pt x="42961" y="8847"/>
                </a:cubicBezTo>
                <a:cubicBezTo>
                  <a:pt x="43189" y="9421"/>
                  <a:pt x="42961" y="9995"/>
                  <a:pt x="42984" y="10577"/>
                </a:cubicBezTo>
                <a:cubicBezTo>
                  <a:pt x="42992" y="10844"/>
                  <a:pt x="42858" y="10884"/>
                  <a:pt x="42662" y="10907"/>
                </a:cubicBezTo>
                <a:cubicBezTo>
                  <a:pt x="42615" y="10907"/>
                  <a:pt x="42559" y="10900"/>
                  <a:pt x="42512" y="10892"/>
                </a:cubicBezTo>
                <a:cubicBezTo>
                  <a:pt x="42325" y="10879"/>
                  <a:pt x="42138" y="10873"/>
                  <a:pt x="41951" y="10873"/>
                </a:cubicBezTo>
                <a:cubicBezTo>
                  <a:pt x="41328" y="10873"/>
                  <a:pt x="40707" y="10935"/>
                  <a:pt x="40090" y="11002"/>
                </a:cubicBezTo>
                <a:cubicBezTo>
                  <a:pt x="39822" y="11033"/>
                  <a:pt x="39508" y="10955"/>
                  <a:pt x="39382" y="11285"/>
                </a:cubicBezTo>
                <a:cubicBezTo>
                  <a:pt x="39256" y="11253"/>
                  <a:pt x="39177" y="11143"/>
                  <a:pt x="39185" y="11017"/>
                </a:cubicBezTo>
                <a:cubicBezTo>
                  <a:pt x="39232" y="10019"/>
                  <a:pt x="39067" y="9028"/>
                  <a:pt x="38981" y="8037"/>
                </a:cubicBezTo>
                <a:cubicBezTo>
                  <a:pt x="38949" y="7722"/>
                  <a:pt x="38989" y="7415"/>
                  <a:pt x="39280" y="7329"/>
                </a:cubicBezTo>
                <a:cubicBezTo>
                  <a:pt x="39594" y="7234"/>
                  <a:pt x="39571" y="6857"/>
                  <a:pt x="39870" y="6786"/>
                </a:cubicBezTo>
                <a:cubicBezTo>
                  <a:pt x="39915" y="6777"/>
                  <a:pt x="39958" y="6773"/>
                  <a:pt x="40001" y="6773"/>
                </a:cubicBezTo>
                <a:cubicBezTo>
                  <a:pt x="40249" y="6773"/>
                  <a:pt x="40461" y="6907"/>
                  <a:pt x="40695" y="6928"/>
                </a:cubicBezTo>
                <a:cubicBezTo>
                  <a:pt x="40756" y="6933"/>
                  <a:pt x="40814" y="6939"/>
                  <a:pt x="40867" y="6939"/>
                </a:cubicBezTo>
                <a:cubicBezTo>
                  <a:pt x="41029" y="6939"/>
                  <a:pt x="41148" y="6885"/>
                  <a:pt x="41159" y="6613"/>
                </a:cubicBezTo>
                <a:cubicBezTo>
                  <a:pt x="41168" y="6436"/>
                  <a:pt x="41249" y="6365"/>
                  <a:pt x="41341" y="6365"/>
                </a:cubicBezTo>
                <a:close/>
                <a:moveTo>
                  <a:pt x="52299" y="12402"/>
                </a:moveTo>
                <a:cubicBezTo>
                  <a:pt x="52339" y="12402"/>
                  <a:pt x="52383" y="12414"/>
                  <a:pt x="52430" y="12441"/>
                </a:cubicBezTo>
                <a:cubicBezTo>
                  <a:pt x="52721" y="12606"/>
                  <a:pt x="52989" y="12811"/>
                  <a:pt x="53130" y="13125"/>
                </a:cubicBezTo>
                <a:cubicBezTo>
                  <a:pt x="53209" y="13322"/>
                  <a:pt x="53390" y="13448"/>
                  <a:pt x="53594" y="13464"/>
                </a:cubicBezTo>
                <a:cubicBezTo>
                  <a:pt x="54050" y="13534"/>
                  <a:pt x="54491" y="13715"/>
                  <a:pt x="54861" y="13991"/>
                </a:cubicBezTo>
                <a:cubicBezTo>
                  <a:pt x="55192" y="14220"/>
                  <a:pt x="55518" y="14433"/>
                  <a:pt x="55927" y="14433"/>
                </a:cubicBezTo>
                <a:cubicBezTo>
                  <a:pt x="55994" y="14433"/>
                  <a:pt x="56063" y="14427"/>
                  <a:pt x="56135" y="14415"/>
                </a:cubicBezTo>
                <a:cubicBezTo>
                  <a:pt x="56164" y="14409"/>
                  <a:pt x="56191" y="14406"/>
                  <a:pt x="56217" y="14406"/>
                </a:cubicBezTo>
                <a:cubicBezTo>
                  <a:pt x="56400" y="14406"/>
                  <a:pt x="56526" y="14542"/>
                  <a:pt x="56622" y="14714"/>
                </a:cubicBezTo>
                <a:cubicBezTo>
                  <a:pt x="56701" y="14871"/>
                  <a:pt x="56803" y="15021"/>
                  <a:pt x="56929" y="15147"/>
                </a:cubicBezTo>
                <a:cubicBezTo>
                  <a:pt x="56992" y="15200"/>
                  <a:pt x="57097" y="15379"/>
                  <a:pt x="57187" y="15379"/>
                </a:cubicBezTo>
                <a:cubicBezTo>
                  <a:pt x="57243" y="15379"/>
                  <a:pt x="57292" y="15310"/>
                  <a:pt x="57322" y="15100"/>
                </a:cubicBezTo>
                <a:cubicBezTo>
                  <a:pt x="57327" y="15074"/>
                  <a:pt x="57350" y="15063"/>
                  <a:pt x="57381" y="15063"/>
                </a:cubicBezTo>
                <a:cubicBezTo>
                  <a:pt x="57457" y="15063"/>
                  <a:pt x="57586" y="15123"/>
                  <a:pt x="57653" y="15178"/>
                </a:cubicBezTo>
                <a:cubicBezTo>
                  <a:pt x="57936" y="15398"/>
                  <a:pt x="58237" y="15546"/>
                  <a:pt x="58573" y="15546"/>
                </a:cubicBezTo>
                <a:cubicBezTo>
                  <a:pt x="58694" y="15546"/>
                  <a:pt x="58820" y="15526"/>
                  <a:pt x="58950" y="15485"/>
                </a:cubicBezTo>
                <a:lnTo>
                  <a:pt x="58950" y="15485"/>
                </a:lnTo>
                <a:cubicBezTo>
                  <a:pt x="59067" y="15711"/>
                  <a:pt x="58820" y="16138"/>
                  <a:pt x="59219" y="16138"/>
                </a:cubicBezTo>
                <a:cubicBezTo>
                  <a:pt x="59251" y="16138"/>
                  <a:pt x="59287" y="16136"/>
                  <a:pt x="59328" y="16130"/>
                </a:cubicBezTo>
                <a:cubicBezTo>
                  <a:pt x="59336" y="16177"/>
                  <a:pt x="59359" y="16240"/>
                  <a:pt x="59344" y="16264"/>
                </a:cubicBezTo>
                <a:cubicBezTo>
                  <a:pt x="59299" y="16316"/>
                  <a:pt x="59218" y="16390"/>
                  <a:pt x="59170" y="16390"/>
                </a:cubicBezTo>
                <a:cubicBezTo>
                  <a:pt x="59167" y="16390"/>
                  <a:pt x="59165" y="16390"/>
                  <a:pt x="59163" y="16389"/>
                </a:cubicBezTo>
                <a:cubicBezTo>
                  <a:pt x="58990" y="16333"/>
                  <a:pt x="58809" y="16323"/>
                  <a:pt x="58623" y="16323"/>
                </a:cubicBezTo>
                <a:cubicBezTo>
                  <a:pt x="58530" y="16323"/>
                  <a:pt x="58435" y="16325"/>
                  <a:pt x="58341" y="16325"/>
                </a:cubicBezTo>
                <a:cubicBezTo>
                  <a:pt x="57972" y="16325"/>
                  <a:pt x="57595" y="16289"/>
                  <a:pt x="57244" y="15933"/>
                </a:cubicBezTo>
                <a:lnTo>
                  <a:pt x="57244" y="15933"/>
                </a:lnTo>
                <a:cubicBezTo>
                  <a:pt x="57283" y="16429"/>
                  <a:pt x="57259" y="16444"/>
                  <a:pt x="56843" y="16476"/>
                </a:cubicBezTo>
                <a:cubicBezTo>
                  <a:pt x="56906" y="16728"/>
                  <a:pt x="57252" y="16712"/>
                  <a:pt x="57275" y="16948"/>
                </a:cubicBezTo>
                <a:cubicBezTo>
                  <a:pt x="57291" y="17019"/>
                  <a:pt x="57283" y="17089"/>
                  <a:pt x="57252" y="17152"/>
                </a:cubicBezTo>
                <a:cubicBezTo>
                  <a:pt x="57223" y="17186"/>
                  <a:pt x="57150" y="17212"/>
                  <a:pt x="57099" y="17212"/>
                </a:cubicBezTo>
                <a:cubicBezTo>
                  <a:pt x="57080" y="17212"/>
                  <a:pt x="57064" y="17208"/>
                  <a:pt x="57055" y="17200"/>
                </a:cubicBezTo>
                <a:cubicBezTo>
                  <a:pt x="56709" y="16893"/>
                  <a:pt x="56150" y="16940"/>
                  <a:pt x="55891" y="16507"/>
                </a:cubicBezTo>
                <a:cubicBezTo>
                  <a:pt x="55842" y="16431"/>
                  <a:pt x="55778" y="16351"/>
                  <a:pt x="55698" y="16351"/>
                </a:cubicBezTo>
                <a:cubicBezTo>
                  <a:pt x="55663" y="16351"/>
                  <a:pt x="55625" y="16367"/>
                  <a:pt x="55584" y="16405"/>
                </a:cubicBezTo>
                <a:cubicBezTo>
                  <a:pt x="55474" y="16515"/>
                  <a:pt x="55521" y="16641"/>
                  <a:pt x="55639" y="16735"/>
                </a:cubicBezTo>
                <a:cubicBezTo>
                  <a:pt x="55694" y="16783"/>
                  <a:pt x="55734" y="16838"/>
                  <a:pt x="55852" y="16948"/>
                </a:cubicBezTo>
                <a:cubicBezTo>
                  <a:pt x="55829" y="16951"/>
                  <a:pt x="55806" y="16952"/>
                  <a:pt x="55783" y="16952"/>
                </a:cubicBezTo>
                <a:cubicBezTo>
                  <a:pt x="55612" y="16952"/>
                  <a:pt x="55432" y="16874"/>
                  <a:pt x="55281" y="16874"/>
                </a:cubicBezTo>
                <a:cubicBezTo>
                  <a:pt x="55155" y="16874"/>
                  <a:pt x="55050" y="16929"/>
                  <a:pt x="54986" y="17129"/>
                </a:cubicBezTo>
                <a:cubicBezTo>
                  <a:pt x="54688" y="17097"/>
                  <a:pt x="54507" y="16932"/>
                  <a:pt x="54577" y="16633"/>
                </a:cubicBezTo>
                <a:cubicBezTo>
                  <a:pt x="54623" y="16412"/>
                  <a:pt x="54574" y="16354"/>
                  <a:pt x="54460" y="16354"/>
                </a:cubicBezTo>
                <a:cubicBezTo>
                  <a:pt x="54417" y="16354"/>
                  <a:pt x="54363" y="16363"/>
                  <a:pt x="54302" y="16374"/>
                </a:cubicBezTo>
                <a:cubicBezTo>
                  <a:pt x="54275" y="16380"/>
                  <a:pt x="54248" y="16383"/>
                  <a:pt x="54221" y="16383"/>
                </a:cubicBezTo>
                <a:cubicBezTo>
                  <a:pt x="54162" y="16383"/>
                  <a:pt x="54102" y="16372"/>
                  <a:pt x="54044" y="16372"/>
                </a:cubicBezTo>
                <a:cubicBezTo>
                  <a:pt x="54033" y="16372"/>
                  <a:pt x="54022" y="16373"/>
                  <a:pt x="54011" y="16374"/>
                </a:cubicBezTo>
                <a:cubicBezTo>
                  <a:pt x="53823" y="16398"/>
                  <a:pt x="53683" y="16416"/>
                  <a:pt x="53578" y="16416"/>
                </a:cubicBezTo>
                <a:cubicBezTo>
                  <a:pt x="53281" y="16416"/>
                  <a:pt x="53259" y="16276"/>
                  <a:pt x="53225" y="15760"/>
                </a:cubicBezTo>
                <a:cubicBezTo>
                  <a:pt x="53201" y="15430"/>
                  <a:pt x="53122" y="15202"/>
                  <a:pt x="52776" y="15037"/>
                </a:cubicBezTo>
                <a:cubicBezTo>
                  <a:pt x="52391" y="14856"/>
                  <a:pt x="52226" y="14517"/>
                  <a:pt x="52399" y="14077"/>
                </a:cubicBezTo>
                <a:cubicBezTo>
                  <a:pt x="52540" y="13770"/>
                  <a:pt x="52485" y="13401"/>
                  <a:pt x="52257" y="13149"/>
                </a:cubicBezTo>
                <a:cubicBezTo>
                  <a:pt x="52163" y="13023"/>
                  <a:pt x="52131" y="12811"/>
                  <a:pt x="52124" y="12638"/>
                </a:cubicBezTo>
                <a:cubicBezTo>
                  <a:pt x="52118" y="12498"/>
                  <a:pt x="52189" y="12402"/>
                  <a:pt x="52299" y="12402"/>
                </a:cubicBezTo>
                <a:close/>
                <a:moveTo>
                  <a:pt x="49438" y="11796"/>
                </a:moveTo>
                <a:cubicBezTo>
                  <a:pt x="49502" y="11796"/>
                  <a:pt x="49573" y="11819"/>
                  <a:pt x="49654" y="11875"/>
                </a:cubicBezTo>
                <a:cubicBezTo>
                  <a:pt x="49913" y="12056"/>
                  <a:pt x="50008" y="12465"/>
                  <a:pt x="49913" y="12614"/>
                </a:cubicBezTo>
                <a:cubicBezTo>
                  <a:pt x="49733" y="12921"/>
                  <a:pt x="49850" y="13149"/>
                  <a:pt x="49906" y="13409"/>
                </a:cubicBezTo>
                <a:cubicBezTo>
                  <a:pt x="49921" y="13511"/>
                  <a:pt x="49953" y="13629"/>
                  <a:pt x="49921" y="13715"/>
                </a:cubicBezTo>
                <a:cubicBezTo>
                  <a:pt x="49646" y="14329"/>
                  <a:pt x="50008" y="14982"/>
                  <a:pt x="49788" y="15595"/>
                </a:cubicBezTo>
                <a:cubicBezTo>
                  <a:pt x="49709" y="15800"/>
                  <a:pt x="49843" y="15980"/>
                  <a:pt x="49945" y="16161"/>
                </a:cubicBezTo>
                <a:cubicBezTo>
                  <a:pt x="50101" y="16426"/>
                  <a:pt x="49987" y="17184"/>
                  <a:pt x="49832" y="17184"/>
                </a:cubicBezTo>
                <a:cubicBezTo>
                  <a:pt x="49830" y="17184"/>
                  <a:pt x="49828" y="17184"/>
                  <a:pt x="49827" y="17184"/>
                </a:cubicBezTo>
                <a:cubicBezTo>
                  <a:pt x="49796" y="17179"/>
                  <a:pt x="49765" y="17177"/>
                  <a:pt x="49735" y="17177"/>
                </a:cubicBezTo>
                <a:cubicBezTo>
                  <a:pt x="49476" y="17177"/>
                  <a:pt x="49249" y="17333"/>
                  <a:pt x="48985" y="17333"/>
                </a:cubicBezTo>
                <a:cubicBezTo>
                  <a:pt x="48922" y="17333"/>
                  <a:pt x="48857" y="17324"/>
                  <a:pt x="48789" y="17302"/>
                </a:cubicBezTo>
                <a:cubicBezTo>
                  <a:pt x="48464" y="17201"/>
                  <a:pt x="48126" y="17087"/>
                  <a:pt x="47684" y="17087"/>
                </a:cubicBezTo>
                <a:cubicBezTo>
                  <a:pt x="47644" y="17087"/>
                  <a:pt x="47603" y="17087"/>
                  <a:pt x="47562" y="17089"/>
                </a:cubicBezTo>
                <a:cubicBezTo>
                  <a:pt x="47664" y="17207"/>
                  <a:pt x="47758" y="17325"/>
                  <a:pt x="47845" y="17459"/>
                </a:cubicBezTo>
                <a:cubicBezTo>
                  <a:pt x="47927" y="17631"/>
                  <a:pt x="47806" y="17767"/>
                  <a:pt x="47684" y="17767"/>
                </a:cubicBezTo>
                <a:cubicBezTo>
                  <a:pt x="47667" y="17767"/>
                  <a:pt x="47649" y="17764"/>
                  <a:pt x="47632" y="17758"/>
                </a:cubicBezTo>
                <a:cubicBezTo>
                  <a:pt x="46547" y="17380"/>
                  <a:pt x="45383" y="17491"/>
                  <a:pt x="44219" y="17207"/>
                </a:cubicBezTo>
                <a:cubicBezTo>
                  <a:pt x="44534" y="16633"/>
                  <a:pt x="44636" y="15973"/>
                  <a:pt x="45100" y="15477"/>
                </a:cubicBezTo>
                <a:cubicBezTo>
                  <a:pt x="45155" y="15430"/>
                  <a:pt x="45194" y="15359"/>
                  <a:pt x="45210" y="15280"/>
                </a:cubicBezTo>
                <a:cubicBezTo>
                  <a:pt x="45171" y="14588"/>
                  <a:pt x="45564" y="14006"/>
                  <a:pt x="45690" y="13361"/>
                </a:cubicBezTo>
                <a:cubicBezTo>
                  <a:pt x="45745" y="13102"/>
                  <a:pt x="46044" y="12889"/>
                  <a:pt x="45816" y="12598"/>
                </a:cubicBezTo>
                <a:cubicBezTo>
                  <a:pt x="45907" y="12548"/>
                  <a:pt x="45992" y="12531"/>
                  <a:pt x="46072" y="12531"/>
                </a:cubicBezTo>
                <a:cubicBezTo>
                  <a:pt x="46207" y="12531"/>
                  <a:pt x="46330" y="12579"/>
                  <a:pt x="46453" y="12598"/>
                </a:cubicBezTo>
                <a:cubicBezTo>
                  <a:pt x="46624" y="12624"/>
                  <a:pt x="46746" y="12643"/>
                  <a:pt x="46836" y="12643"/>
                </a:cubicBezTo>
                <a:cubicBezTo>
                  <a:pt x="47054" y="12643"/>
                  <a:pt x="47082" y="12529"/>
                  <a:pt x="47176" y="12111"/>
                </a:cubicBezTo>
                <a:cubicBezTo>
                  <a:pt x="47211" y="12092"/>
                  <a:pt x="47243" y="12084"/>
                  <a:pt x="47272" y="12084"/>
                </a:cubicBezTo>
                <a:cubicBezTo>
                  <a:pt x="47364" y="12084"/>
                  <a:pt x="47435" y="12160"/>
                  <a:pt x="47507" y="12213"/>
                </a:cubicBezTo>
                <a:cubicBezTo>
                  <a:pt x="47731" y="12364"/>
                  <a:pt x="47854" y="12447"/>
                  <a:pt x="47967" y="12447"/>
                </a:cubicBezTo>
                <a:cubicBezTo>
                  <a:pt x="48097" y="12447"/>
                  <a:pt x="48215" y="12338"/>
                  <a:pt x="48458" y="12095"/>
                </a:cubicBezTo>
                <a:cubicBezTo>
                  <a:pt x="48509" y="12045"/>
                  <a:pt x="48546" y="12029"/>
                  <a:pt x="48579" y="12029"/>
                </a:cubicBezTo>
                <a:cubicBezTo>
                  <a:pt x="48618" y="12029"/>
                  <a:pt x="48652" y="12051"/>
                  <a:pt x="48694" y="12064"/>
                </a:cubicBezTo>
                <a:cubicBezTo>
                  <a:pt x="48752" y="12077"/>
                  <a:pt x="48810" y="12088"/>
                  <a:pt x="48866" y="12088"/>
                </a:cubicBezTo>
                <a:cubicBezTo>
                  <a:pt x="48938" y="12088"/>
                  <a:pt x="49006" y="12070"/>
                  <a:pt x="49064" y="12016"/>
                </a:cubicBezTo>
                <a:cubicBezTo>
                  <a:pt x="49183" y="11908"/>
                  <a:pt x="49295" y="11796"/>
                  <a:pt x="49438" y="11796"/>
                </a:cubicBezTo>
                <a:close/>
                <a:moveTo>
                  <a:pt x="61189" y="17096"/>
                </a:moveTo>
                <a:cubicBezTo>
                  <a:pt x="61234" y="17096"/>
                  <a:pt x="61276" y="17108"/>
                  <a:pt x="61310" y="17137"/>
                </a:cubicBezTo>
                <a:cubicBezTo>
                  <a:pt x="61947" y="17671"/>
                  <a:pt x="62757" y="17664"/>
                  <a:pt x="63481" y="17923"/>
                </a:cubicBezTo>
                <a:cubicBezTo>
                  <a:pt x="63615" y="17986"/>
                  <a:pt x="63748" y="18073"/>
                  <a:pt x="63858" y="18183"/>
                </a:cubicBezTo>
                <a:cubicBezTo>
                  <a:pt x="63941" y="18252"/>
                  <a:pt x="64012" y="18388"/>
                  <a:pt x="64119" y="18388"/>
                </a:cubicBezTo>
                <a:cubicBezTo>
                  <a:pt x="64133" y="18388"/>
                  <a:pt x="64149" y="18385"/>
                  <a:pt x="64165" y="18379"/>
                </a:cubicBezTo>
                <a:cubicBezTo>
                  <a:pt x="64287" y="18332"/>
                  <a:pt x="64385" y="18311"/>
                  <a:pt x="64464" y="18311"/>
                </a:cubicBezTo>
                <a:cubicBezTo>
                  <a:pt x="64820" y="18311"/>
                  <a:pt x="64802" y="18727"/>
                  <a:pt x="64904" y="19016"/>
                </a:cubicBezTo>
                <a:cubicBezTo>
                  <a:pt x="65030" y="19339"/>
                  <a:pt x="65015" y="19677"/>
                  <a:pt x="64983" y="20007"/>
                </a:cubicBezTo>
                <a:cubicBezTo>
                  <a:pt x="64944" y="20377"/>
                  <a:pt x="64983" y="20755"/>
                  <a:pt x="65101" y="21108"/>
                </a:cubicBezTo>
                <a:cubicBezTo>
                  <a:pt x="64849" y="20951"/>
                  <a:pt x="64731" y="20849"/>
                  <a:pt x="64590" y="20794"/>
                </a:cubicBezTo>
                <a:cubicBezTo>
                  <a:pt x="64354" y="20710"/>
                  <a:pt x="64244" y="20399"/>
                  <a:pt x="63988" y="20399"/>
                </a:cubicBezTo>
                <a:cubicBezTo>
                  <a:pt x="63979" y="20399"/>
                  <a:pt x="63970" y="20400"/>
                  <a:pt x="63961" y="20401"/>
                </a:cubicBezTo>
                <a:cubicBezTo>
                  <a:pt x="63662" y="20424"/>
                  <a:pt x="63630" y="20755"/>
                  <a:pt x="63465" y="20943"/>
                </a:cubicBezTo>
                <a:cubicBezTo>
                  <a:pt x="63296" y="21150"/>
                  <a:pt x="62433" y="21347"/>
                  <a:pt x="61926" y="21347"/>
                </a:cubicBezTo>
                <a:cubicBezTo>
                  <a:pt x="61797" y="21347"/>
                  <a:pt x="61690" y="21334"/>
                  <a:pt x="61625" y="21305"/>
                </a:cubicBezTo>
                <a:lnTo>
                  <a:pt x="61625" y="21313"/>
                </a:lnTo>
                <a:cubicBezTo>
                  <a:pt x="61507" y="21266"/>
                  <a:pt x="61397" y="21203"/>
                  <a:pt x="61294" y="21124"/>
                </a:cubicBezTo>
                <a:cubicBezTo>
                  <a:pt x="61100" y="20967"/>
                  <a:pt x="60908" y="20859"/>
                  <a:pt x="60705" y="20859"/>
                </a:cubicBezTo>
                <a:cubicBezTo>
                  <a:pt x="60563" y="20859"/>
                  <a:pt x="60415" y="20911"/>
                  <a:pt x="60256" y="21038"/>
                </a:cubicBezTo>
                <a:cubicBezTo>
                  <a:pt x="60202" y="21083"/>
                  <a:pt x="60113" y="21094"/>
                  <a:pt x="60018" y="21094"/>
                </a:cubicBezTo>
                <a:cubicBezTo>
                  <a:pt x="59948" y="21094"/>
                  <a:pt x="59874" y="21088"/>
                  <a:pt x="59808" y="21085"/>
                </a:cubicBezTo>
                <a:cubicBezTo>
                  <a:pt x="59583" y="21075"/>
                  <a:pt x="59359" y="21069"/>
                  <a:pt x="59136" y="21069"/>
                </a:cubicBezTo>
                <a:cubicBezTo>
                  <a:pt x="57502" y="21069"/>
                  <a:pt x="55912" y="21341"/>
                  <a:pt x="54334" y="21777"/>
                </a:cubicBezTo>
                <a:cubicBezTo>
                  <a:pt x="54167" y="21822"/>
                  <a:pt x="54045" y="21848"/>
                  <a:pt x="53948" y="21848"/>
                </a:cubicBezTo>
                <a:cubicBezTo>
                  <a:pt x="53736" y="21848"/>
                  <a:pt x="53643" y="21723"/>
                  <a:pt x="53476" y="21384"/>
                </a:cubicBezTo>
                <a:cubicBezTo>
                  <a:pt x="53311" y="21046"/>
                  <a:pt x="53256" y="20668"/>
                  <a:pt x="52941" y="20377"/>
                </a:cubicBezTo>
                <a:cubicBezTo>
                  <a:pt x="52682" y="20141"/>
                  <a:pt x="53280" y="19764"/>
                  <a:pt x="52682" y="19488"/>
                </a:cubicBezTo>
                <a:cubicBezTo>
                  <a:pt x="53209" y="19433"/>
                  <a:pt x="53539" y="19410"/>
                  <a:pt x="53862" y="19362"/>
                </a:cubicBezTo>
                <a:cubicBezTo>
                  <a:pt x="54128" y="19328"/>
                  <a:pt x="54395" y="19213"/>
                  <a:pt x="54682" y="19213"/>
                </a:cubicBezTo>
                <a:cubicBezTo>
                  <a:pt x="54793" y="19213"/>
                  <a:pt x="54907" y="19230"/>
                  <a:pt x="55026" y="19276"/>
                </a:cubicBezTo>
                <a:cubicBezTo>
                  <a:pt x="55092" y="19304"/>
                  <a:pt x="55201" y="19336"/>
                  <a:pt x="55313" y="19336"/>
                </a:cubicBezTo>
                <a:cubicBezTo>
                  <a:pt x="55481" y="19336"/>
                  <a:pt x="55655" y="19265"/>
                  <a:pt x="55702" y="19001"/>
                </a:cubicBezTo>
                <a:cubicBezTo>
                  <a:pt x="55719" y="18912"/>
                  <a:pt x="55754" y="18880"/>
                  <a:pt x="55796" y="18880"/>
                </a:cubicBezTo>
                <a:cubicBezTo>
                  <a:pt x="55832" y="18880"/>
                  <a:pt x="55874" y="18905"/>
                  <a:pt x="55915" y="18938"/>
                </a:cubicBezTo>
                <a:cubicBezTo>
                  <a:pt x="55980" y="18990"/>
                  <a:pt x="56043" y="19010"/>
                  <a:pt x="56103" y="19010"/>
                </a:cubicBezTo>
                <a:cubicBezTo>
                  <a:pt x="56300" y="19010"/>
                  <a:pt x="56468" y="18799"/>
                  <a:pt x="56598" y="18799"/>
                </a:cubicBezTo>
                <a:cubicBezTo>
                  <a:pt x="56620" y="18799"/>
                  <a:pt x="56642" y="18805"/>
                  <a:pt x="56662" y="18820"/>
                </a:cubicBezTo>
                <a:cubicBezTo>
                  <a:pt x="56842" y="18935"/>
                  <a:pt x="57008" y="19221"/>
                  <a:pt x="57192" y="19221"/>
                </a:cubicBezTo>
                <a:cubicBezTo>
                  <a:pt x="57209" y="19221"/>
                  <a:pt x="57226" y="19218"/>
                  <a:pt x="57244" y="19213"/>
                </a:cubicBezTo>
                <a:cubicBezTo>
                  <a:pt x="57653" y="19087"/>
                  <a:pt x="58133" y="19189"/>
                  <a:pt x="58455" y="18859"/>
                </a:cubicBezTo>
                <a:cubicBezTo>
                  <a:pt x="58606" y="18708"/>
                  <a:pt x="58750" y="18631"/>
                  <a:pt x="58907" y="18631"/>
                </a:cubicBezTo>
                <a:cubicBezTo>
                  <a:pt x="59019" y="18631"/>
                  <a:pt x="59139" y="18670"/>
                  <a:pt x="59273" y="18749"/>
                </a:cubicBezTo>
                <a:cubicBezTo>
                  <a:pt x="59454" y="18852"/>
                  <a:pt x="59652" y="18862"/>
                  <a:pt x="59854" y="18862"/>
                </a:cubicBezTo>
                <a:cubicBezTo>
                  <a:pt x="59901" y="18862"/>
                  <a:pt x="59948" y="18862"/>
                  <a:pt x="59996" y="18862"/>
                </a:cubicBezTo>
                <a:cubicBezTo>
                  <a:pt x="60177" y="18862"/>
                  <a:pt x="60359" y="18869"/>
                  <a:pt x="60531" y="18946"/>
                </a:cubicBezTo>
                <a:cubicBezTo>
                  <a:pt x="60552" y="18954"/>
                  <a:pt x="60572" y="18958"/>
                  <a:pt x="60593" y="18958"/>
                </a:cubicBezTo>
                <a:cubicBezTo>
                  <a:pt x="60776" y="18958"/>
                  <a:pt x="60946" y="18628"/>
                  <a:pt x="60925" y="18316"/>
                </a:cubicBezTo>
                <a:cubicBezTo>
                  <a:pt x="60917" y="18191"/>
                  <a:pt x="60626" y="18041"/>
                  <a:pt x="61011" y="17923"/>
                </a:cubicBezTo>
                <a:cubicBezTo>
                  <a:pt x="61161" y="17876"/>
                  <a:pt x="60830" y="17671"/>
                  <a:pt x="60799" y="17506"/>
                </a:cubicBezTo>
                <a:cubicBezTo>
                  <a:pt x="60754" y="17322"/>
                  <a:pt x="60998" y="17096"/>
                  <a:pt x="61189" y="17096"/>
                </a:cubicBezTo>
                <a:close/>
                <a:moveTo>
                  <a:pt x="23481" y="23458"/>
                </a:moveTo>
                <a:cubicBezTo>
                  <a:pt x="23571" y="23458"/>
                  <a:pt x="23662" y="23463"/>
                  <a:pt x="23754" y="23468"/>
                </a:cubicBezTo>
                <a:cubicBezTo>
                  <a:pt x="23903" y="23468"/>
                  <a:pt x="24084" y="23468"/>
                  <a:pt x="24147" y="23641"/>
                </a:cubicBezTo>
                <a:cubicBezTo>
                  <a:pt x="24218" y="23814"/>
                  <a:pt x="24116" y="23932"/>
                  <a:pt x="23982" y="24034"/>
                </a:cubicBezTo>
                <a:cubicBezTo>
                  <a:pt x="23903" y="24089"/>
                  <a:pt x="23832" y="24160"/>
                  <a:pt x="23730" y="24239"/>
                </a:cubicBezTo>
                <a:cubicBezTo>
                  <a:pt x="23573" y="24506"/>
                  <a:pt x="23408" y="24797"/>
                  <a:pt x="23235" y="25080"/>
                </a:cubicBezTo>
                <a:cubicBezTo>
                  <a:pt x="23117" y="25266"/>
                  <a:pt x="23003" y="25379"/>
                  <a:pt x="22846" y="25379"/>
                </a:cubicBezTo>
                <a:cubicBezTo>
                  <a:pt x="22751" y="25379"/>
                  <a:pt x="22640" y="25338"/>
                  <a:pt x="22503" y="25246"/>
                </a:cubicBezTo>
                <a:cubicBezTo>
                  <a:pt x="22220" y="25057"/>
                  <a:pt x="21858" y="24986"/>
                  <a:pt x="21732" y="24616"/>
                </a:cubicBezTo>
                <a:cubicBezTo>
                  <a:pt x="21654" y="24404"/>
                  <a:pt x="21284" y="24168"/>
                  <a:pt x="21496" y="24042"/>
                </a:cubicBezTo>
                <a:lnTo>
                  <a:pt x="21496" y="24042"/>
                </a:lnTo>
                <a:lnTo>
                  <a:pt x="21496" y="24050"/>
                </a:lnTo>
                <a:cubicBezTo>
                  <a:pt x="21678" y="23941"/>
                  <a:pt x="21859" y="23675"/>
                  <a:pt x="22119" y="23675"/>
                </a:cubicBezTo>
                <a:cubicBezTo>
                  <a:pt x="22197" y="23675"/>
                  <a:pt x="22283" y="23699"/>
                  <a:pt x="22377" y="23759"/>
                </a:cubicBezTo>
                <a:cubicBezTo>
                  <a:pt x="22424" y="23787"/>
                  <a:pt x="22470" y="23799"/>
                  <a:pt x="22515" y="23799"/>
                </a:cubicBezTo>
                <a:cubicBezTo>
                  <a:pt x="22645" y="23799"/>
                  <a:pt x="22768" y="23701"/>
                  <a:pt x="22873" y="23625"/>
                </a:cubicBezTo>
                <a:cubicBezTo>
                  <a:pt x="23066" y="23488"/>
                  <a:pt x="23270" y="23458"/>
                  <a:pt x="23481" y="23458"/>
                </a:cubicBezTo>
                <a:close/>
                <a:moveTo>
                  <a:pt x="33359" y="27317"/>
                </a:moveTo>
                <a:cubicBezTo>
                  <a:pt x="33542" y="27317"/>
                  <a:pt x="33724" y="27359"/>
                  <a:pt x="33908" y="27471"/>
                </a:cubicBezTo>
                <a:cubicBezTo>
                  <a:pt x="34081" y="27582"/>
                  <a:pt x="34301" y="27652"/>
                  <a:pt x="34207" y="27912"/>
                </a:cubicBezTo>
                <a:cubicBezTo>
                  <a:pt x="34144" y="28091"/>
                  <a:pt x="34033" y="28154"/>
                  <a:pt x="33903" y="28154"/>
                </a:cubicBezTo>
                <a:cubicBezTo>
                  <a:pt x="33821" y="28154"/>
                  <a:pt x="33731" y="28129"/>
                  <a:pt x="33640" y="28093"/>
                </a:cubicBezTo>
                <a:cubicBezTo>
                  <a:pt x="33538" y="28053"/>
                  <a:pt x="33428" y="28030"/>
                  <a:pt x="33373" y="27951"/>
                </a:cubicBezTo>
                <a:cubicBezTo>
                  <a:pt x="33235" y="27741"/>
                  <a:pt x="33061" y="27659"/>
                  <a:pt x="32859" y="27659"/>
                </a:cubicBezTo>
                <a:cubicBezTo>
                  <a:pt x="32773" y="27659"/>
                  <a:pt x="32682" y="27674"/>
                  <a:pt x="32586" y="27700"/>
                </a:cubicBezTo>
                <a:cubicBezTo>
                  <a:pt x="32584" y="27700"/>
                  <a:pt x="32582" y="27700"/>
                  <a:pt x="32580" y="27700"/>
                </a:cubicBezTo>
                <a:cubicBezTo>
                  <a:pt x="32533" y="27700"/>
                  <a:pt x="32464" y="27617"/>
                  <a:pt x="32366" y="27542"/>
                </a:cubicBezTo>
                <a:cubicBezTo>
                  <a:pt x="32720" y="27442"/>
                  <a:pt x="33043" y="27317"/>
                  <a:pt x="33359" y="27317"/>
                </a:cubicBezTo>
                <a:close/>
                <a:moveTo>
                  <a:pt x="14316" y="29825"/>
                </a:moveTo>
                <a:cubicBezTo>
                  <a:pt x="14394" y="29825"/>
                  <a:pt x="14479" y="29856"/>
                  <a:pt x="14575" y="29941"/>
                </a:cubicBezTo>
                <a:cubicBezTo>
                  <a:pt x="15118" y="30437"/>
                  <a:pt x="14874" y="30916"/>
                  <a:pt x="14614" y="31428"/>
                </a:cubicBezTo>
                <a:cubicBezTo>
                  <a:pt x="13970" y="31184"/>
                  <a:pt x="14198" y="30421"/>
                  <a:pt x="13741" y="30051"/>
                </a:cubicBezTo>
                <a:cubicBezTo>
                  <a:pt x="13951" y="30034"/>
                  <a:pt x="14112" y="29825"/>
                  <a:pt x="14316" y="29825"/>
                </a:cubicBezTo>
                <a:close/>
                <a:moveTo>
                  <a:pt x="4689" y="27220"/>
                </a:moveTo>
                <a:lnTo>
                  <a:pt x="4689" y="27220"/>
                </a:lnTo>
                <a:cubicBezTo>
                  <a:pt x="5491" y="27479"/>
                  <a:pt x="6183" y="27416"/>
                  <a:pt x="6859" y="27448"/>
                </a:cubicBezTo>
                <a:cubicBezTo>
                  <a:pt x="7512" y="27471"/>
                  <a:pt x="7905" y="27723"/>
                  <a:pt x="8291" y="28274"/>
                </a:cubicBezTo>
                <a:cubicBezTo>
                  <a:pt x="8991" y="29288"/>
                  <a:pt x="9471" y="30413"/>
                  <a:pt x="10100" y="31459"/>
                </a:cubicBezTo>
                <a:cubicBezTo>
                  <a:pt x="10238" y="31681"/>
                  <a:pt x="10194" y="31829"/>
                  <a:pt x="9982" y="31829"/>
                </a:cubicBezTo>
                <a:cubicBezTo>
                  <a:pt x="9954" y="31829"/>
                  <a:pt x="9922" y="31826"/>
                  <a:pt x="9887" y="31821"/>
                </a:cubicBezTo>
                <a:cubicBezTo>
                  <a:pt x="9463" y="31734"/>
                  <a:pt x="9046" y="31632"/>
                  <a:pt x="8629" y="31506"/>
                </a:cubicBezTo>
                <a:cubicBezTo>
                  <a:pt x="8582" y="31483"/>
                  <a:pt x="8550" y="31443"/>
                  <a:pt x="8535" y="31396"/>
                </a:cubicBezTo>
                <a:cubicBezTo>
                  <a:pt x="8283" y="30594"/>
                  <a:pt x="7607" y="30224"/>
                  <a:pt x="6985" y="29737"/>
                </a:cubicBezTo>
                <a:cubicBezTo>
                  <a:pt x="6301" y="29202"/>
                  <a:pt x="5499" y="28769"/>
                  <a:pt x="4972" y="28014"/>
                </a:cubicBezTo>
                <a:cubicBezTo>
                  <a:pt x="4807" y="27786"/>
                  <a:pt x="4799" y="27558"/>
                  <a:pt x="4689" y="27220"/>
                </a:cubicBezTo>
                <a:close/>
                <a:moveTo>
                  <a:pt x="22329" y="31266"/>
                </a:moveTo>
                <a:cubicBezTo>
                  <a:pt x="22642" y="31266"/>
                  <a:pt x="22941" y="31400"/>
                  <a:pt x="23085" y="31648"/>
                </a:cubicBezTo>
                <a:cubicBezTo>
                  <a:pt x="23148" y="31758"/>
                  <a:pt x="23188" y="31884"/>
                  <a:pt x="23085" y="32002"/>
                </a:cubicBezTo>
                <a:cubicBezTo>
                  <a:pt x="23017" y="32089"/>
                  <a:pt x="22910" y="32138"/>
                  <a:pt x="22801" y="32138"/>
                </a:cubicBezTo>
                <a:cubicBezTo>
                  <a:pt x="22733" y="32138"/>
                  <a:pt x="22665" y="32119"/>
                  <a:pt x="22605" y="32080"/>
                </a:cubicBezTo>
                <a:cubicBezTo>
                  <a:pt x="22293" y="31893"/>
                  <a:pt x="21980" y="31697"/>
                  <a:pt x="21667" y="31494"/>
                </a:cubicBezTo>
                <a:lnTo>
                  <a:pt x="21667" y="31494"/>
                </a:lnTo>
                <a:cubicBezTo>
                  <a:pt x="21858" y="31339"/>
                  <a:pt x="22097" y="31266"/>
                  <a:pt x="22329" y="31266"/>
                </a:cubicBezTo>
                <a:close/>
                <a:moveTo>
                  <a:pt x="48718" y="32332"/>
                </a:moveTo>
                <a:lnTo>
                  <a:pt x="48718" y="32332"/>
                </a:lnTo>
                <a:cubicBezTo>
                  <a:pt x="48608" y="32749"/>
                  <a:pt x="48757" y="32985"/>
                  <a:pt x="49198" y="33040"/>
                </a:cubicBezTo>
                <a:cubicBezTo>
                  <a:pt x="49693" y="33103"/>
                  <a:pt x="49921" y="33496"/>
                  <a:pt x="50149" y="33874"/>
                </a:cubicBezTo>
                <a:cubicBezTo>
                  <a:pt x="50236" y="34007"/>
                  <a:pt x="50275" y="34165"/>
                  <a:pt x="50110" y="34283"/>
                </a:cubicBezTo>
                <a:cubicBezTo>
                  <a:pt x="50050" y="34332"/>
                  <a:pt x="49976" y="34356"/>
                  <a:pt x="49903" y="34356"/>
                </a:cubicBezTo>
                <a:cubicBezTo>
                  <a:pt x="49825" y="34356"/>
                  <a:pt x="49747" y="34328"/>
                  <a:pt x="49685" y="34275"/>
                </a:cubicBezTo>
                <a:cubicBezTo>
                  <a:pt x="49552" y="34157"/>
                  <a:pt x="49418" y="34039"/>
                  <a:pt x="49292" y="33905"/>
                </a:cubicBezTo>
                <a:cubicBezTo>
                  <a:pt x="49149" y="33762"/>
                  <a:pt x="49000" y="33636"/>
                  <a:pt x="48768" y="33636"/>
                </a:cubicBezTo>
                <a:cubicBezTo>
                  <a:pt x="48732" y="33636"/>
                  <a:pt x="48695" y="33639"/>
                  <a:pt x="48655" y="33646"/>
                </a:cubicBezTo>
                <a:cubicBezTo>
                  <a:pt x="48679" y="34031"/>
                  <a:pt x="49166" y="34149"/>
                  <a:pt x="49190" y="34605"/>
                </a:cubicBezTo>
                <a:lnTo>
                  <a:pt x="49198" y="34613"/>
                </a:lnTo>
                <a:cubicBezTo>
                  <a:pt x="49181" y="34614"/>
                  <a:pt x="49165" y="34614"/>
                  <a:pt x="49149" y="34614"/>
                </a:cubicBezTo>
                <a:cubicBezTo>
                  <a:pt x="48726" y="34614"/>
                  <a:pt x="48516" y="34318"/>
                  <a:pt x="48372" y="34007"/>
                </a:cubicBezTo>
                <a:cubicBezTo>
                  <a:pt x="48277" y="33811"/>
                  <a:pt x="48199" y="33638"/>
                  <a:pt x="48002" y="33543"/>
                </a:cubicBezTo>
                <a:cubicBezTo>
                  <a:pt x="47949" y="33519"/>
                  <a:pt x="47881" y="33497"/>
                  <a:pt x="47824" y="33497"/>
                </a:cubicBezTo>
                <a:cubicBezTo>
                  <a:pt x="47754" y="33497"/>
                  <a:pt x="47702" y="33530"/>
                  <a:pt x="47719" y="33630"/>
                </a:cubicBezTo>
                <a:cubicBezTo>
                  <a:pt x="47748" y="33823"/>
                  <a:pt x="47702" y="33870"/>
                  <a:pt x="47631" y="33870"/>
                </a:cubicBezTo>
                <a:cubicBezTo>
                  <a:pt x="47566" y="33870"/>
                  <a:pt x="47480" y="33830"/>
                  <a:pt x="47412" y="33826"/>
                </a:cubicBezTo>
                <a:cubicBezTo>
                  <a:pt x="47239" y="33819"/>
                  <a:pt x="47098" y="33748"/>
                  <a:pt x="47106" y="33559"/>
                </a:cubicBezTo>
                <a:cubicBezTo>
                  <a:pt x="47106" y="33386"/>
                  <a:pt x="47224" y="33284"/>
                  <a:pt x="47373" y="33213"/>
                </a:cubicBezTo>
                <a:cubicBezTo>
                  <a:pt x="47522" y="33150"/>
                  <a:pt x="47735" y="33237"/>
                  <a:pt x="47908" y="33071"/>
                </a:cubicBezTo>
                <a:cubicBezTo>
                  <a:pt x="47924" y="32788"/>
                  <a:pt x="47625" y="32741"/>
                  <a:pt x="47601" y="32513"/>
                </a:cubicBezTo>
                <a:lnTo>
                  <a:pt x="47601" y="32513"/>
                </a:lnTo>
                <a:cubicBezTo>
                  <a:pt x="47665" y="32533"/>
                  <a:pt x="47726" y="32541"/>
                  <a:pt x="47787" y="32541"/>
                </a:cubicBezTo>
                <a:cubicBezTo>
                  <a:pt x="48087" y="32541"/>
                  <a:pt x="48365" y="32339"/>
                  <a:pt x="48718" y="32332"/>
                </a:cubicBezTo>
                <a:close/>
                <a:moveTo>
                  <a:pt x="41537" y="34810"/>
                </a:moveTo>
                <a:lnTo>
                  <a:pt x="41537" y="34810"/>
                </a:lnTo>
                <a:cubicBezTo>
                  <a:pt x="41136" y="35321"/>
                  <a:pt x="40530" y="35085"/>
                  <a:pt x="40027" y="35203"/>
                </a:cubicBezTo>
                <a:lnTo>
                  <a:pt x="40019" y="35211"/>
                </a:lnTo>
                <a:cubicBezTo>
                  <a:pt x="40011" y="35212"/>
                  <a:pt x="40004" y="35212"/>
                  <a:pt x="39997" y="35212"/>
                </a:cubicBezTo>
                <a:cubicBezTo>
                  <a:pt x="39896" y="35212"/>
                  <a:pt x="39816" y="35117"/>
                  <a:pt x="39838" y="35014"/>
                </a:cubicBezTo>
                <a:cubicBezTo>
                  <a:pt x="39845" y="34921"/>
                  <a:pt x="39925" y="34847"/>
                  <a:pt x="40022" y="34847"/>
                </a:cubicBezTo>
                <a:cubicBezTo>
                  <a:pt x="40032" y="34847"/>
                  <a:pt x="40041" y="34848"/>
                  <a:pt x="40050" y="34849"/>
                </a:cubicBezTo>
                <a:cubicBezTo>
                  <a:pt x="40158" y="34856"/>
                  <a:pt x="40266" y="34909"/>
                  <a:pt x="40370" y="34909"/>
                </a:cubicBezTo>
                <a:cubicBezTo>
                  <a:pt x="40387" y="34909"/>
                  <a:pt x="40403" y="34907"/>
                  <a:pt x="40420" y="34904"/>
                </a:cubicBezTo>
                <a:cubicBezTo>
                  <a:pt x="40782" y="34849"/>
                  <a:pt x="41159" y="34928"/>
                  <a:pt x="41537" y="34810"/>
                </a:cubicBezTo>
                <a:close/>
                <a:moveTo>
                  <a:pt x="20514" y="34847"/>
                </a:moveTo>
                <a:cubicBezTo>
                  <a:pt x="20805" y="34847"/>
                  <a:pt x="21094" y="34920"/>
                  <a:pt x="21379" y="35116"/>
                </a:cubicBezTo>
                <a:cubicBezTo>
                  <a:pt x="21041" y="35481"/>
                  <a:pt x="20665" y="35577"/>
                  <a:pt x="20274" y="35577"/>
                </a:cubicBezTo>
                <a:cubicBezTo>
                  <a:pt x="19974" y="35577"/>
                  <a:pt x="19665" y="35520"/>
                  <a:pt x="19357" y="35486"/>
                </a:cubicBezTo>
                <a:cubicBezTo>
                  <a:pt x="19247" y="35478"/>
                  <a:pt x="19145" y="35423"/>
                  <a:pt x="19161" y="35297"/>
                </a:cubicBezTo>
                <a:cubicBezTo>
                  <a:pt x="19176" y="35226"/>
                  <a:pt x="19216" y="35164"/>
                  <a:pt x="19286" y="35132"/>
                </a:cubicBezTo>
                <a:cubicBezTo>
                  <a:pt x="19695" y="34990"/>
                  <a:pt x="20106" y="34847"/>
                  <a:pt x="20514" y="34847"/>
                </a:cubicBezTo>
                <a:close/>
                <a:moveTo>
                  <a:pt x="34322" y="38693"/>
                </a:moveTo>
                <a:cubicBezTo>
                  <a:pt x="34416" y="38693"/>
                  <a:pt x="34500" y="38725"/>
                  <a:pt x="34545" y="38829"/>
                </a:cubicBezTo>
                <a:lnTo>
                  <a:pt x="34553" y="38829"/>
                </a:lnTo>
                <a:cubicBezTo>
                  <a:pt x="34639" y="39025"/>
                  <a:pt x="34789" y="39214"/>
                  <a:pt x="34718" y="39458"/>
                </a:cubicBezTo>
                <a:cubicBezTo>
                  <a:pt x="34675" y="39472"/>
                  <a:pt x="34637" y="39478"/>
                  <a:pt x="34601" y="39478"/>
                </a:cubicBezTo>
                <a:cubicBezTo>
                  <a:pt x="34398" y="39478"/>
                  <a:pt x="34288" y="39279"/>
                  <a:pt x="34128" y="39198"/>
                </a:cubicBezTo>
                <a:cubicBezTo>
                  <a:pt x="34002" y="39159"/>
                  <a:pt x="33923" y="39033"/>
                  <a:pt x="33939" y="38907"/>
                </a:cubicBezTo>
                <a:cubicBezTo>
                  <a:pt x="33963" y="38789"/>
                  <a:pt x="34049" y="38742"/>
                  <a:pt x="34152" y="38719"/>
                </a:cubicBezTo>
                <a:cubicBezTo>
                  <a:pt x="34207" y="38704"/>
                  <a:pt x="34266" y="38693"/>
                  <a:pt x="34322" y="38693"/>
                </a:cubicBezTo>
                <a:close/>
                <a:moveTo>
                  <a:pt x="14732" y="38317"/>
                </a:moveTo>
                <a:cubicBezTo>
                  <a:pt x="15165" y="38679"/>
                  <a:pt x="15668" y="38687"/>
                  <a:pt x="16180" y="38726"/>
                </a:cubicBezTo>
                <a:cubicBezTo>
                  <a:pt x="16439" y="38734"/>
                  <a:pt x="16683" y="38868"/>
                  <a:pt x="16825" y="39096"/>
                </a:cubicBezTo>
                <a:cubicBezTo>
                  <a:pt x="17061" y="39521"/>
                  <a:pt x="17265" y="39961"/>
                  <a:pt x="17619" y="40307"/>
                </a:cubicBezTo>
                <a:cubicBezTo>
                  <a:pt x="17682" y="40355"/>
                  <a:pt x="17690" y="40449"/>
                  <a:pt x="17650" y="40512"/>
                </a:cubicBezTo>
                <a:lnTo>
                  <a:pt x="17650" y="40520"/>
                </a:lnTo>
                <a:cubicBezTo>
                  <a:pt x="17608" y="40577"/>
                  <a:pt x="17536" y="40608"/>
                  <a:pt x="17477" y="40608"/>
                </a:cubicBezTo>
                <a:cubicBezTo>
                  <a:pt x="17439" y="40608"/>
                  <a:pt x="17406" y="40595"/>
                  <a:pt x="17391" y="40567"/>
                </a:cubicBezTo>
                <a:cubicBezTo>
                  <a:pt x="17076" y="40040"/>
                  <a:pt x="16353" y="40189"/>
                  <a:pt x="15999" y="39678"/>
                </a:cubicBezTo>
                <a:cubicBezTo>
                  <a:pt x="15949" y="39605"/>
                  <a:pt x="15861" y="39584"/>
                  <a:pt x="15757" y="39584"/>
                </a:cubicBezTo>
                <a:cubicBezTo>
                  <a:pt x="15622" y="39584"/>
                  <a:pt x="15460" y="39618"/>
                  <a:pt x="15314" y="39618"/>
                </a:cubicBezTo>
                <a:cubicBezTo>
                  <a:pt x="15270" y="39618"/>
                  <a:pt x="15228" y="39615"/>
                  <a:pt x="15189" y="39607"/>
                </a:cubicBezTo>
                <a:cubicBezTo>
                  <a:pt x="15299" y="39277"/>
                  <a:pt x="15401" y="38970"/>
                  <a:pt x="14905" y="38844"/>
                </a:cubicBezTo>
                <a:cubicBezTo>
                  <a:pt x="14732" y="38797"/>
                  <a:pt x="14646" y="38608"/>
                  <a:pt x="14732" y="38317"/>
                </a:cubicBezTo>
                <a:close/>
                <a:moveTo>
                  <a:pt x="39322" y="40525"/>
                </a:moveTo>
                <a:cubicBezTo>
                  <a:pt x="39477" y="40525"/>
                  <a:pt x="39600" y="40816"/>
                  <a:pt x="39779" y="40816"/>
                </a:cubicBezTo>
                <a:cubicBezTo>
                  <a:pt x="39793" y="40816"/>
                  <a:pt x="39808" y="40815"/>
                  <a:pt x="39822" y="40811"/>
                </a:cubicBezTo>
                <a:lnTo>
                  <a:pt x="39822" y="40811"/>
                </a:lnTo>
                <a:cubicBezTo>
                  <a:pt x="39653" y="40909"/>
                  <a:pt x="39694" y="41289"/>
                  <a:pt x="39475" y="41289"/>
                </a:cubicBezTo>
                <a:cubicBezTo>
                  <a:pt x="39430" y="41289"/>
                  <a:pt x="39374" y="41273"/>
                  <a:pt x="39303" y="41235"/>
                </a:cubicBezTo>
                <a:lnTo>
                  <a:pt x="39303" y="41243"/>
                </a:lnTo>
                <a:cubicBezTo>
                  <a:pt x="39075" y="41133"/>
                  <a:pt x="38997" y="40850"/>
                  <a:pt x="39146" y="40653"/>
                </a:cubicBezTo>
                <a:cubicBezTo>
                  <a:pt x="39211" y="40560"/>
                  <a:pt x="39268" y="40525"/>
                  <a:pt x="39322" y="40525"/>
                </a:cubicBezTo>
                <a:close/>
                <a:moveTo>
                  <a:pt x="49426" y="40370"/>
                </a:moveTo>
                <a:lnTo>
                  <a:pt x="49426" y="40370"/>
                </a:lnTo>
                <a:cubicBezTo>
                  <a:pt x="49874" y="40410"/>
                  <a:pt x="50212" y="40378"/>
                  <a:pt x="50535" y="40551"/>
                </a:cubicBezTo>
                <a:cubicBezTo>
                  <a:pt x="50653" y="40622"/>
                  <a:pt x="50810" y="40708"/>
                  <a:pt x="50786" y="40897"/>
                </a:cubicBezTo>
                <a:cubicBezTo>
                  <a:pt x="50771" y="41057"/>
                  <a:pt x="50645" y="41173"/>
                  <a:pt x="50487" y="41173"/>
                </a:cubicBezTo>
                <a:cubicBezTo>
                  <a:pt x="50482" y="41173"/>
                  <a:pt x="50477" y="41173"/>
                  <a:pt x="50472" y="41173"/>
                </a:cubicBezTo>
                <a:cubicBezTo>
                  <a:pt x="50240" y="41184"/>
                  <a:pt x="50021" y="41291"/>
                  <a:pt x="49741" y="41291"/>
                </a:cubicBezTo>
                <a:cubicBezTo>
                  <a:pt x="49651" y="41291"/>
                  <a:pt x="49555" y="41280"/>
                  <a:pt x="49449" y="41251"/>
                </a:cubicBezTo>
                <a:cubicBezTo>
                  <a:pt x="49725" y="40968"/>
                  <a:pt x="49693" y="40708"/>
                  <a:pt x="49426" y="40370"/>
                </a:cubicBezTo>
                <a:close/>
                <a:moveTo>
                  <a:pt x="22558" y="41503"/>
                </a:moveTo>
                <a:cubicBezTo>
                  <a:pt x="22558" y="41503"/>
                  <a:pt x="22558" y="41504"/>
                  <a:pt x="22558" y="41504"/>
                </a:cubicBezTo>
                <a:lnTo>
                  <a:pt x="22558" y="41504"/>
                </a:lnTo>
                <a:cubicBezTo>
                  <a:pt x="22558" y="41507"/>
                  <a:pt x="22558" y="41509"/>
                  <a:pt x="22558" y="41511"/>
                </a:cubicBezTo>
                <a:lnTo>
                  <a:pt x="22558" y="41503"/>
                </a:lnTo>
                <a:close/>
                <a:moveTo>
                  <a:pt x="45037" y="39804"/>
                </a:moveTo>
                <a:cubicBezTo>
                  <a:pt x="45356" y="40558"/>
                  <a:pt x="45867" y="40886"/>
                  <a:pt x="46537" y="40886"/>
                </a:cubicBezTo>
                <a:cubicBezTo>
                  <a:pt x="46692" y="40886"/>
                  <a:pt x="46855" y="40868"/>
                  <a:pt x="47027" y="40834"/>
                </a:cubicBezTo>
                <a:cubicBezTo>
                  <a:pt x="47080" y="40824"/>
                  <a:pt x="47128" y="40818"/>
                  <a:pt x="47171" y="40818"/>
                </a:cubicBezTo>
                <a:cubicBezTo>
                  <a:pt x="47328" y="40818"/>
                  <a:pt x="47424" y="40894"/>
                  <a:pt x="47467" y="41110"/>
                </a:cubicBezTo>
                <a:cubicBezTo>
                  <a:pt x="47522" y="41377"/>
                  <a:pt x="47373" y="41471"/>
                  <a:pt x="47161" y="41542"/>
                </a:cubicBezTo>
                <a:lnTo>
                  <a:pt x="47161" y="41550"/>
                </a:lnTo>
                <a:cubicBezTo>
                  <a:pt x="47023" y="41601"/>
                  <a:pt x="46891" y="41625"/>
                  <a:pt x="46764" y="41625"/>
                </a:cubicBezTo>
                <a:cubicBezTo>
                  <a:pt x="46442" y="41625"/>
                  <a:pt x="46154" y="41473"/>
                  <a:pt x="45894" y="41235"/>
                </a:cubicBezTo>
                <a:cubicBezTo>
                  <a:pt x="45721" y="41086"/>
                  <a:pt x="45588" y="40889"/>
                  <a:pt x="45407" y="40748"/>
                </a:cubicBezTo>
                <a:cubicBezTo>
                  <a:pt x="45268" y="40630"/>
                  <a:pt x="45120" y="40515"/>
                  <a:pt x="44946" y="40515"/>
                </a:cubicBezTo>
                <a:cubicBezTo>
                  <a:pt x="44853" y="40515"/>
                  <a:pt x="44753" y="40548"/>
                  <a:pt x="44644" y="40630"/>
                </a:cubicBezTo>
                <a:cubicBezTo>
                  <a:pt x="44777" y="40300"/>
                  <a:pt x="45147" y="40205"/>
                  <a:pt x="45037" y="39804"/>
                </a:cubicBezTo>
                <a:close/>
                <a:moveTo>
                  <a:pt x="42670" y="40834"/>
                </a:moveTo>
                <a:lnTo>
                  <a:pt x="42670" y="40842"/>
                </a:lnTo>
                <a:cubicBezTo>
                  <a:pt x="43086" y="40905"/>
                  <a:pt x="43315" y="41062"/>
                  <a:pt x="43377" y="41408"/>
                </a:cubicBezTo>
                <a:cubicBezTo>
                  <a:pt x="43409" y="41503"/>
                  <a:pt x="43385" y="41613"/>
                  <a:pt x="43307" y="41684"/>
                </a:cubicBezTo>
                <a:cubicBezTo>
                  <a:pt x="43273" y="41709"/>
                  <a:pt x="43239" y="41719"/>
                  <a:pt x="43205" y="41719"/>
                </a:cubicBezTo>
                <a:cubicBezTo>
                  <a:pt x="43146" y="41719"/>
                  <a:pt x="43090" y="41688"/>
                  <a:pt x="43039" y="41652"/>
                </a:cubicBezTo>
                <a:cubicBezTo>
                  <a:pt x="42764" y="41464"/>
                  <a:pt x="42630" y="41220"/>
                  <a:pt x="42670" y="40834"/>
                </a:cubicBezTo>
                <a:close/>
                <a:moveTo>
                  <a:pt x="40672" y="41228"/>
                </a:moveTo>
                <a:cubicBezTo>
                  <a:pt x="40978" y="41384"/>
                  <a:pt x="41267" y="41510"/>
                  <a:pt x="41574" y="41510"/>
                </a:cubicBezTo>
                <a:cubicBezTo>
                  <a:pt x="41684" y="41510"/>
                  <a:pt x="41798" y="41493"/>
                  <a:pt x="41915" y="41456"/>
                </a:cubicBezTo>
                <a:cubicBezTo>
                  <a:pt x="41932" y="41452"/>
                  <a:pt x="41950" y="41451"/>
                  <a:pt x="41967" y="41451"/>
                </a:cubicBezTo>
                <a:cubicBezTo>
                  <a:pt x="42076" y="41451"/>
                  <a:pt x="42182" y="41512"/>
                  <a:pt x="42229" y="41621"/>
                </a:cubicBezTo>
                <a:cubicBezTo>
                  <a:pt x="42284" y="41707"/>
                  <a:pt x="42284" y="41849"/>
                  <a:pt x="42166" y="41849"/>
                </a:cubicBezTo>
                <a:lnTo>
                  <a:pt x="42166" y="41857"/>
                </a:lnTo>
                <a:cubicBezTo>
                  <a:pt x="42151" y="41857"/>
                  <a:pt x="42136" y="41856"/>
                  <a:pt x="42120" y="41856"/>
                </a:cubicBezTo>
                <a:cubicBezTo>
                  <a:pt x="41906" y="41856"/>
                  <a:pt x="41688" y="41884"/>
                  <a:pt x="41473" y="41884"/>
                </a:cubicBezTo>
                <a:cubicBezTo>
                  <a:pt x="41300" y="41884"/>
                  <a:pt x="41128" y="41866"/>
                  <a:pt x="40963" y="41802"/>
                </a:cubicBezTo>
                <a:cubicBezTo>
                  <a:pt x="40766" y="41723"/>
                  <a:pt x="40711" y="41503"/>
                  <a:pt x="40672" y="41228"/>
                </a:cubicBezTo>
                <a:close/>
                <a:moveTo>
                  <a:pt x="35457" y="40543"/>
                </a:moveTo>
                <a:cubicBezTo>
                  <a:pt x="35748" y="40850"/>
                  <a:pt x="36079" y="41133"/>
                  <a:pt x="36432" y="41369"/>
                </a:cubicBezTo>
                <a:cubicBezTo>
                  <a:pt x="36904" y="41660"/>
                  <a:pt x="36889" y="41825"/>
                  <a:pt x="36480" y="42219"/>
                </a:cubicBezTo>
                <a:cubicBezTo>
                  <a:pt x="36350" y="42348"/>
                  <a:pt x="36345" y="42583"/>
                  <a:pt x="36106" y="42583"/>
                </a:cubicBezTo>
                <a:cubicBezTo>
                  <a:pt x="36069" y="42583"/>
                  <a:pt x="36026" y="42577"/>
                  <a:pt x="35976" y="42565"/>
                </a:cubicBezTo>
                <a:cubicBezTo>
                  <a:pt x="35583" y="42447"/>
                  <a:pt x="35237" y="42219"/>
                  <a:pt x="34985" y="41904"/>
                </a:cubicBezTo>
                <a:cubicBezTo>
                  <a:pt x="34914" y="41825"/>
                  <a:pt x="34907" y="41700"/>
                  <a:pt x="34970" y="41613"/>
                </a:cubicBezTo>
                <a:cubicBezTo>
                  <a:pt x="35221" y="41322"/>
                  <a:pt x="35198" y="40905"/>
                  <a:pt x="35457" y="40543"/>
                </a:cubicBezTo>
                <a:close/>
                <a:moveTo>
                  <a:pt x="21968" y="39930"/>
                </a:moveTo>
                <a:lnTo>
                  <a:pt x="21968" y="39930"/>
                </a:lnTo>
                <a:cubicBezTo>
                  <a:pt x="22456" y="40119"/>
                  <a:pt x="22094" y="40693"/>
                  <a:pt x="22440" y="40771"/>
                </a:cubicBezTo>
                <a:cubicBezTo>
                  <a:pt x="22739" y="40842"/>
                  <a:pt x="23093" y="40764"/>
                  <a:pt x="23392" y="40913"/>
                </a:cubicBezTo>
                <a:cubicBezTo>
                  <a:pt x="23832" y="41141"/>
                  <a:pt x="24336" y="41298"/>
                  <a:pt x="24540" y="41849"/>
                </a:cubicBezTo>
                <a:cubicBezTo>
                  <a:pt x="24627" y="42093"/>
                  <a:pt x="24619" y="42258"/>
                  <a:pt x="24438" y="42470"/>
                </a:cubicBezTo>
                <a:cubicBezTo>
                  <a:pt x="24357" y="42564"/>
                  <a:pt x="24280" y="42595"/>
                  <a:pt x="24206" y="42595"/>
                </a:cubicBezTo>
                <a:cubicBezTo>
                  <a:pt x="24099" y="42595"/>
                  <a:pt x="23997" y="42531"/>
                  <a:pt x="23895" y="42494"/>
                </a:cubicBezTo>
                <a:cubicBezTo>
                  <a:pt x="23604" y="42392"/>
                  <a:pt x="23329" y="42266"/>
                  <a:pt x="23054" y="42124"/>
                </a:cubicBezTo>
                <a:cubicBezTo>
                  <a:pt x="22818" y="41991"/>
                  <a:pt x="22551" y="41865"/>
                  <a:pt x="22558" y="41504"/>
                </a:cubicBezTo>
                <a:lnTo>
                  <a:pt x="22558" y="41504"/>
                </a:lnTo>
                <a:cubicBezTo>
                  <a:pt x="22555" y="41201"/>
                  <a:pt x="22329" y="40998"/>
                  <a:pt x="22134" y="40819"/>
                </a:cubicBezTo>
                <a:cubicBezTo>
                  <a:pt x="21835" y="40543"/>
                  <a:pt x="21874" y="40268"/>
                  <a:pt x="21968" y="39930"/>
                </a:cubicBezTo>
                <a:close/>
                <a:moveTo>
                  <a:pt x="26450" y="41280"/>
                </a:moveTo>
                <a:cubicBezTo>
                  <a:pt x="26502" y="41280"/>
                  <a:pt x="26565" y="41290"/>
                  <a:pt x="26640" y="41314"/>
                </a:cubicBezTo>
                <a:cubicBezTo>
                  <a:pt x="27089" y="41456"/>
                  <a:pt x="27443" y="41865"/>
                  <a:pt x="27340" y="42171"/>
                </a:cubicBezTo>
                <a:lnTo>
                  <a:pt x="27340" y="42179"/>
                </a:lnTo>
                <a:cubicBezTo>
                  <a:pt x="27332" y="42211"/>
                  <a:pt x="27214" y="42211"/>
                  <a:pt x="27104" y="42234"/>
                </a:cubicBezTo>
                <a:cubicBezTo>
                  <a:pt x="27041" y="42400"/>
                  <a:pt x="26979" y="42588"/>
                  <a:pt x="26876" y="42761"/>
                </a:cubicBezTo>
                <a:cubicBezTo>
                  <a:pt x="26810" y="42908"/>
                  <a:pt x="26669" y="42998"/>
                  <a:pt x="26518" y="42998"/>
                </a:cubicBezTo>
                <a:cubicBezTo>
                  <a:pt x="26491" y="42998"/>
                  <a:pt x="26463" y="42995"/>
                  <a:pt x="26436" y="42989"/>
                </a:cubicBezTo>
                <a:cubicBezTo>
                  <a:pt x="26239" y="42950"/>
                  <a:pt x="26145" y="42801"/>
                  <a:pt x="26121" y="42604"/>
                </a:cubicBezTo>
                <a:cubicBezTo>
                  <a:pt x="26074" y="42321"/>
                  <a:pt x="26082" y="42038"/>
                  <a:pt x="26137" y="41762"/>
                </a:cubicBezTo>
                <a:cubicBezTo>
                  <a:pt x="26189" y="41540"/>
                  <a:pt x="26193" y="41280"/>
                  <a:pt x="26450" y="41280"/>
                </a:cubicBezTo>
                <a:close/>
                <a:moveTo>
                  <a:pt x="43346" y="45003"/>
                </a:moveTo>
                <a:cubicBezTo>
                  <a:pt x="43424" y="45027"/>
                  <a:pt x="43508" y="45035"/>
                  <a:pt x="43594" y="45035"/>
                </a:cubicBezTo>
                <a:cubicBezTo>
                  <a:pt x="43755" y="45035"/>
                  <a:pt x="43926" y="45008"/>
                  <a:pt x="44091" y="45008"/>
                </a:cubicBezTo>
                <a:cubicBezTo>
                  <a:pt x="44362" y="45008"/>
                  <a:pt x="44615" y="45081"/>
                  <a:pt x="44777" y="45467"/>
                </a:cubicBezTo>
                <a:cubicBezTo>
                  <a:pt x="44539" y="45400"/>
                  <a:pt x="44386" y="45357"/>
                  <a:pt x="44269" y="45357"/>
                </a:cubicBezTo>
                <a:cubicBezTo>
                  <a:pt x="44070" y="45357"/>
                  <a:pt x="43974" y="45482"/>
                  <a:pt x="43731" y="45829"/>
                </a:cubicBezTo>
                <a:lnTo>
                  <a:pt x="43731" y="45837"/>
                </a:lnTo>
                <a:cubicBezTo>
                  <a:pt x="43574" y="46056"/>
                  <a:pt x="43413" y="46203"/>
                  <a:pt x="43193" y="46203"/>
                </a:cubicBezTo>
                <a:cubicBezTo>
                  <a:pt x="43105" y="46203"/>
                  <a:pt x="43008" y="46179"/>
                  <a:pt x="42898" y="46128"/>
                </a:cubicBezTo>
                <a:cubicBezTo>
                  <a:pt x="42764" y="46065"/>
                  <a:pt x="42599" y="46057"/>
                  <a:pt x="42402" y="46010"/>
                </a:cubicBezTo>
                <a:cubicBezTo>
                  <a:pt x="42599" y="45530"/>
                  <a:pt x="43094" y="45373"/>
                  <a:pt x="43346" y="45003"/>
                </a:cubicBezTo>
                <a:close/>
                <a:moveTo>
                  <a:pt x="33673" y="44593"/>
                </a:moveTo>
                <a:cubicBezTo>
                  <a:pt x="33678" y="44593"/>
                  <a:pt x="33683" y="44594"/>
                  <a:pt x="33688" y="44594"/>
                </a:cubicBezTo>
                <a:cubicBezTo>
                  <a:pt x="33829" y="44594"/>
                  <a:pt x="33931" y="44720"/>
                  <a:pt x="33900" y="44861"/>
                </a:cubicBezTo>
                <a:cubicBezTo>
                  <a:pt x="33743" y="45349"/>
                  <a:pt x="33554" y="45844"/>
                  <a:pt x="33365" y="46324"/>
                </a:cubicBezTo>
                <a:cubicBezTo>
                  <a:pt x="33349" y="46348"/>
                  <a:pt x="33279" y="46356"/>
                  <a:pt x="33231" y="46364"/>
                </a:cubicBezTo>
                <a:cubicBezTo>
                  <a:pt x="33192" y="45970"/>
                  <a:pt x="33412" y="45585"/>
                  <a:pt x="33161" y="45184"/>
                </a:cubicBezTo>
                <a:cubicBezTo>
                  <a:pt x="33045" y="44991"/>
                  <a:pt x="33421" y="44593"/>
                  <a:pt x="33673" y="44593"/>
                </a:cubicBezTo>
                <a:close/>
                <a:moveTo>
                  <a:pt x="24056" y="46449"/>
                </a:moveTo>
                <a:cubicBezTo>
                  <a:pt x="24113" y="46449"/>
                  <a:pt x="24178" y="46467"/>
                  <a:pt x="24249" y="46505"/>
                </a:cubicBezTo>
                <a:cubicBezTo>
                  <a:pt x="24556" y="46694"/>
                  <a:pt x="24823" y="46922"/>
                  <a:pt x="25052" y="47205"/>
                </a:cubicBezTo>
                <a:cubicBezTo>
                  <a:pt x="25018" y="47234"/>
                  <a:pt x="24990" y="47245"/>
                  <a:pt x="24965" y="47245"/>
                </a:cubicBezTo>
                <a:cubicBezTo>
                  <a:pt x="24901" y="47245"/>
                  <a:pt x="24856" y="47175"/>
                  <a:pt x="24800" y="47158"/>
                </a:cubicBezTo>
                <a:lnTo>
                  <a:pt x="24800" y="47150"/>
                </a:lnTo>
                <a:cubicBezTo>
                  <a:pt x="24722" y="47122"/>
                  <a:pt x="24644" y="47047"/>
                  <a:pt x="24564" y="47047"/>
                </a:cubicBezTo>
                <a:cubicBezTo>
                  <a:pt x="24530" y="47047"/>
                  <a:pt x="24496" y="47060"/>
                  <a:pt x="24462" y="47095"/>
                </a:cubicBezTo>
                <a:cubicBezTo>
                  <a:pt x="24344" y="47213"/>
                  <a:pt x="24438" y="47331"/>
                  <a:pt x="24525" y="47425"/>
                </a:cubicBezTo>
                <a:cubicBezTo>
                  <a:pt x="24580" y="47496"/>
                  <a:pt x="24705" y="47528"/>
                  <a:pt x="24666" y="47669"/>
                </a:cubicBezTo>
                <a:cubicBezTo>
                  <a:pt x="24596" y="47676"/>
                  <a:pt x="24529" y="47679"/>
                  <a:pt x="24466" y="47679"/>
                </a:cubicBezTo>
                <a:cubicBezTo>
                  <a:pt x="23807" y="47679"/>
                  <a:pt x="23533" y="47312"/>
                  <a:pt x="23770" y="46702"/>
                </a:cubicBezTo>
                <a:cubicBezTo>
                  <a:pt x="23830" y="46543"/>
                  <a:pt x="23924" y="46449"/>
                  <a:pt x="24056" y="46449"/>
                </a:cubicBezTo>
                <a:close/>
                <a:moveTo>
                  <a:pt x="33223" y="46379"/>
                </a:moveTo>
                <a:cubicBezTo>
                  <a:pt x="33452" y="46985"/>
                  <a:pt x="32980" y="47355"/>
                  <a:pt x="32775" y="47834"/>
                </a:cubicBezTo>
                <a:cubicBezTo>
                  <a:pt x="32500" y="48464"/>
                  <a:pt x="31816" y="48283"/>
                  <a:pt x="31462" y="48786"/>
                </a:cubicBezTo>
                <a:lnTo>
                  <a:pt x="31462" y="48794"/>
                </a:lnTo>
                <a:cubicBezTo>
                  <a:pt x="31273" y="48471"/>
                  <a:pt x="31289" y="48078"/>
                  <a:pt x="30832" y="48031"/>
                </a:cubicBezTo>
                <a:cubicBezTo>
                  <a:pt x="31312" y="47653"/>
                  <a:pt x="31210" y="47016"/>
                  <a:pt x="31674" y="46702"/>
                </a:cubicBezTo>
                <a:cubicBezTo>
                  <a:pt x="31942" y="46881"/>
                  <a:pt x="32123" y="46979"/>
                  <a:pt x="32299" y="46979"/>
                </a:cubicBezTo>
                <a:cubicBezTo>
                  <a:pt x="32542" y="46979"/>
                  <a:pt x="32777" y="46794"/>
                  <a:pt x="33223" y="46379"/>
                </a:cubicBezTo>
                <a:close/>
                <a:moveTo>
                  <a:pt x="35444" y="50343"/>
                </a:moveTo>
                <a:cubicBezTo>
                  <a:pt x="35500" y="50343"/>
                  <a:pt x="35557" y="50368"/>
                  <a:pt x="35614" y="50422"/>
                </a:cubicBezTo>
                <a:cubicBezTo>
                  <a:pt x="35756" y="50556"/>
                  <a:pt x="35850" y="50729"/>
                  <a:pt x="35748" y="50910"/>
                </a:cubicBezTo>
                <a:cubicBezTo>
                  <a:pt x="35481" y="51366"/>
                  <a:pt x="35441" y="51971"/>
                  <a:pt x="34891" y="52231"/>
                </a:cubicBezTo>
                <a:cubicBezTo>
                  <a:pt x="34639" y="52349"/>
                  <a:pt x="34773" y="52656"/>
                  <a:pt x="34537" y="52813"/>
                </a:cubicBezTo>
                <a:lnTo>
                  <a:pt x="34537" y="52821"/>
                </a:lnTo>
                <a:cubicBezTo>
                  <a:pt x="34372" y="52317"/>
                  <a:pt x="34191" y="51853"/>
                  <a:pt x="34057" y="51366"/>
                </a:cubicBezTo>
                <a:cubicBezTo>
                  <a:pt x="34010" y="51193"/>
                  <a:pt x="33861" y="51020"/>
                  <a:pt x="33939" y="50807"/>
                </a:cubicBezTo>
                <a:lnTo>
                  <a:pt x="33939" y="50807"/>
                </a:lnTo>
                <a:cubicBezTo>
                  <a:pt x="33979" y="50826"/>
                  <a:pt x="34016" y="50834"/>
                  <a:pt x="34050" y="50834"/>
                </a:cubicBezTo>
                <a:cubicBezTo>
                  <a:pt x="34262" y="50834"/>
                  <a:pt x="34371" y="50518"/>
                  <a:pt x="34595" y="50518"/>
                </a:cubicBezTo>
                <a:cubicBezTo>
                  <a:pt x="34636" y="50518"/>
                  <a:pt x="34682" y="50529"/>
                  <a:pt x="34734" y="50556"/>
                </a:cubicBezTo>
                <a:cubicBezTo>
                  <a:pt x="34792" y="50586"/>
                  <a:pt x="34856" y="50601"/>
                  <a:pt x="34919" y="50601"/>
                </a:cubicBezTo>
                <a:cubicBezTo>
                  <a:pt x="35033" y="50601"/>
                  <a:pt x="35145" y="50553"/>
                  <a:pt x="35221" y="50461"/>
                </a:cubicBezTo>
                <a:cubicBezTo>
                  <a:pt x="35297" y="50385"/>
                  <a:pt x="35370" y="50343"/>
                  <a:pt x="35444" y="50343"/>
                </a:cubicBezTo>
                <a:close/>
                <a:moveTo>
                  <a:pt x="28705" y="51185"/>
                </a:moveTo>
                <a:cubicBezTo>
                  <a:pt x="28754" y="51185"/>
                  <a:pt x="28804" y="51194"/>
                  <a:pt x="28850" y="51208"/>
                </a:cubicBezTo>
                <a:cubicBezTo>
                  <a:pt x="29039" y="51271"/>
                  <a:pt x="29047" y="51437"/>
                  <a:pt x="28968" y="51586"/>
                </a:cubicBezTo>
                <a:cubicBezTo>
                  <a:pt x="28732" y="52026"/>
                  <a:pt x="28811" y="52569"/>
                  <a:pt x="28520" y="52947"/>
                </a:cubicBezTo>
                <a:cubicBezTo>
                  <a:pt x="28410" y="53049"/>
                  <a:pt x="28339" y="53120"/>
                  <a:pt x="28253" y="53175"/>
                </a:cubicBezTo>
                <a:cubicBezTo>
                  <a:pt x="28162" y="53243"/>
                  <a:pt x="28081" y="53276"/>
                  <a:pt x="28010" y="53276"/>
                </a:cubicBezTo>
                <a:cubicBezTo>
                  <a:pt x="27876" y="53276"/>
                  <a:pt x="27780" y="53159"/>
                  <a:pt x="27734" y="52939"/>
                </a:cubicBezTo>
                <a:cubicBezTo>
                  <a:pt x="27671" y="52608"/>
                  <a:pt x="27954" y="52396"/>
                  <a:pt x="28056" y="52129"/>
                </a:cubicBezTo>
                <a:cubicBezTo>
                  <a:pt x="28166" y="51861"/>
                  <a:pt x="28355" y="51617"/>
                  <a:pt x="28449" y="51342"/>
                </a:cubicBezTo>
                <a:cubicBezTo>
                  <a:pt x="28493" y="51228"/>
                  <a:pt x="28596" y="51185"/>
                  <a:pt x="28705" y="51185"/>
                </a:cubicBezTo>
                <a:close/>
                <a:moveTo>
                  <a:pt x="33052" y="52986"/>
                </a:moveTo>
                <a:cubicBezTo>
                  <a:pt x="33106" y="52986"/>
                  <a:pt x="33160" y="53004"/>
                  <a:pt x="33208" y="53041"/>
                </a:cubicBezTo>
                <a:cubicBezTo>
                  <a:pt x="33404" y="53183"/>
                  <a:pt x="33585" y="53348"/>
                  <a:pt x="33813" y="53537"/>
                </a:cubicBezTo>
                <a:cubicBezTo>
                  <a:pt x="33764" y="53548"/>
                  <a:pt x="33718" y="53552"/>
                  <a:pt x="33673" y="53552"/>
                </a:cubicBezTo>
                <a:cubicBezTo>
                  <a:pt x="33502" y="53552"/>
                  <a:pt x="33360" y="53487"/>
                  <a:pt x="33221" y="53487"/>
                </a:cubicBezTo>
                <a:cubicBezTo>
                  <a:pt x="33169" y="53487"/>
                  <a:pt x="33118" y="53496"/>
                  <a:pt x="33066" y="53521"/>
                </a:cubicBezTo>
                <a:lnTo>
                  <a:pt x="33066" y="53529"/>
                </a:lnTo>
                <a:cubicBezTo>
                  <a:pt x="33033" y="53550"/>
                  <a:pt x="32996" y="53560"/>
                  <a:pt x="32958" y="53560"/>
                </a:cubicBezTo>
                <a:cubicBezTo>
                  <a:pt x="32871" y="53560"/>
                  <a:pt x="32785" y="53507"/>
                  <a:pt x="32752" y="53419"/>
                </a:cubicBezTo>
                <a:cubicBezTo>
                  <a:pt x="32697" y="53285"/>
                  <a:pt x="32775" y="53175"/>
                  <a:pt x="32862" y="53080"/>
                </a:cubicBezTo>
                <a:cubicBezTo>
                  <a:pt x="32911" y="53018"/>
                  <a:pt x="32981" y="52986"/>
                  <a:pt x="33052" y="52986"/>
                </a:cubicBezTo>
                <a:close/>
                <a:moveTo>
                  <a:pt x="36031" y="51838"/>
                </a:moveTo>
                <a:cubicBezTo>
                  <a:pt x="36031" y="52404"/>
                  <a:pt x="35276" y="52789"/>
                  <a:pt x="35835" y="53513"/>
                </a:cubicBezTo>
                <a:cubicBezTo>
                  <a:pt x="35771" y="53502"/>
                  <a:pt x="35712" y="53497"/>
                  <a:pt x="35658" y="53497"/>
                </a:cubicBezTo>
                <a:cubicBezTo>
                  <a:pt x="35130" y="53497"/>
                  <a:pt x="35054" y="53989"/>
                  <a:pt x="34726" y="54339"/>
                </a:cubicBezTo>
                <a:cubicBezTo>
                  <a:pt x="34671" y="53828"/>
                  <a:pt x="34655" y="53489"/>
                  <a:pt x="34954" y="53135"/>
                </a:cubicBezTo>
                <a:cubicBezTo>
                  <a:pt x="35308" y="52703"/>
                  <a:pt x="35717" y="52325"/>
                  <a:pt x="36031" y="51838"/>
                </a:cubicBezTo>
                <a:close/>
                <a:moveTo>
                  <a:pt x="28057" y="54329"/>
                </a:moveTo>
                <a:cubicBezTo>
                  <a:pt x="28149" y="54329"/>
                  <a:pt x="28227" y="54410"/>
                  <a:pt x="28205" y="54512"/>
                </a:cubicBezTo>
                <a:lnTo>
                  <a:pt x="28213" y="54512"/>
                </a:lnTo>
                <a:cubicBezTo>
                  <a:pt x="28158" y="54826"/>
                  <a:pt x="28095" y="55141"/>
                  <a:pt x="28025" y="55487"/>
                </a:cubicBezTo>
                <a:cubicBezTo>
                  <a:pt x="27726" y="55448"/>
                  <a:pt x="27537" y="55322"/>
                  <a:pt x="27505" y="55023"/>
                </a:cubicBezTo>
                <a:cubicBezTo>
                  <a:pt x="27498" y="54866"/>
                  <a:pt x="27899" y="54339"/>
                  <a:pt x="28032" y="54331"/>
                </a:cubicBezTo>
                <a:cubicBezTo>
                  <a:pt x="28041" y="54330"/>
                  <a:pt x="28049" y="54329"/>
                  <a:pt x="28057" y="54329"/>
                </a:cubicBezTo>
                <a:close/>
                <a:moveTo>
                  <a:pt x="37167" y="53204"/>
                </a:moveTo>
                <a:cubicBezTo>
                  <a:pt x="37273" y="53204"/>
                  <a:pt x="37398" y="53249"/>
                  <a:pt x="37505" y="53249"/>
                </a:cubicBezTo>
                <a:cubicBezTo>
                  <a:pt x="37557" y="53249"/>
                  <a:pt x="37605" y="53238"/>
                  <a:pt x="37644" y="53206"/>
                </a:cubicBezTo>
                <a:lnTo>
                  <a:pt x="37730" y="53332"/>
                </a:lnTo>
                <a:lnTo>
                  <a:pt x="35072" y="56077"/>
                </a:lnTo>
                <a:cubicBezTo>
                  <a:pt x="34938" y="55440"/>
                  <a:pt x="35268" y="55102"/>
                  <a:pt x="35677" y="54803"/>
                </a:cubicBezTo>
                <a:cubicBezTo>
                  <a:pt x="36008" y="54551"/>
                  <a:pt x="36550" y="54480"/>
                  <a:pt x="36456" y="53867"/>
                </a:cubicBezTo>
                <a:cubicBezTo>
                  <a:pt x="36432" y="53725"/>
                  <a:pt x="36582" y="53741"/>
                  <a:pt x="36676" y="53733"/>
                </a:cubicBezTo>
                <a:cubicBezTo>
                  <a:pt x="36771" y="53717"/>
                  <a:pt x="36936" y="53694"/>
                  <a:pt x="36936" y="53599"/>
                </a:cubicBezTo>
                <a:cubicBezTo>
                  <a:pt x="36932" y="53275"/>
                  <a:pt x="37034" y="53204"/>
                  <a:pt x="37167" y="53204"/>
                </a:cubicBezTo>
                <a:close/>
                <a:moveTo>
                  <a:pt x="26288" y="57454"/>
                </a:moveTo>
                <a:cubicBezTo>
                  <a:pt x="26378" y="57454"/>
                  <a:pt x="26462" y="57503"/>
                  <a:pt x="26507" y="57626"/>
                </a:cubicBezTo>
                <a:cubicBezTo>
                  <a:pt x="26711" y="58224"/>
                  <a:pt x="26766" y="58326"/>
                  <a:pt x="27136" y="58712"/>
                </a:cubicBezTo>
                <a:cubicBezTo>
                  <a:pt x="27104" y="58718"/>
                  <a:pt x="27074" y="58721"/>
                  <a:pt x="27046" y="58721"/>
                </a:cubicBezTo>
                <a:cubicBezTo>
                  <a:pt x="26830" y="58721"/>
                  <a:pt x="26740" y="58550"/>
                  <a:pt x="26593" y="58515"/>
                </a:cubicBezTo>
                <a:lnTo>
                  <a:pt x="26593" y="58523"/>
                </a:lnTo>
                <a:cubicBezTo>
                  <a:pt x="26520" y="58507"/>
                  <a:pt x="26441" y="58483"/>
                  <a:pt x="26372" y="58483"/>
                </a:cubicBezTo>
                <a:cubicBezTo>
                  <a:pt x="26278" y="58483"/>
                  <a:pt x="26204" y="58528"/>
                  <a:pt x="26200" y="58696"/>
                </a:cubicBezTo>
                <a:cubicBezTo>
                  <a:pt x="26191" y="58852"/>
                  <a:pt x="26129" y="58890"/>
                  <a:pt x="26052" y="58890"/>
                </a:cubicBezTo>
                <a:cubicBezTo>
                  <a:pt x="25994" y="58890"/>
                  <a:pt x="25927" y="58868"/>
                  <a:pt x="25870" y="58861"/>
                </a:cubicBezTo>
                <a:cubicBezTo>
                  <a:pt x="25649" y="58838"/>
                  <a:pt x="25799" y="58665"/>
                  <a:pt x="25767" y="58578"/>
                </a:cubicBezTo>
                <a:cubicBezTo>
                  <a:pt x="25586" y="58106"/>
                  <a:pt x="25712" y="57752"/>
                  <a:pt x="26129" y="57501"/>
                </a:cubicBezTo>
                <a:cubicBezTo>
                  <a:pt x="26179" y="57471"/>
                  <a:pt x="26234" y="57454"/>
                  <a:pt x="26288" y="57454"/>
                </a:cubicBezTo>
                <a:close/>
                <a:moveTo>
                  <a:pt x="36753" y="1"/>
                </a:moveTo>
                <a:cubicBezTo>
                  <a:pt x="36656" y="1"/>
                  <a:pt x="36530" y="33"/>
                  <a:pt x="36362" y="93"/>
                </a:cubicBezTo>
                <a:cubicBezTo>
                  <a:pt x="36023" y="211"/>
                  <a:pt x="35709" y="392"/>
                  <a:pt x="35371" y="494"/>
                </a:cubicBezTo>
                <a:cubicBezTo>
                  <a:pt x="34616" y="714"/>
                  <a:pt x="34388" y="958"/>
                  <a:pt x="34348" y="1721"/>
                </a:cubicBezTo>
                <a:cubicBezTo>
                  <a:pt x="34340" y="2059"/>
                  <a:pt x="34348" y="2389"/>
                  <a:pt x="34380" y="2720"/>
                </a:cubicBezTo>
                <a:cubicBezTo>
                  <a:pt x="34403" y="3058"/>
                  <a:pt x="34458" y="3388"/>
                  <a:pt x="34466" y="3719"/>
                </a:cubicBezTo>
                <a:cubicBezTo>
                  <a:pt x="34474" y="4104"/>
                  <a:pt x="35009" y="4269"/>
                  <a:pt x="34883" y="4655"/>
                </a:cubicBezTo>
                <a:cubicBezTo>
                  <a:pt x="34741" y="5095"/>
                  <a:pt x="35268" y="5126"/>
                  <a:pt x="35292" y="5449"/>
                </a:cubicBezTo>
                <a:cubicBezTo>
                  <a:pt x="35292" y="5528"/>
                  <a:pt x="35402" y="5606"/>
                  <a:pt x="35504" y="5732"/>
                </a:cubicBezTo>
                <a:cubicBezTo>
                  <a:pt x="35119" y="5568"/>
                  <a:pt x="34888" y="5469"/>
                  <a:pt x="34724" y="5469"/>
                </a:cubicBezTo>
                <a:cubicBezTo>
                  <a:pt x="34481" y="5469"/>
                  <a:pt x="34387" y="5687"/>
                  <a:pt x="34152" y="6228"/>
                </a:cubicBezTo>
                <a:cubicBezTo>
                  <a:pt x="34122" y="6237"/>
                  <a:pt x="34094" y="6241"/>
                  <a:pt x="34067" y="6241"/>
                </a:cubicBezTo>
                <a:cubicBezTo>
                  <a:pt x="33877" y="6241"/>
                  <a:pt x="33733" y="6044"/>
                  <a:pt x="33527" y="6044"/>
                </a:cubicBezTo>
                <a:cubicBezTo>
                  <a:pt x="33486" y="6044"/>
                  <a:pt x="33443" y="6052"/>
                  <a:pt x="33397" y="6070"/>
                </a:cubicBezTo>
                <a:cubicBezTo>
                  <a:pt x="33381" y="6251"/>
                  <a:pt x="33703" y="6291"/>
                  <a:pt x="33593" y="6542"/>
                </a:cubicBezTo>
                <a:cubicBezTo>
                  <a:pt x="33467" y="6469"/>
                  <a:pt x="33344" y="6408"/>
                  <a:pt x="33247" y="6408"/>
                </a:cubicBezTo>
                <a:cubicBezTo>
                  <a:pt x="33126" y="6408"/>
                  <a:pt x="33046" y="6502"/>
                  <a:pt x="33050" y="6786"/>
                </a:cubicBezTo>
                <a:cubicBezTo>
                  <a:pt x="33050" y="6981"/>
                  <a:pt x="32980" y="7049"/>
                  <a:pt x="32891" y="7049"/>
                </a:cubicBezTo>
                <a:cubicBezTo>
                  <a:pt x="32811" y="7049"/>
                  <a:pt x="32716" y="6994"/>
                  <a:pt x="32641" y="6928"/>
                </a:cubicBezTo>
                <a:cubicBezTo>
                  <a:pt x="32424" y="6732"/>
                  <a:pt x="32188" y="6647"/>
                  <a:pt x="31953" y="6647"/>
                </a:cubicBezTo>
                <a:cubicBezTo>
                  <a:pt x="31773" y="6647"/>
                  <a:pt x="31593" y="6697"/>
                  <a:pt x="31422" y="6786"/>
                </a:cubicBezTo>
                <a:cubicBezTo>
                  <a:pt x="30864" y="7069"/>
                  <a:pt x="30077" y="7022"/>
                  <a:pt x="29834" y="7816"/>
                </a:cubicBezTo>
                <a:cubicBezTo>
                  <a:pt x="29810" y="7895"/>
                  <a:pt x="29676" y="7934"/>
                  <a:pt x="29598" y="8005"/>
                </a:cubicBezTo>
                <a:cubicBezTo>
                  <a:pt x="29283" y="8273"/>
                  <a:pt x="29322" y="8768"/>
                  <a:pt x="29676" y="8988"/>
                </a:cubicBezTo>
                <a:cubicBezTo>
                  <a:pt x="29826" y="9075"/>
                  <a:pt x="30030" y="9098"/>
                  <a:pt x="30109" y="9279"/>
                </a:cubicBezTo>
                <a:cubicBezTo>
                  <a:pt x="30233" y="9587"/>
                  <a:pt x="30438" y="9639"/>
                  <a:pt x="30674" y="9639"/>
                </a:cubicBezTo>
                <a:cubicBezTo>
                  <a:pt x="30782" y="9639"/>
                  <a:pt x="30897" y="9628"/>
                  <a:pt x="31013" y="9625"/>
                </a:cubicBezTo>
                <a:cubicBezTo>
                  <a:pt x="31900" y="9595"/>
                  <a:pt x="32675" y="9081"/>
                  <a:pt x="33556" y="9081"/>
                </a:cubicBezTo>
                <a:cubicBezTo>
                  <a:pt x="33581" y="9081"/>
                  <a:pt x="33607" y="9082"/>
                  <a:pt x="33632" y="9083"/>
                </a:cubicBezTo>
                <a:cubicBezTo>
                  <a:pt x="33711" y="9075"/>
                  <a:pt x="33782" y="9043"/>
                  <a:pt x="33845" y="8996"/>
                </a:cubicBezTo>
                <a:cubicBezTo>
                  <a:pt x="34579" y="8619"/>
                  <a:pt x="35341" y="8353"/>
                  <a:pt x="36136" y="8353"/>
                </a:cubicBezTo>
                <a:cubicBezTo>
                  <a:pt x="36286" y="8353"/>
                  <a:pt x="36437" y="8363"/>
                  <a:pt x="36590" y="8383"/>
                </a:cubicBezTo>
                <a:cubicBezTo>
                  <a:pt x="37046" y="9059"/>
                  <a:pt x="37140" y="9783"/>
                  <a:pt x="37054" y="10569"/>
                </a:cubicBezTo>
                <a:cubicBezTo>
                  <a:pt x="36991" y="11120"/>
                  <a:pt x="36810" y="11584"/>
                  <a:pt x="36385" y="11906"/>
                </a:cubicBezTo>
                <a:cubicBezTo>
                  <a:pt x="35937" y="12244"/>
                  <a:pt x="35552" y="12543"/>
                  <a:pt x="35709" y="13220"/>
                </a:cubicBezTo>
                <a:cubicBezTo>
                  <a:pt x="35747" y="13394"/>
                  <a:pt x="35567" y="13575"/>
                  <a:pt x="35866" y="13575"/>
                </a:cubicBezTo>
                <a:cubicBezTo>
                  <a:pt x="35879" y="13575"/>
                  <a:pt x="35892" y="13574"/>
                  <a:pt x="35906" y="13574"/>
                </a:cubicBezTo>
                <a:cubicBezTo>
                  <a:pt x="35912" y="13573"/>
                  <a:pt x="35918" y="13573"/>
                  <a:pt x="35924" y="13573"/>
                </a:cubicBezTo>
                <a:cubicBezTo>
                  <a:pt x="36187" y="13573"/>
                  <a:pt x="36309" y="13737"/>
                  <a:pt x="36393" y="13975"/>
                </a:cubicBezTo>
                <a:cubicBezTo>
                  <a:pt x="36503" y="14282"/>
                  <a:pt x="36613" y="14596"/>
                  <a:pt x="36849" y="14832"/>
                </a:cubicBezTo>
                <a:cubicBezTo>
                  <a:pt x="36911" y="14893"/>
                  <a:pt x="37032" y="14978"/>
                  <a:pt x="37118" y="14978"/>
                </a:cubicBezTo>
                <a:cubicBezTo>
                  <a:pt x="37164" y="14978"/>
                  <a:pt x="37200" y="14953"/>
                  <a:pt x="37211" y="14887"/>
                </a:cubicBezTo>
                <a:cubicBezTo>
                  <a:pt x="37253" y="14659"/>
                  <a:pt x="37333" y="14591"/>
                  <a:pt x="37433" y="14591"/>
                </a:cubicBezTo>
                <a:cubicBezTo>
                  <a:pt x="37522" y="14591"/>
                  <a:pt x="37626" y="14646"/>
                  <a:pt x="37730" y="14691"/>
                </a:cubicBezTo>
                <a:cubicBezTo>
                  <a:pt x="37874" y="14751"/>
                  <a:pt x="38024" y="14781"/>
                  <a:pt x="38174" y="14781"/>
                </a:cubicBezTo>
                <a:cubicBezTo>
                  <a:pt x="38278" y="14781"/>
                  <a:pt x="38382" y="14767"/>
                  <a:pt x="38485" y="14738"/>
                </a:cubicBezTo>
                <a:cubicBezTo>
                  <a:pt x="39225" y="14573"/>
                  <a:pt x="39925" y="14274"/>
                  <a:pt x="40680" y="14148"/>
                </a:cubicBezTo>
                <a:cubicBezTo>
                  <a:pt x="40880" y="14112"/>
                  <a:pt x="41054" y="13881"/>
                  <a:pt x="41297" y="13881"/>
                </a:cubicBezTo>
                <a:cubicBezTo>
                  <a:pt x="41321" y="13881"/>
                  <a:pt x="41346" y="13883"/>
                  <a:pt x="41372" y="13888"/>
                </a:cubicBezTo>
                <a:cubicBezTo>
                  <a:pt x="41496" y="13918"/>
                  <a:pt x="41624" y="13932"/>
                  <a:pt x="41751" y="13932"/>
                </a:cubicBezTo>
                <a:cubicBezTo>
                  <a:pt x="41929" y="13932"/>
                  <a:pt x="42107" y="13904"/>
                  <a:pt x="42276" y="13849"/>
                </a:cubicBezTo>
                <a:cubicBezTo>
                  <a:pt x="42302" y="13841"/>
                  <a:pt x="42328" y="13838"/>
                  <a:pt x="42355" y="13838"/>
                </a:cubicBezTo>
                <a:cubicBezTo>
                  <a:pt x="42629" y="13838"/>
                  <a:pt x="42924" y="14219"/>
                  <a:pt x="42788" y="14462"/>
                </a:cubicBezTo>
                <a:cubicBezTo>
                  <a:pt x="42552" y="14864"/>
                  <a:pt x="42520" y="15312"/>
                  <a:pt x="42473" y="15737"/>
                </a:cubicBezTo>
                <a:cubicBezTo>
                  <a:pt x="42434" y="16122"/>
                  <a:pt x="42182" y="16444"/>
                  <a:pt x="42253" y="16853"/>
                </a:cubicBezTo>
                <a:cubicBezTo>
                  <a:pt x="42292" y="17105"/>
                  <a:pt x="42371" y="17239"/>
                  <a:pt x="42599" y="17278"/>
                </a:cubicBezTo>
                <a:cubicBezTo>
                  <a:pt x="42929" y="17325"/>
                  <a:pt x="43259" y="17365"/>
                  <a:pt x="43590" y="17412"/>
                </a:cubicBezTo>
                <a:cubicBezTo>
                  <a:pt x="43755" y="17428"/>
                  <a:pt x="43912" y="17467"/>
                  <a:pt x="43912" y="17664"/>
                </a:cubicBezTo>
                <a:cubicBezTo>
                  <a:pt x="43920" y="17860"/>
                  <a:pt x="43739" y="17797"/>
                  <a:pt x="43637" y="17852"/>
                </a:cubicBezTo>
                <a:cubicBezTo>
                  <a:pt x="43275" y="18025"/>
                  <a:pt x="43079" y="18395"/>
                  <a:pt x="43149" y="18717"/>
                </a:cubicBezTo>
                <a:cubicBezTo>
                  <a:pt x="43220" y="19056"/>
                  <a:pt x="43503" y="19032"/>
                  <a:pt x="43755" y="19048"/>
                </a:cubicBezTo>
                <a:cubicBezTo>
                  <a:pt x="43784" y="19048"/>
                  <a:pt x="43813" y="19047"/>
                  <a:pt x="43841" y="19047"/>
                </a:cubicBezTo>
                <a:cubicBezTo>
                  <a:pt x="43944" y="19047"/>
                  <a:pt x="44035" y="19061"/>
                  <a:pt x="44054" y="19197"/>
                </a:cubicBezTo>
                <a:cubicBezTo>
                  <a:pt x="44077" y="19370"/>
                  <a:pt x="43967" y="19425"/>
                  <a:pt x="43834" y="19457"/>
                </a:cubicBezTo>
                <a:cubicBezTo>
                  <a:pt x="43535" y="19520"/>
                  <a:pt x="43582" y="19677"/>
                  <a:pt x="43739" y="19834"/>
                </a:cubicBezTo>
                <a:cubicBezTo>
                  <a:pt x="43897" y="19992"/>
                  <a:pt x="44109" y="20125"/>
                  <a:pt x="44250" y="20298"/>
                </a:cubicBezTo>
                <a:cubicBezTo>
                  <a:pt x="44502" y="20597"/>
                  <a:pt x="44793" y="20644"/>
                  <a:pt x="45179" y="20692"/>
                </a:cubicBezTo>
                <a:cubicBezTo>
                  <a:pt x="45217" y="20697"/>
                  <a:pt x="45255" y="20699"/>
                  <a:pt x="45291" y="20699"/>
                </a:cubicBezTo>
                <a:cubicBezTo>
                  <a:pt x="45687" y="20699"/>
                  <a:pt x="45960" y="20416"/>
                  <a:pt x="46321" y="20416"/>
                </a:cubicBezTo>
                <a:cubicBezTo>
                  <a:pt x="46326" y="20416"/>
                  <a:pt x="46330" y="20416"/>
                  <a:pt x="46335" y="20416"/>
                </a:cubicBezTo>
                <a:cubicBezTo>
                  <a:pt x="46537" y="20416"/>
                  <a:pt x="46745" y="20364"/>
                  <a:pt x="46929" y="20364"/>
                </a:cubicBezTo>
                <a:cubicBezTo>
                  <a:pt x="46960" y="20364"/>
                  <a:pt x="46990" y="20366"/>
                  <a:pt x="47019" y="20369"/>
                </a:cubicBezTo>
                <a:cubicBezTo>
                  <a:pt x="47025" y="20370"/>
                  <a:pt x="47031" y="20370"/>
                  <a:pt x="47036" y="20370"/>
                </a:cubicBezTo>
                <a:cubicBezTo>
                  <a:pt x="47240" y="20370"/>
                  <a:pt x="47123" y="20032"/>
                  <a:pt x="47264" y="20032"/>
                </a:cubicBezTo>
                <a:cubicBezTo>
                  <a:pt x="47294" y="20032"/>
                  <a:pt x="47336" y="20048"/>
                  <a:pt x="47397" y="20086"/>
                </a:cubicBezTo>
                <a:cubicBezTo>
                  <a:pt x="47539" y="20171"/>
                  <a:pt x="47706" y="20216"/>
                  <a:pt x="47874" y="20216"/>
                </a:cubicBezTo>
                <a:cubicBezTo>
                  <a:pt x="47938" y="20216"/>
                  <a:pt x="48002" y="20209"/>
                  <a:pt x="48065" y="20196"/>
                </a:cubicBezTo>
                <a:cubicBezTo>
                  <a:pt x="48159" y="20173"/>
                  <a:pt x="48254" y="20133"/>
                  <a:pt x="48348" y="20086"/>
                </a:cubicBezTo>
                <a:cubicBezTo>
                  <a:pt x="48567" y="20004"/>
                  <a:pt x="48786" y="19967"/>
                  <a:pt x="49004" y="19967"/>
                </a:cubicBezTo>
                <a:cubicBezTo>
                  <a:pt x="49310" y="19967"/>
                  <a:pt x="49615" y="20041"/>
                  <a:pt x="49913" y="20165"/>
                </a:cubicBezTo>
                <a:cubicBezTo>
                  <a:pt x="50362" y="20346"/>
                  <a:pt x="50228" y="20817"/>
                  <a:pt x="50346" y="21171"/>
                </a:cubicBezTo>
                <a:cubicBezTo>
                  <a:pt x="50393" y="21313"/>
                  <a:pt x="50417" y="21470"/>
                  <a:pt x="50401" y="21628"/>
                </a:cubicBezTo>
                <a:cubicBezTo>
                  <a:pt x="50385" y="21848"/>
                  <a:pt x="50377" y="22044"/>
                  <a:pt x="50653" y="22100"/>
                </a:cubicBezTo>
                <a:cubicBezTo>
                  <a:pt x="50786" y="22123"/>
                  <a:pt x="50881" y="22233"/>
                  <a:pt x="50881" y="22375"/>
                </a:cubicBezTo>
                <a:cubicBezTo>
                  <a:pt x="50920" y="22862"/>
                  <a:pt x="51337" y="23122"/>
                  <a:pt x="51659" y="23248"/>
                </a:cubicBezTo>
                <a:cubicBezTo>
                  <a:pt x="52375" y="23539"/>
                  <a:pt x="52454" y="24200"/>
                  <a:pt x="52415" y="24687"/>
                </a:cubicBezTo>
                <a:cubicBezTo>
                  <a:pt x="52367" y="25222"/>
                  <a:pt x="52422" y="25757"/>
                  <a:pt x="52383" y="26284"/>
                </a:cubicBezTo>
                <a:cubicBezTo>
                  <a:pt x="52328" y="27228"/>
                  <a:pt x="52367" y="27228"/>
                  <a:pt x="51384" y="27235"/>
                </a:cubicBezTo>
                <a:cubicBezTo>
                  <a:pt x="51345" y="27235"/>
                  <a:pt x="51298" y="27283"/>
                  <a:pt x="51258" y="27314"/>
                </a:cubicBezTo>
                <a:cubicBezTo>
                  <a:pt x="51227" y="27393"/>
                  <a:pt x="51266" y="27456"/>
                  <a:pt x="51306" y="27519"/>
                </a:cubicBezTo>
                <a:cubicBezTo>
                  <a:pt x="51392" y="27652"/>
                  <a:pt x="51738" y="27684"/>
                  <a:pt x="51557" y="27896"/>
                </a:cubicBezTo>
                <a:cubicBezTo>
                  <a:pt x="51509" y="27955"/>
                  <a:pt x="51467" y="27978"/>
                  <a:pt x="51429" y="27978"/>
                </a:cubicBezTo>
                <a:cubicBezTo>
                  <a:pt x="51325" y="27978"/>
                  <a:pt x="51253" y="27802"/>
                  <a:pt x="51172" y="27715"/>
                </a:cubicBezTo>
                <a:cubicBezTo>
                  <a:pt x="51140" y="27676"/>
                  <a:pt x="51101" y="27644"/>
                  <a:pt x="51062" y="27613"/>
                </a:cubicBezTo>
                <a:cubicBezTo>
                  <a:pt x="50985" y="27564"/>
                  <a:pt x="50904" y="27499"/>
                  <a:pt x="50823" y="27499"/>
                </a:cubicBezTo>
                <a:cubicBezTo>
                  <a:pt x="50787" y="27499"/>
                  <a:pt x="50751" y="27511"/>
                  <a:pt x="50716" y="27542"/>
                </a:cubicBezTo>
                <a:cubicBezTo>
                  <a:pt x="50598" y="27637"/>
                  <a:pt x="50598" y="27817"/>
                  <a:pt x="50661" y="27967"/>
                </a:cubicBezTo>
                <a:cubicBezTo>
                  <a:pt x="50765" y="28217"/>
                  <a:pt x="50920" y="28340"/>
                  <a:pt x="51145" y="28340"/>
                </a:cubicBezTo>
                <a:cubicBezTo>
                  <a:pt x="51294" y="28340"/>
                  <a:pt x="51474" y="28286"/>
                  <a:pt x="51691" y="28179"/>
                </a:cubicBezTo>
                <a:cubicBezTo>
                  <a:pt x="51899" y="28080"/>
                  <a:pt x="52036" y="28023"/>
                  <a:pt x="52130" y="28023"/>
                </a:cubicBezTo>
                <a:cubicBezTo>
                  <a:pt x="52281" y="28023"/>
                  <a:pt x="52318" y="28171"/>
                  <a:pt x="52352" y="28525"/>
                </a:cubicBezTo>
                <a:cubicBezTo>
                  <a:pt x="52422" y="29257"/>
                  <a:pt x="52533" y="29980"/>
                  <a:pt x="52611" y="30712"/>
                </a:cubicBezTo>
                <a:cubicBezTo>
                  <a:pt x="52706" y="31483"/>
                  <a:pt x="53004" y="32214"/>
                  <a:pt x="52997" y="32993"/>
                </a:cubicBezTo>
                <a:cubicBezTo>
                  <a:pt x="52997" y="33166"/>
                  <a:pt x="53099" y="33386"/>
                  <a:pt x="52871" y="33465"/>
                </a:cubicBezTo>
                <a:cubicBezTo>
                  <a:pt x="52845" y="33473"/>
                  <a:pt x="52820" y="33477"/>
                  <a:pt x="52797" y="33477"/>
                </a:cubicBezTo>
                <a:cubicBezTo>
                  <a:pt x="52645" y="33477"/>
                  <a:pt x="52548" y="33313"/>
                  <a:pt x="52446" y="33197"/>
                </a:cubicBezTo>
                <a:cubicBezTo>
                  <a:pt x="52061" y="32765"/>
                  <a:pt x="51565" y="32489"/>
                  <a:pt x="51070" y="32230"/>
                </a:cubicBezTo>
                <a:cubicBezTo>
                  <a:pt x="50881" y="32128"/>
                  <a:pt x="50637" y="32159"/>
                  <a:pt x="50448" y="31986"/>
                </a:cubicBezTo>
                <a:cubicBezTo>
                  <a:pt x="48812" y="30492"/>
                  <a:pt x="46917" y="29343"/>
                  <a:pt x="45281" y="27865"/>
                </a:cubicBezTo>
                <a:cubicBezTo>
                  <a:pt x="43983" y="26701"/>
                  <a:pt x="42677" y="25544"/>
                  <a:pt x="41443" y="24310"/>
                </a:cubicBezTo>
                <a:cubicBezTo>
                  <a:pt x="40247" y="23122"/>
                  <a:pt x="39067" y="21903"/>
                  <a:pt x="37636" y="20975"/>
                </a:cubicBezTo>
                <a:cubicBezTo>
                  <a:pt x="37416" y="20833"/>
                  <a:pt x="37219" y="20668"/>
                  <a:pt x="36952" y="20637"/>
                </a:cubicBezTo>
                <a:cubicBezTo>
                  <a:pt x="36653" y="20597"/>
                  <a:pt x="36448" y="20416"/>
                  <a:pt x="36228" y="20243"/>
                </a:cubicBezTo>
                <a:cubicBezTo>
                  <a:pt x="35591" y="19724"/>
                  <a:pt x="34938" y="19237"/>
                  <a:pt x="34293" y="18733"/>
                </a:cubicBezTo>
                <a:cubicBezTo>
                  <a:pt x="34177" y="18633"/>
                  <a:pt x="34034" y="18584"/>
                  <a:pt x="33891" y="18584"/>
                </a:cubicBezTo>
                <a:cubicBezTo>
                  <a:pt x="33754" y="18584"/>
                  <a:pt x="33618" y="18629"/>
                  <a:pt x="33507" y="18717"/>
                </a:cubicBezTo>
                <a:cubicBezTo>
                  <a:pt x="33271" y="18922"/>
                  <a:pt x="33499" y="19182"/>
                  <a:pt x="33648" y="19386"/>
                </a:cubicBezTo>
                <a:cubicBezTo>
                  <a:pt x="33790" y="19575"/>
                  <a:pt x="33971" y="19724"/>
                  <a:pt x="34183" y="19826"/>
                </a:cubicBezTo>
                <a:cubicBezTo>
                  <a:pt x="34317" y="19882"/>
                  <a:pt x="34466" y="19937"/>
                  <a:pt x="34521" y="20110"/>
                </a:cubicBezTo>
                <a:cubicBezTo>
                  <a:pt x="34663" y="20566"/>
                  <a:pt x="34993" y="20904"/>
                  <a:pt x="35331" y="21203"/>
                </a:cubicBezTo>
                <a:cubicBezTo>
                  <a:pt x="36149" y="21926"/>
                  <a:pt x="36747" y="22910"/>
                  <a:pt x="37825" y="23326"/>
                </a:cubicBezTo>
                <a:cubicBezTo>
                  <a:pt x="37943" y="23382"/>
                  <a:pt x="38021" y="23500"/>
                  <a:pt x="38037" y="23625"/>
                </a:cubicBezTo>
                <a:cubicBezTo>
                  <a:pt x="38112" y="23946"/>
                  <a:pt x="38305" y="24100"/>
                  <a:pt x="38585" y="24100"/>
                </a:cubicBezTo>
                <a:cubicBezTo>
                  <a:pt x="38628" y="24100"/>
                  <a:pt x="38674" y="24097"/>
                  <a:pt x="38721" y="24089"/>
                </a:cubicBezTo>
                <a:cubicBezTo>
                  <a:pt x="38739" y="24086"/>
                  <a:pt x="38756" y="24085"/>
                  <a:pt x="38772" y="24085"/>
                </a:cubicBezTo>
                <a:cubicBezTo>
                  <a:pt x="38967" y="24085"/>
                  <a:pt x="38979" y="24296"/>
                  <a:pt x="39052" y="24325"/>
                </a:cubicBezTo>
                <a:cubicBezTo>
                  <a:pt x="39453" y="24483"/>
                  <a:pt x="39303" y="25057"/>
                  <a:pt x="39752" y="25167"/>
                </a:cubicBezTo>
                <a:cubicBezTo>
                  <a:pt x="40428" y="25340"/>
                  <a:pt x="40845" y="25788"/>
                  <a:pt x="40892" y="26520"/>
                </a:cubicBezTo>
                <a:cubicBezTo>
                  <a:pt x="41119" y="26408"/>
                  <a:pt x="41244" y="26351"/>
                  <a:pt x="41337" y="26351"/>
                </a:cubicBezTo>
                <a:cubicBezTo>
                  <a:pt x="41479" y="26351"/>
                  <a:pt x="41546" y="26484"/>
                  <a:pt x="41789" y="26756"/>
                </a:cubicBezTo>
                <a:cubicBezTo>
                  <a:pt x="42300" y="27322"/>
                  <a:pt x="42489" y="28219"/>
                  <a:pt x="43393" y="28407"/>
                </a:cubicBezTo>
                <a:cubicBezTo>
                  <a:pt x="43739" y="28486"/>
                  <a:pt x="43810" y="28746"/>
                  <a:pt x="43779" y="29060"/>
                </a:cubicBezTo>
                <a:cubicBezTo>
                  <a:pt x="43763" y="29186"/>
                  <a:pt x="43676" y="29304"/>
                  <a:pt x="43810" y="29469"/>
                </a:cubicBezTo>
                <a:cubicBezTo>
                  <a:pt x="43974" y="29453"/>
                  <a:pt x="44148" y="29263"/>
                  <a:pt x="44337" y="29263"/>
                </a:cubicBezTo>
                <a:cubicBezTo>
                  <a:pt x="44421" y="29263"/>
                  <a:pt x="44507" y="29300"/>
                  <a:pt x="44597" y="29406"/>
                </a:cubicBezTo>
                <a:cubicBezTo>
                  <a:pt x="44699" y="29532"/>
                  <a:pt x="44801" y="29658"/>
                  <a:pt x="44707" y="29815"/>
                </a:cubicBezTo>
                <a:cubicBezTo>
                  <a:pt x="44658" y="29898"/>
                  <a:pt x="44585" y="29923"/>
                  <a:pt x="44507" y="29923"/>
                </a:cubicBezTo>
                <a:cubicBezTo>
                  <a:pt x="44459" y="29923"/>
                  <a:pt x="44409" y="29914"/>
                  <a:pt x="44361" y="29902"/>
                </a:cubicBezTo>
                <a:cubicBezTo>
                  <a:pt x="43944" y="29800"/>
                  <a:pt x="43590" y="29603"/>
                  <a:pt x="43417" y="29194"/>
                </a:cubicBezTo>
                <a:cubicBezTo>
                  <a:pt x="43290" y="28904"/>
                  <a:pt x="43101" y="28712"/>
                  <a:pt x="42781" y="28712"/>
                </a:cubicBezTo>
                <a:cubicBezTo>
                  <a:pt x="42763" y="28712"/>
                  <a:pt x="42744" y="28713"/>
                  <a:pt x="42725" y="28714"/>
                </a:cubicBezTo>
                <a:cubicBezTo>
                  <a:pt x="42717" y="28761"/>
                  <a:pt x="42717" y="28808"/>
                  <a:pt x="42725" y="28864"/>
                </a:cubicBezTo>
                <a:cubicBezTo>
                  <a:pt x="42780" y="28989"/>
                  <a:pt x="43008" y="29076"/>
                  <a:pt x="42874" y="29241"/>
                </a:cubicBezTo>
                <a:cubicBezTo>
                  <a:pt x="42828" y="29298"/>
                  <a:pt x="42779" y="29319"/>
                  <a:pt x="42729" y="29319"/>
                </a:cubicBezTo>
                <a:cubicBezTo>
                  <a:pt x="42635" y="29319"/>
                  <a:pt x="42540" y="29240"/>
                  <a:pt x="42473" y="29178"/>
                </a:cubicBezTo>
                <a:cubicBezTo>
                  <a:pt x="42389" y="29101"/>
                  <a:pt x="42291" y="29080"/>
                  <a:pt x="42188" y="29080"/>
                </a:cubicBezTo>
                <a:cubicBezTo>
                  <a:pt x="42062" y="29080"/>
                  <a:pt x="41929" y="29111"/>
                  <a:pt x="41804" y="29111"/>
                </a:cubicBezTo>
                <a:cubicBezTo>
                  <a:pt x="41662" y="29111"/>
                  <a:pt x="41531" y="29071"/>
                  <a:pt x="41435" y="28903"/>
                </a:cubicBezTo>
                <a:cubicBezTo>
                  <a:pt x="41097" y="29155"/>
                  <a:pt x="40680" y="29084"/>
                  <a:pt x="40310" y="29186"/>
                </a:cubicBezTo>
                <a:cubicBezTo>
                  <a:pt x="40184" y="29225"/>
                  <a:pt x="40074" y="29367"/>
                  <a:pt x="39917" y="29398"/>
                </a:cubicBezTo>
                <a:cubicBezTo>
                  <a:pt x="39837" y="29412"/>
                  <a:pt x="39759" y="29423"/>
                  <a:pt x="39686" y="29423"/>
                </a:cubicBezTo>
                <a:cubicBezTo>
                  <a:pt x="39513" y="29423"/>
                  <a:pt x="39363" y="29364"/>
                  <a:pt x="39264" y="29155"/>
                </a:cubicBezTo>
                <a:cubicBezTo>
                  <a:pt x="39215" y="29056"/>
                  <a:pt x="39166" y="28945"/>
                  <a:pt x="39038" y="28945"/>
                </a:cubicBezTo>
                <a:cubicBezTo>
                  <a:pt x="39023" y="28945"/>
                  <a:pt x="39006" y="28947"/>
                  <a:pt x="38989" y="28950"/>
                </a:cubicBezTo>
                <a:cubicBezTo>
                  <a:pt x="38737" y="29123"/>
                  <a:pt x="38965" y="29391"/>
                  <a:pt x="38847" y="29603"/>
                </a:cubicBezTo>
                <a:lnTo>
                  <a:pt x="38297" y="29147"/>
                </a:lnTo>
                <a:cubicBezTo>
                  <a:pt x="38399" y="28997"/>
                  <a:pt x="38650" y="29029"/>
                  <a:pt x="38611" y="28816"/>
                </a:cubicBezTo>
                <a:cubicBezTo>
                  <a:pt x="38580" y="28659"/>
                  <a:pt x="38422" y="28667"/>
                  <a:pt x="38297" y="28651"/>
                </a:cubicBezTo>
                <a:cubicBezTo>
                  <a:pt x="37703" y="28584"/>
                  <a:pt x="37130" y="28350"/>
                  <a:pt x="36519" y="28350"/>
                </a:cubicBezTo>
                <a:cubicBezTo>
                  <a:pt x="36483" y="28350"/>
                  <a:pt x="36446" y="28351"/>
                  <a:pt x="36409" y="28352"/>
                </a:cubicBezTo>
                <a:cubicBezTo>
                  <a:pt x="36393" y="28354"/>
                  <a:pt x="36377" y="28354"/>
                  <a:pt x="36362" y="28354"/>
                </a:cubicBezTo>
                <a:cubicBezTo>
                  <a:pt x="36208" y="28354"/>
                  <a:pt x="36074" y="28284"/>
                  <a:pt x="36031" y="28156"/>
                </a:cubicBezTo>
                <a:cubicBezTo>
                  <a:pt x="35882" y="27707"/>
                  <a:pt x="35465" y="27503"/>
                  <a:pt x="35182" y="27180"/>
                </a:cubicBezTo>
                <a:cubicBezTo>
                  <a:pt x="34863" y="26811"/>
                  <a:pt x="34564" y="26401"/>
                  <a:pt x="34014" y="26401"/>
                </a:cubicBezTo>
                <a:cubicBezTo>
                  <a:pt x="33967" y="26401"/>
                  <a:pt x="33919" y="26403"/>
                  <a:pt x="33868" y="26410"/>
                </a:cubicBezTo>
                <a:cubicBezTo>
                  <a:pt x="33735" y="26410"/>
                  <a:pt x="33609" y="26362"/>
                  <a:pt x="33514" y="26268"/>
                </a:cubicBezTo>
                <a:cubicBezTo>
                  <a:pt x="32988" y="25796"/>
                  <a:pt x="32288" y="26103"/>
                  <a:pt x="31690" y="25867"/>
                </a:cubicBezTo>
                <a:cubicBezTo>
                  <a:pt x="31637" y="25845"/>
                  <a:pt x="31579" y="25838"/>
                  <a:pt x="31519" y="25838"/>
                </a:cubicBezTo>
                <a:cubicBezTo>
                  <a:pt x="31401" y="25838"/>
                  <a:pt x="31272" y="25866"/>
                  <a:pt x="31148" y="25866"/>
                </a:cubicBezTo>
                <a:cubicBezTo>
                  <a:pt x="30990" y="25866"/>
                  <a:pt x="30838" y="25821"/>
                  <a:pt x="30722" y="25615"/>
                </a:cubicBezTo>
                <a:cubicBezTo>
                  <a:pt x="30683" y="25544"/>
                  <a:pt x="30486" y="25560"/>
                  <a:pt x="30353" y="25544"/>
                </a:cubicBezTo>
                <a:cubicBezTo>
                  <a:pt x="30156" y="25513"/>
                  <a:pt x="29928" y="25529"/>
                  <a:pt x="29747" y="25450"/>
                </a:cubicBezTo>
                <a:cubicBezTo>
                  <a:pt x="29404" y="25301"/>
                  <a:pt x="29069" y="25240"/>
                  <a:pt x="28736" y="25240"/>
                </a:cubicBezTo>
                <a:cubicBezTo>
                  <a:pt x="28260" y="25240"/>
                  <a:pt x="27787" y="25365"/>
                  <a:pt x="27301" y="25537"/>
                </a:cubicBezTo>
                <a:cubicBezTo>
                  <a:pt x="27053" y="25629"/>
                  <a:pt x="26771" y="25700"/>
                  <a:pt x="26485" y="25700"/>
                </a:cubicBezTo>
                <a:cubicBezTo>
                  <a:pt x="26308" y="25700"/>
                  <a:pt x="26130" y="25673"/>
                  <a:pt x="25956" y="25607"/>
                </a:cubicBezTo>
                <a:cubicBezTo>
                  <a:pt x="25762" y="25535"/>
                  <a:pt x="25571" y="25477"/>
                  <a:pt x="25385" y="25477"/>
                </a:cubicBezTo>
                <a:cubicBezTo>
                  <a:pt x="25187" y="25477"/>
                  <a:pt x="24994" y="25543"/>
                  <a:pt x="24808" y="25725"/>
                </a:cubicBezTo>
                <a:cubicBezTo>
                  <a:pt x="24766" y="25764"/>
                  <a:pt x="24713" y="25783"/>
                  <a:pt x="24661" y="25783"/>
                </a:cubicBezTo>
                <a:cubicBezTo>
                  <a:pt x="24586" y="25783"/>
                  <a:pt x="24511" y="25744"/>
                  <a:pt x="24470" y="25670"/>
                </a:cubicBezTo>
                <a:cubicBezTo>
                  <a:pt x="24391" y="25521"/>
                  <a:pt x="24548" y="25466"/>
                  <a:pt x="24627" y="25371"/>
                </a:cubicBezTo>
                <a:cubicBezTo>
                  <a:pt x="24823" y="25159"/>
                  <a:pt x="25146" y="25025"/>
                  <a:pt x="25122" y="24640"/>
                </a:cubicBezTo>
                <a:cubicBezTo>
                  <a:pt x="25107" y="24475"/>
                  <a:pt x="25288" y="24483"/>
                  <a:pt x="25413" y="24475"/>
                </a:cubicBezTo>
                <a:cubicBezTo>
                  <a:pt x="26058" y="24451"/>
                  <a:pt x="26263" y="23885"/>
                  <a:pt x="26585" y="23492"/>
                </a:cubicBezTo>
                <a:cubicBezTo>
                  <a:pt x="26782" y="23256"/>
                  <a:pt x="26420" y="22005"/>
                  <a:pt x="26176" y="21848"/>
                </a:cubicBezTo>
                <a:cubicBezTo>
                  <a:pt x="26146" y="21833"/>
                  <a:pt x="26113" y="21827"/>
                  <a:pt x="26081" y="21827"/>
                </a:cubicBezTo>
                <a:cubicBezTo>
                  <a:pt x="26062" y="21827"/>
                  <a:pt x="26044" y="21829"/>
                  <a:pt x="26027" y="21832"/>
                </a:cubicBezTo>
                <a:cubicBezTo>
                  <a:pt x="25976" y="21839"/>
                  <a:pt x="25926" y="21841"/>
                  <a:pt x="25876" y="21841"/>
                </a:cubicBezTo>
                <a:cubicBezTo>
                  <a:pt x="25516" y="21841"/>
                  <a:pt x="25167" y="21696"/>
                  <a:pt x="24813" y="21696"/>
                </a:cubicBezTo>
                <a:cubicBezTo>
                  <a:pt x="24733" y="21696"/>
                  <a:pt x="24653" y="21704"/>
                  <a:pt x="24572" y="21722"/>
                </a:cubicBezTo>
                <a:cubicBezTo>
                  <a:pt x="24490" y="21744"/>
                  <a:pt x="24407" y="21754"/>
                  <a:pt x="24323" y="21754"/>
                </a:cubicBezTo>
                <a:cubicBezTo>
                  <a:pt x="24135" y="21754"/>
                  <a:pt x="23949" y="21700"/>
                  <a:pt x="23785" y="21596"/>
                </a:cubicBezTo>
                <a:cubicBezTo>
                  <a:pt x="23668" y="21517"/>
                  <a:pt x="23548" y="21481"/>
                  <a:pt x="23431" y="21481"/>
                </a:cubicBezTo>
                <a:cubicBezTo>
                  <a:pt x="23282" y="21481"/>
                  <a:pt x="23135" y="21539"/>
                  <a:pt x="22999" y="21635"/>
                </a:cubicBezTo>
                <a:cubicBezTo>
                  <a:pt x="22792" y="21780"/>
                  <a:pt x="22596" y="21935"/>
                  <a:pt x="22374" y="21935"/>
                </a:cubicBezTo>
                <a:cubicBezTo>
                  <a:pt x="22258" y="21935"/>
                  <a:pt x="22135" y="21893"/>
                  <a:pt x="22000" y="21785"/>
                </a:cubicBezTo>
                <a:cubicBezTo>
                  <a:pt x="21975" y="21766"/>
                  <a:pt x="21948" y="21757"/>
                  <a:pt x="21922" y="21757"/>
                </a:cubicBezTo>
                <a:cubicBezTo>
                  <a:pt x="21872" y="21757"/>
                  <a:pt x="21827" y="21788"/>
                  <a:pt x="21811" y="21840"/>
                </a:cubicBezTo>
                <a:cubicBezTo>
                  <a:pt x="21765" y="21978"/>
                  <a:pt x="21704" y="22021"/>
                  <a:pt x="21633" y="22021"/>
                </a:cubicBezTo>
                <a:cubicBezTo>
                  <a:pt x="21559" y="22021"/>
                  <a:pt x="21475" y="21974"/>
                  <a:pt x="21386" y="21942"/>
                </a:cubicBezTo>
                <a:cubicBezTo>
                  <a:pt x="21221" y="21882"/>
                  <a:pt x="21055" y="21800"/>
                  <a:pt x="20896" y="21800"/>
                </a:cubicBezTo>
                <a:cubicBezTo>
                  <a:pt x="20889" y="21800"/>
                  <a:pt x="20882" y="21800"/>
                  <a:pt x="20875" y="21801"/>
                </a:cubicBezTo>
                <a:cubicBezTo>
                  <a:pt x="20854" y="21802"/>
                  <a:pt x="20833" y="21802"/>
                  <a:pt x="20812" y="21802"/>
                </a:cubicBezTo>
                <a:cubicBezTo>
                  <a:pt x="20389" y="21802"/>
                  <a:pt x="20081" y="21577"/>
                  <a:pt x="19766" y="21344"/>
                </a:cubicBezTo>
                <a:cubicBezTo>
                  <a:pt x="19931" y="20865"/>
                  <a:pt x="19334" y="20637"/>
                  <a:pt x="19381" y="20188"/>
                </a:cubicBezTo>
                <a:cubicBezTo>
                  <a:pt x="19412" y="19944"/>
                  <a:pt x="19263" y="19606"/>
                  <a:pt x="19381" y="19449"/>
                </a:cubicBezTo>
                <a:cubicBezTo>
                  <a:pt x="19664" y="19087"/>
                  <a:pt x="19483" y="18835"/>
                  <a:pt x="19310" y="18552"/>
                </a:cubicBezTo>
                <a:cubicBezTo>
                  <a:pt x="19074" y="18151"/>
                  <a:pt x="18948" y="17726"/>
                  <a:pt x="19035" y="17310"/>
                </a:cubicBezTo>
                <a:cubicBezTo>
                  <a:pt x="18736" y="17262"/>
                  <a:pt x="18445" y="17215"/>
                  <a:pt x="18146" y="17168"/>
                </a:cubicBezTo>
                <a:cubicBezTo>
                  <a:pt x="18020" y="17278"/>
                  <a:pt x="17957" y="17451"/>
                  <a:pt x="17973" y="17616"/>
                </a:cubicBezTo>
                <a:cubicBezTo>
                  <a:pt x="17981" y="17774"/>
                  <a:pt x="17934" y="17923"/>
                  <a:pt x="17831" y="18049"/>
                </a:cubicBezTo>
                <a:cubicBezTo>
                  <a:pt x="17525" y="18434"/>
                  <a:pt x="17564" y="18851"/>
                  <a:pt x="17690" y="19292"/>
                </a:cubicBezTo>
                <a:cubicBezTo>
                  <a:pt x="17902" y="20031"/>
                  <a:pt x="17894" y="20810"/>
                  <a:pt x="18146" y="21549"/>
                </a:cubicBezTo>
                <a:cubicBezTo>
                  <a:pt x="18272" y="21919"/>
                  <a:pt x="18130" y="22044"/>
                  <a:pt x="17721" y="22060"/>
                </a:cubicBezTo>
                <a:cubicBezTo>
                  <a:pt x="17662" y="22060"/>
                  <a:pt x="17540" y="22004"/>
                  <a:pt x="17526" y="22004"/>
                </a:cubicBezTo>
                <a:cubicBezTo>
                  <a:pt x="17525" y="22004"/>
                  <a:pt x="17525" y="22005"/>
                  <a:pt x="17525" y="22005"/>
                </a:cubicBezTo>
                <a:cubicBezTo>
                  <a:pt x="17391" y="22268"/>
                  <a:pt x="17227" y="22355"/>
                  <a:pt x="17051" y="22355"/>
                </a:cubicBezTo>
                <a:cubicBezTo>
                  <a:pt x="16864" y="22355"/>
                  <a:pt x="16665" y="22256"/>
                  <a:pt x="16479" y="22162"/>
                </a:cubicBezTo>
                <a:lnTo>
                  <a:pt x="16479" y="22162"/>
                </a:lnTo>
                <a:cubicBezTo>
                  <a:pt x="16353" y="22359"/>
                  <a:pt x="16675" y="22422"/>
                  <a:pt x="16518" y="22587"/>
                </a:cubicBezTo>
                <a:cubicBezTo>
                  <a:pt x="16002" y="22274"/>
                  <a:pt x="15889" y="22205"/>
                  <a:pt x="15343" y="22205"/>
                </a:cubicBezTo>
                <a:cubicBezTo>
                  <a:pt x="15190" y="22205"/>
                  <a:pt x="15003" y="22211"/>
                  <a:pt x="14764" y="22217"/>
                </a:cubicBezTo>
                <a:cubicBezTo>
                  <a:pt x="14693" y="22217"/>
                  <a:pt x="14583" y="22202"/>
                  <a:pt x="14552" y="22155"/>
                </a:cubicBezTo>
                <a:cubicBezTo>
                  <a:pt x="14312" y="21751"/>
                  <a:pt x="14016" y="21605"/>
                  <a:pt x="13683" y="21605"/>
                </a:cubicBezTo>
                <a:cubicBezTo>
                  <a:pt x="13458" y="21605"/>
                  <a:pt x="13216" y="21671"/>
                  <a:pt x="12963" y="21769"/>
                </a:cubicBezTo>
                <a:cubicBezTo>
                  <a:pt x="12943" y="21777"/>
                  <a:pt x="12921" y="21780"/>
                  <a:pt x="12898" y="21780"/>
                </a:cubicBezTo>
                <a:cubicBezTo>
                  <a:pt x="12803" y="21780"/>
                  <a:pt x="12686" y="21727"/>
                  <a:pt x="12585" y="21714"/>
                </a:cubicBezTo>
                <a:cubicBezTo>
                  <a:pt x="12357" y="21675"/>
                  <a:pt x="12137" y="21620"/>
                  <a:pt x="11909" y="21596"/>
                </a:cubicBezTo>
                <a:cubicBezTo>
                  <a:pt x="11484" y="21549"/>
                  <a:pt x="11052" y="21580"/>
                  <a:pt x="10690" y="21234"/>
                </a:cubicBezTo>
                <a:cubicBezTo>
                  <a:pt x="10622" y="21167"/>
                  <a:pt x="10509" y="21103"/>
                  <a:pt x="10399" y="21103"/>
                </a:cubicBezTo>
                <a:cubicBezTo>
                  <a:pt x="10279" y="21103"/>
                  <a:pt x="10165" y="21180"/>
                  <a:pt x="10123" y="21415"/>
                </a:cubicBezTo>
                <a:cubicBezTo>
                  <a:pt x="10108" y="21517"/>
                  <a:pt x="10062" y="21555"/>
                  <a:pt x="10010" y="21555"/>
                </a:cubicBezTo>
                <a:cubicBezTo>
                  <a:pt x="9958" y="21555"/>
                  <a:pt x="9899" y="21517"/>
                  <a:pt x="9856" y="21470"/>
                </a:cubicBezTo>
                <a:cubicBezTo>
                  <a:pt x="9746" y="21360"/>
                  <a:pt x="9659" y="21226"/>
                  <a:pt x="9620" y="21077"/>
                </a:cubicBezTo>
                <a:cubicBezTo>
                  <a:pt x="9321" y="19905"/>
                  <a:pt x="9093" y="18717"/>
                  <a:pt x="9101" y="17514"/>
                </a:cubicBezTo>
                <a:cubicBezTo>
                  <a:pt x="9117" y="16649"/>
                  <a:pt x="9187" y="15792"/>
                  <a:pt x="9329" y="14942"/>
                </a:cubicBezTo>
                <a:cubicBezTo>
                  <a:pt x="9030" y="14840"/>
                  <a:pt x="8731" y="14738"/>
                  <a:pt x="8440" y="14635"/>
                </a:cubicBezTo>
                <a:cubicBezTo>
                  <a:pt x="8307" y="15257"/>
                  <a:pt x="8204" y="15878"/>
                  <a:pt x="8149" y="16515"/>
                </a:cubicBezTo>
                <a:cubicBezTo>
                  <a:pt x="8110" y="16964"/>
                  <a:pt x="8149" y="17451"/>
                  <a:pt x="8071" y="17860"/>
                </a:cubicBezTo>
                <a:cubicBezTo>
                  <a:pt x="7850" y="18938"/>
                  <a:pt x="8338" y="19905"/>
                  <a:pt x="8275" y="20935"/>
                </a:cubicBezTo>
                <a:cubicBezTo>
                  <a:pt x="8078" y="20964"/>
                  <a:pt x="7858" y="20983"/>
                  <a:pt x="7635" y="20983"/>
                </a:cubicBezTo>
                <a:cubicBezTo>
                  <a:pt x="7246" y="20983"/>
                  <a:pt x="6847" y="20925"/>
                  <a:pt x="6537" y="20755"/>
                </a:cubicBezTo>
                <a:cubicBezTo>
                  <a:pt x="5687" y="20298"/>
                  <a:pt x="4759" y="20464"/>
                  <a:pt x="3902" y="20173"/>
                </a:cubicBezTo>
                <a:cubicBezTo>
                  <a:pt x="3816" y="20145"/>
                  <a:pt x="3709" y="20119"/>
                  <a:pt x="3604" y="20119"/>
                </a:cubicBezTo>
                <a:cubicBezTo>
                  <a:pt x="3499" y="20119"/>
                  <a:pt x="3395" y="20145"/>
                  <a:pt x="3312" y="20220"/>
                </a:cubicBezTo>
                <a:cubicBezTo>
                  <a:pt x="3215" y="20310"/>
                  <a:pt x="3125" y="20345"/>
                  <a:pt x="3037" y="20345"/>
                </a:cubicBezTo>
                <a:cubicBezTo>
                  <a:pt x="2926" y="20345"/>
                  <a:pt x="2817" y="20290"/>
                  <a:pt x="2699" y="20220"/>
                </a:cubicBezTo>
                <a:cubicBezTo>
                  <a:pt x="2641" y="20187"/>
                  <a:pt x="2591" y="20172"/>
                  <a:pt x="2551" y="20172"/>
                </a:cubicBezTo>
                <a:cubicBezTo>
                  <a:pt x="2456" y="20172"/>
                  <a:pt x="2416" y="20261"/>
                  <a:pt x="2455" y="20416"/>
                </a:cubicBezTo>
                <a:cubicBezTo>
                  <a:pt x="2479" y="20535"/>
                  <a:pt x="2426" y="20578"/>
                  <a:pt x="2355" y="20578"/>
                </a:cubicBezTo>
                <a:cubicBezTo>
                  <a:pt x="2332" y="20578"/>
                  <a:pt x="2307" y="20573"/>
                  <a:pt x="2282" y="20566"/>
                </a:cubicBezTo>
                <a:cubicBezTo>
                  <a:pt x="2217" y="20543"/>
                  <a:pt x="2163" y="20532"/>
                  <a:pt x="2119" y="20532"/>
                </a:cubicBezTo>
                <a:cubicBezTo>
                  <a:pt x="1963" y="20532"/>
                  <a:pt x="1920" y="20663"/>
                  <a:pt x="1920" y="20865"/>
                </a:cubicBezTo>
                <a:cubicBezTo>
                  <a:pt x="1920" y="20998"/>
                  <a:pt x="1818" y="21116"/>
                  <a:pt x="1684" y="21132"/>
                </a:cubicBezTo>
                <a:cubicBezTo>
                  <a:pt x="1408" y="21181"/>
                  <a:pt x="1119" y="21295"/>
                  <a:pt x="852" y="21295"/>
                </a:cubicBezTo>
                <a:cubicBezTo>
                  <a:pt x="603" y="21295"/>
                  <a:pt x="372" y="21195"/>
                  <a:pt x="190" y="20849"/>
                </a:cubicBezTo>
                <a:cubicBezTo>
                  <a:pt x="143" y="20865"/>
                  <a:pt x="95" y="20880"/>
                  <a:pt x="56" y="20896"/>
                </a:cubicBezTo>
                <a:cubicBezTo>
                  <a:pt x="1" y="21061"/>
                  <a:pt x="103" y="21195"/>
                  <a:pt x="127" y="21344"/>
                </a:cubicBezTo>
                <a:cubicBezTo>
                  <a:pt x="260" y="22273"/>
                  <a:pt x="803" y="22800"/>
                  <a:pt x="1716" y="22980"/>
                </a:cubicBezTo>
                <a:cubicBezTo>
                  <a:pt x="2014" y="23035"/>
                  <a:pt x="2313" y="23114"/>
                  <a:pt x="2620" y="23146"/>
                </a:cubicBezTo>
                <a:cubicBezTo>
                  <a:pt x="3257" y="23224"/>
                  <a:pt x="3792" y="23523"/>
                  <a:pt x="4327" y="23822"/>
                </a:cubicBezTo>
                <a:cubicBezTo>
                  <a:pt x="4484" y="23908"/>
                  <a:pt x="4712" y="23995"/>
                  <a:pt x="4649" y="24200"/>
                </a:cubicBezTo>
                <a:cubicBezTo>
                  <a:pt x="4613" y="24346"/>
                  <a:pt x="4527" y="24389"/>
                  <a:pt x="4427" y="24389"/>
                </a:cubicBezTo>
                <a:cubicBezTo>
                  <a:pt x="4333" y="24389"/>
                  <a:pt x="4225" y="24352"/>
                  <a:pt x="4130" y="24325"/>
                </a:cubicBezTo>
                <a:cubicBezTo>
                  <a:pt x="4066" y="24301"/>
                  <a:pt x="4000" y="24289"/>
                  <a:pt x="3932" y="24289"/>
                </a:cubicBezTo>
                <a:cubicBezTo>
                  <a:pt x="3850" y="24289"/>
                  <a:pt x="3768" y="24306"/>
                  <a:pt x="3690" y="24341"/>
                </a:cubicBezTo>
                <a:cubicBezTo>
                  <a:pt x="3422" y="24475"/>
                  <a:pt x="3281" y="24561"/>
                  <a:pt x="3375" y="24970"/>
                </a:cubicBezTo>
                <a:cubicBezTo>
                  <a:pt x="3509" y="25560"/>
                  <a:pt x="3902" y="26126"/>
                  <a:pt x="3690" y="26795"/>
                </a:cubicBezTo>
                <a:cubicBezTo>
                  <a:pt x="3587" y="27133"/>
                  <a:pt x="3989" y="27283"/>
                  <a:pt x="4044" y="27613"/>
                </a:cubicBezTo>
                <a:cubicBezTo>
                  <a:pt x="4177" y="28494"/>
                  <a:pt x="4539" y="29257"/>
                  <a:pt x="5294" y="29807"/>
                </a:cubicBezTo>
                <a:cubicBezTo>
                  <a:pt x="5656" y="30051"/>
                  <a:pt x="5986" y="30342"/>
                  <a:pt x="6269" y="30673"/>
                </a:cubicBezTo>
                <a:cubicBezTo>
                  <a:pt x="6380" y="30802"/>
                  <a:pt x="6501" y="30902"/>
                  <a:pt x="6687" y="30902"/>
                </a:cubicBezTo>
                <a:cubicBezTo>
                  <a:pt x="6739" y="30902"/>
                  <a:pt x="6796" y="30894"/>
                  <a:pt x="6859" y="30877"/>
                </a:cubicBezTo>
                <a:cubicBezTo>
                  <a:pt x="6879" y="30873"/>
                  <a:pt x="6899" y="30871"/>
                  <a:pt x="6919" y="30871"/>
                </a:cubicBezTo>
                <a:cubicBezTo>
                  <a:pt x="7126" y="30871"/>
                  <a:pt x="7391" y="31072"/>
                  <a:pt x="7599" y="31207"/>
                </a:cubicBezTo>
                <a:cubicBezTo>
                  <a:pt x="7764" y="31317"/>
                  <a:pt x="7630" y="31475"/>
                  <a:pt x="7559" y="31608"/>
                </a:cubicBezTo>
                <a:cubicBezTo>
                  <a:pt x="7489" y="31750"/>
                  <a:pt x="7622" y="31758"/>
                  <a:pt x="7685" y="31837"/>
                </a:cubicBezTo>
                <a:cubicBezTo>
                  <a:pt x="7992" y="32222"/>
                  <a:pt x="8550" y="32261"/>
                  <a:pt x="8849" y="32623"/>
                </a:cubicBezTo>
                <a:cubicBezTo>
                  <a:pt x="9258" y="33111"/>
                  <a:pt x="10139" y="33048"/>
                  <a:pt x="10265" y="33850"/>
                </a:cubicBezTo>
                <a:cubicBezTo>
                  <a:pt x="10265" y="33882"/>
                  <a:pt x="10352" y="33913"/>
                  <a:pt x="10399" y="33921"/>
                </a:cubicBezTo>
                <a:cubicBezTo>
                  <a:pt x="10989" y="33968"/>
                  <a:pt x="11122" y="34503"/>
                  <a:pt x="11335" y="34888"/>
                </a:cubicBezTo>
                <a:cubicBezTo>
                  <a:pt x="11696" y="35525"/>
                  <a:pt x="11948" y="36265"/>
                  <a:pt x="12452" y="36784"/>
                </a:cubicBezTo>
                <a:cubicBezTo>
                  <a:pt x="12916" y="37264"/>
                  <a:pt x="13167" y="37861"/>
                  <a:pt x="13568" y="38357"/>
                </a:cubicBezTo>
                <a:cubicBezTo>
                  <a:pt x="14001" y="38892"/>
                  <a:pt x="14339" y="39607"/>
                  <a:pt x="15189" y="39615"/>
                </a:cubicBezTo>
                <a:cubicBezTo>
                  <a:pt x="15228" y="40307"/>
                  <a:pt x="15716" y="40889"/>
                  <a:pt x="16345" y="40952"/>
                </a:cubicBezTo>
                <a:cubicBezTo>
                  <a:pt x="16707" y="40992"/>
                  <a:pt x="16966" y="41110"/>
                  <a:pt x="17131" y="41464"/>
                </a:cubicBezTo>
                <a:cubicBezTo>
                  <a:pt x="17359" y="41935"/>
                  <a:pt x="17776" y="42289"/>
                  <a:pt x="18280" y="42431"/>
                </a:cubicBezTo>
                <a:cubicBezTo>
                  <a:pt x="18814" y="42596"/>
                  <a:pt x="19050" y="42997"/>
                  <a:pt x="19263" y="43438"/>
                </a:cubicBezTo>
                <a:cubicBezTo>
                  <a:pt x="19357" y="43642"/>
                  <a:pt x="19412" y="43870"/>
                  <a:pt x="19538" y="44067"/>
                </a:cubicBezTo>
                <a:cubicBezTo>
                  <a:pt x="19554" y="44098"/>
                  <a:pt x="19530" y="44161"/>
                  <a:pt x="19522" y="44208"/>
                </a:cubicBezTo>
                <a:cubicBezTo>
                  <a:pt x="19502" y="44216"/>
                  <a:pt x="19482" y="44219"/>
                  <a:pt x="19464" y="44219"/>
                </a:cubicBezTo>
                <a:cubicBezTo>
                  <a:pt x="19336" y="44219"/>
                  <a:pt x="19242" y="44066"/>
                  <a:pt x="19114" y="44066"/>
                </a:cubicBezTo>
                <a:cubicBezTo>
                  <a:pt x="19087" y="44066"/>
                  <a:pt x="19058" y="44073"/>
                  <a:pt x="19027" y="44091"/>
                </a:cubicBezTo>
                <a:cubicBezTo>
                  <a:pt x="19145" y="44468"/>
                  <a:pt x="19153" y="44476"/>
                  <a:pt x="18830" y="44775"/>
                </a:cubicBezTo>
                <a:cubicBezTo>
                  <a:pt x="18649" y="44948"/>
                  <a:pt x="18508" y="45144"/>
                  <a:pt x="18594" y="45380"/>
                </a:cubicBezTo>
                <a:cubicBezTo>
                  <a:pt x="18720" y="45750"/>
                  <a:pt x="19263" y="45852"/>
                  <a:pt x="19247" y="46332"/>
                </a:cubicBezTo>
                <a:cubicBezTo>
                  <a:pt x="19264" y="46331"/>
                  <a:pt x="19280" y="46330"/>
                  <a:pt x="19296" y="46330"/>
                </a:cubicBezTo>
                <a:cubicBezTo>
                  <a:pt x="19617" y="46330"/>
                  <a:pt x="19880" y="46568"/>
                  <a:pt x="20216" y="46568"/>
                </a:cubicBezTo>
                <a:cubicBezTo>
                  <a:pt x="20283" y="46568"/>
                  <a:pt x="20353" y="46559"/>
                  <a:pt x="20427" y="46537"/>
                </a:cubicBezTo>
                <a:cubicBezTo>
                  <a:pt x="20562" y="46495"/>
                  <a:pt x="20682" y="46475"/>
                  <a:pt x="20785" y="46475"/>
                </a:cubicBezTo>
                <a:cubicBezTo>
                  <a:pt x="21154" y="46475"/>
                  <a:pt x="21314" y="46735"/>
                  <a:pt x="21253" y="47221"/>
                </a:cubicBezTo>
                <a:cubicBezTo>
                  <a:pt x="21182" y="47740"/>
                  <a:pt x="21331" y="48125"/>
                  <a:pt x="21717" y="48448"/>
                </a:cubicBezTo>
                <a:cubicBezTo>
                  <a:pt x="22016" y="48692"/>
                  <a:pt x="22189" y="48983"/>
                  <a:pt x="22086" y="49392"/>
                </a:cubicBezTo>
                <a:cubicBezTo>
                  <a:pt x="22023" y="49620"/>
                  <a:pt x="22079" y="49856"/>
                  <a:pt x="22220" y="50044"/>
                </a:cubicBezTo>
                <a:cubicBezTo>
                  <a:pt x="22488" y="50430"/>
                  <a:pt x="22393" y="50894"/>
                  <a:pt x="22495" y="51311"/>
                </a:cubicBezTo>
                <a:cubicBezTo>
                  <a:pt x="22621" y="51846"/>
                  <a:pt x="22244" y="51940"/>
                  <a:pt x="22000" y="52074"/>
                </a:cubicBezTo>
                <a:cubicBezTo>
                  <a:pt x="21622" y="52286"/>
                  <a:pt x="21607" y="52239"/>
                  <a:pt x="21630" y="52506"/>
                </a:cubicBezTo>
                <a:cubicBezTo>
                  <a:pt x="21646" y="52703"/>
                  <a:pt x="21835" y="52844"/>
                  <a:pt x="21748" y="53080"/>
                </a:cubicBezTo>
                <a:cubicBezTo>
                  <a:pt x="21504" y="53749"/>
                  <a:pt x="21583" y="53891"/>
                  <a:pt x="22244" y="54064"/>
                </a:cubicBezTo>
                <a:cubicBezTo>
                  <a:pt x="22511" y="54142"/>
                  <a:pt x="22786" y="54213"/>
                  <a:pt x="23054" y="54299"/>
                </a:cubicBezTo>
                <a:cubicBezTo>
                  <a:pt x="23272" y="54365"/>
                  <a:pt x="23490" y="54425"/>
                  <a:pt x="23704" y="54425"/>
                </a:cubicBezTo>
                <a:cubicBezTo>
                  <a:pt x="24006" y="54425"/>
                  <a:pt x="24302" y="54305"/>
                  <a:pt x="24588" y="53914"/>
                </a:cubicBezTo>
                <a:lnTo>
                  <a:pt x="24588" y="53914"/>
                </a:lnTo>
                <a:cubicBezTo>
                  <a:pt x="24580" y="54362"/>
                  <a:pt x="24666" y="54591"/>
                  <a:pt x="24517" y="54882"/>
                </a:cubicBezTo>
                <a:cubicBezTo>
                  <a:pt x="24352" y="55204"/>
                  <a:pt x="24414" y="55652"/>
                  <a:pt x="23911" y="55747"/>
                </a:cubicBezTo>
                <a:cubicBezTo>
                  <a:pt x="23856" y="55755"/>
                  <a:pt x="23825" y="55865"/>
                  <a:pt x="23785" y="55928"/>
                </a:cubicBezTo>
                <a:cubicBezTo>
                  <a:pt x="23620" y="56219"/>
                  <a:pt x="23384" y="56462"/>
                  <a:pt x="23101" y="56635"/>
                </a:cubicBezTo>
                <a:cubicBezTo>
                  <a:pt x="22739" y="56879"/>
                  <a:pt x="22708" y="57162"/>
                  <a:pt x="22952" y="57524"/>
                </a:cubicBezTo>
                <a:cubicBezTo>
                  <a:pt x="23038" y="57650"/>
                  <a:pt x="23054" y="57815"/>
                  <a:pt x="22999" y="57957"/>
                </a:cubicBezTo>
                <a:cubicBezTo>
                  <a:pt x="22928" y="58208"/>
                  <a:pt x="23077" y="58405"/>
                  <a:pt x="23156" y="58617"/>
                </a:cubicBezTo>
                <a:cubicBezTo>
                  <a:pt x="23203" y="58751"/>
                  <a:pt x="23290" y="58791"/>
                  <a:pt x="23447" y="58791"/>
                </a:cubicBezTo>
                <a:cubicBezTo>
                  <a:pt x="23532" y="58789"/>
                  <a:pt x="23606" y="58787"/>
                  <a:pt x="23672" y="58787"/>
                </a:cubicBezTo>
                <a:cubicBezTo>
                  <a:pt x="24157" y="58787"/>
                  <a:pt x="24176" y="58865"/>
                  <a:pt x="24328" y="59412"/>
                </a:cubicBezTo>
                <a:cubicBezTo>
                  <a:pt x="24428" y="59795"/>
                  <a:pt x="25117" y="60365"/>
                  <a:pt x="25465" y="60365"/>
                </a:cubicBezTo>
                <a:cubicBezTo>
                  <a:pt x="25474" y="60365"/>
                  <a:pt x="25483" y="60364"/>
                  <a:pt x="25492" y="60364"/>
                </a:cubicBezTo>
                <a:cubicBezTo>
                  <a:pt x="25539" y="60364"/>
                  <a:pt x="25602" y="60308"/>
                  <a:pt x="25602" y="60277"/>
                </a:cubicBezTo>
                <a:cubicBezTo>
                  <a:pt x="25616" y="60075"/>
                  <a:pt x="25647" y="59955"/>
                  <a:pt x="25715" y="59955"/>
                </a:cubicBezTo>
                <a:cubicBezTo>
                  <a:pt x="25767" y="59955"/>
                  <a:pt x="25839" y="60023"/>
                  <a:pt x="25940" y="60175"/>
                </a:cubicBezTo>
                <a:cubicBezTo>
                  <a:pt x="25979" y="60240"/>
                  <a:pt x="26040" y="60299"/>
                  <a:pt x="26103" y="60299"/>
                </a:cubicBezTo>
                <a:cubicBezTo>
                  <a:pt x="26130" y="60299"/>
                  <a:pt x="26158" y="60288"/>
                  <a:pt x="26184" y="60261"/>
                </a:cubicBezTo>
                <a:cubicBezTo>
                  <a:pt x="26294" y="60145"/>
                  <a:pt x="26411" y="60109"/>
                  <a:pt x="26530" y="60109"/>
                </a:cubicBezTo>
                <a:cubicBezTo>
                  <a:pt x="26682" y="60109"/>
                  <a:pt x="26837" y="60168"/>
                  <a:pt x="26979" y="60191"/>
                </a:cubicBezTo>
                <a:cubicBezTo>
                  <a:pt x="27084" y="60205"/>
                  <a:pt x="27186" y="60219"/>
                  <a:pt x="27283" y="60219"/>
                </a:cubicBezTo>
                <a:cubicBezTo>
                  <a:pt x="27502" y="60219"/>
                  <a:pt x="27698" y="60145"/>
                  <a:pt x="27867" y="59829"/>
                </a:cubicBezTo>
                <a:cubicBezTo>
                  <a:pt x="27883" y="59923"/>
                  <a:pt x="27883" y="60025"/>
                  <a:pt x="27883" y="60120"/>
                </a:cubicBezTo>
                <a:cubicBezTo>
                  <a:pt x="27757" y="60686"/>
                  <a:pt x="27765" y="60678"/>
                  <a:pt x="28261" y="60946"/>
                </a:cubicBezTo>
                <a:cubicBezTo>
                  <a:pt x="28434" y="61040"/>
                  <a:pt x="28772" y="61087"/>
                  <a:pt x="28756" y="61252"/>
                </a:cubicBezTo>
                <a:cubicBezTo>
                  <a:pt x="28706" y="61759"/>
                  <a:pt x="28880" y="61938"/>
                  <a:pt x="29219" y="61938"/>
                </a:cubicBezTo>
                <a:cubicBezTo>
                  <a:pt x="29306" y="61938"/>
                  <a:pt x="29404" y="61926"/>
                  <a:pt x="29511" y="61905"/>
                </a:cubicBezTo>
                <a:cubicBezTo>
                  <a:pt x="29527" y="61905"/>
                  <a:pt x="29550" y="61937"/>
                  <a:pt x="29566" y="61960"/>
                </a:cubicBezTo>
                <a:cubicBezTo>
                  <a:pt x="29779" y="62314"/>
                  <a:pt x="30180" y="62322"/>
                  <a:pt x="30502" y="62408"/>
                </a:cubicBezTo>
                <a:cubicBezTo>
                  <a:pt x="30714" y="62465"/>
                  <a:pt x="30963" y="62523"/>
                  <a:pt x="31192" y="62523"/>
                </a:cubicBezTo>
                <a:cubicBezTo>
                  <a:pt x="31414" y="62523"/>
                  <a:pt x="31617" y="62468"/>
                  <a:pt x="31753" y="62306"/>
                </a:cubicBezTo>
                <a:cubicBezTo>
                  <a:pt x="32052" y="61968"/>
                  <a:pt x="32421" y="61677"/>
                  <a:pt x="32626" y="61276"/>
                </a:cubicBezTo>
                <a:cubicBezTo>
                  <a:pt x="32808" y="60932"/>
                  <a:pt x="33031" y="60698"/>
                  <a:pt x="33393" y="60698"/>
                </a:cubicBezTo>
                <a:cubicBezTo>
                  <a:pt x="33453" y="60698"/>
                  <a:pt x="33517" y="60704"/>
                  <a:pt x="33585" y="60717"/>
                </a:cubicBezTo>
                <a:cubicBezTo>
                  <a:pt x="33617" y="60442"/>
                  <a:pt x="33231" y="60340"/>
                  <a:pt x="33420" y="60073"/>
                </a:cubicBezTo>
                <a:lnTo>
                  <a:pt x="33420" y="60073"/>
                </a:lnTo>
                <a:cubicBezTo>
                  <a:pt x="33621" y="60233"/>
                  <a:pt x="33728" y="60321"/>
                  <a:pt x="33828" y="60321"/>
                </a:cubicBezTo>
                <a:cubicBezTo>
                  <a:pt x="33942" y="60321"/>
                  <a:pt x="34046" y="60204"/>
                  <a:pt x="34270" y="59947"/>
                </a:cubicBezTo>
                <a:cubicBezTo>
                  <a:pt x="34326" y="59876"/>
                  <a:pt x="34396" y="59786"/>
                  <a:pt x="34484" y="59786"/>
                </a:cubicBezTo>
                <a:cubicBezTo>
                  <a:pt x="34493" y="59786"/>
                  <a:pt x="34503" y="59787"/>
                  <a:pt x="34513" y="59789"/>
                </a:cubicBezTo>
                <a:cubicBezTo>
                  <a:pt x="34561" y="59803"/>
                  <a:pt x="34602" y="59808"/>
                  <a:pt x="34637" y="59808"/>
                </a:cubicBezTo>
                <a:cubicBezTo>
                  <a:pt x="34983" y="59808"/>
                  <a:pt x="34806" y="59238"/>
                  <a:pt x="35135" y="59231"/>
                </a:cubicBezTo>
                <a:cubicBezTo>
                  <a:pt x="34757" y="58877"/>
                  <a:pt x="35268" y="58728"/>
                  <a:pt x="35316" y="58476"/>
                </a:cubicBezTo>
                <a:cubicBezTo>
                  <a:pt x="35331" y="58382"/>
                  <a:pt x="35213" y="58216"/>
                  <a:pt x="35434" y="58153"/>
                </a:cubicBezTo>
                <a:cubicBezTo>
                  <a:pt x="35583" y="58452"/>
                  <a:pt x="35717" y="58759"/>
                  <a:pt x="35890" y="59034"/>
                </a:cubicBezTo>
                <a:cubicBezTo>
                  <a:pt x="35972" y="59166"/>
                  <a:pt x="36078" y="59237"/>
                  <a:pt x="36181" y="59237"/>
                </a:cubicBezTo>
                <a:cubicBezTo>
                  <a:pt x="36276" y="59237"/>
                  <a:pt x="36369" y="59178"/>
                  <a:pt x="36440" y="59050"/>
                </a:cubicBezTo>
                <a:cubicBezTo>
                  <a:pt x="36684" y="58625"/>
                  <a:pt x="37070" y="58326"/>
                  <a:pt x="37376" y="57957"/>
                </a:cubicBezTo>
                <a:cubicBezTo>
                  <a:pt x="37620" y="57689"/>
                  <a:pt x="37699" y="57312"/>
                  <a:pt x="37581" y="56966"/>
                </a:cubicBezTo>
                <a:cubicBezTo>
                  <a:pt x="37636" y="56942"/>
                  <a:pt x="37691" y="56926"/>
                  <a:pt x="37738" y="56919"/>
                </a:cubicBezTo>
                <a:cubicBezTo>
                  <a:pt x="38320" y="56864"/>
                  <a:pt x="38517" y="56643"/>
                  <a:pt x="38682" y="56085"/>
                </a:cubicBezTo>
                <a:cubicBezTo>
                  <a:pt x="38753" y="55865"/>
                  <a:pt x="38721" y="55511"/>
                  <a:pt x="39185" y="55479"/>
                </a:cubicBezTo>
                <a:cubicBezTo>
                  <a:pt x="39634" y="55456"/>
                  <a:pt x="39649" y="55220"/>
                  <a:pt x="39295" y="54677"/>
                </a:cubicBezTo>
                <a:lnTo>
                  <a:pt x="39295" y="54677"/>
                </a:lnTo>
                <a:cubicBezTo>
                  <a:pt x="39394" y="54710"/>
                  <a:pt x="39481" y="54725"/>
                  <a:pt x="39559" y="54725"/>
                </a:cubicBezTo>
                <a:cubicBezTo>
                  <a:pt x="39833" y="54725"/>
                  <a:pt x="39982" y="54533"/>
                  <a:pt x="40074" y="54244"/>
                </a:cubicBezTo>
                <a:cubicBezTo>
                  <a:pt x="40151" y="53991"/>
                  <a:pt x="40260" y="53763"/>
                  <a:pt x="40553" y="53763"/>
                </a:cubicBezTo>
                <a:cubicBezTo>
                  <a:pt x="40587" y="53763"/>
                  <a:pt x="40624" y="53766"/>
                  <a:pt x="40664" y="53773"/>
                </a:cubicBezTo>
                <a:cubicBezTo>
                  <a:pt x="40685" y="53776"/>
                  <a:pt x="40704" y="53778"/>
                  <a:pt x="40722" y="53778"/>
                </a:cubicBezTo>
                <a:cubicBezTo>
                  <a:pt x="40849" y="53778"/>
                  <a:pt x="40889" y="53683"/>
                  <a:pt x="40868" y="53544"/>
                </a:cubicBezTo>
                <a:cubicBezTo>
                  <a:pt x="40845" y="53419"/>
                  <a:pt x="40806" y="53246"/>
                  <a:pt x="40931" y="53191"/>
                </a:cubicBezTo>
                <a:cubicBezTo>
                  <a:pt x="41419" y="52986"/>
                  <a:pt x="41285" y="52577"/>
                  <a:pt x="41238" y="52223"/>
                </a:cubicBezTo>
                <a:cubicBezTo>
                  <a:pt x="41276" y="52208"/>
                  <a:pt x="41309" y="52201"/>
                  <a:pt x="41339" y="52201"/>
                </a:cubicBezTo>
                <a:cubicBezTo>
                  <a:pt x="41461" y="52201"/>
                  <a:pt x="41519" y="52311"/>
                  <a:pt x="41608" y="52349"/>
                </a:cubicBezTo>
                <a:cubicBezTo>
                  <a:pt x="41679" y="52386"/>
                  <a:pt x="41755" y="52403"/>
                  <a:pt x="41830" y="52403"/>
                </a:cubicBezTo>
                <a:cubicBezTo>
                  <a:pt x="42011" y="52403"/>
                  <a:pt x="42185" y="52301"/>
                  <a:pt x="42268" y="52129"/>
                </a:cubicBezTo>
                <a:cubicBezTo>
                  <a:pt x="42394" y="51908"/>
                  <a:pt x="42174" y="51767"/>
                  <a:pt x="42001" y="51649"/>
                </a:cubicBezTo>
                <a:cubicBezTo>
                  <a:pt x="41938" y="51602"/>
                  <a:pt x="41875" y="51562"/>
                  <a:pt x="41915" y="51468"/>
                </a:cubicBezTo>
                <a:lnTo>
                  <a:pt x="41915" y="51468"/>
                </a:lnTo>
                <a:cubicBezTo>
                  <a:pt x="41989" y="51474"/>
                  <a:pt x="42062" y="51478"/>
                  <a:pt x="42132" y="51478"/>
                </a:cubicBezTo>
                <a:cubicBezTo>
                  <a:pt x="42451" y="51478"/>
                  <a:pt x="42716" y="51392"/>
                  <a:pt x="42890" y="50973"/>
                </a:cubicBezTo>
                <a:cubicBezTo>
                  <a:pt x="43107" y="50457"/>
                  <a:pt x="43435" y="50275"/>
                  <a:pt x="43950" y="50275"/>
                </a:cubicBezTo>
                <a:cubicBezTo>
                  <a:pt x="44032" y="50275"/>
                  <a:pt x="44119" y="50280"/>
                  <a:pt x="44211" y="50288"/>
                </a:cubicBezTo>
                <a:lnTo>
                  <a:pt x="44290" y="50288"/>
                </a:lnTo>
                <a:cubicBezTo>
                  <a:pt x="44468" y="50254"/>
                  <a:pt x="44645" y="50240"/>
                  <a:pt x="44820" y="50240"/>
                </a:cubicBezTo>
                <a:cubicBezTo>
                  <a:pt x="45408" y="50240"/>
                  <a:pt x="45981" y="50398"/>
                  <a:pt x="46563" y="50477"/>
                </a:cubicBezTo>
                <a:cubicBezTo>
                  <a:pt x="47027" y="50532"/>
                  <a:pt x="47452" y="50744"/>
                  <a:pt x="47774" y="51075"/>
                </a:cubicBezTo>
                <a:cubicBezTo>
                  <a:pt x="47996" y="51303"/>
                  <a:pt x="48223" y="51582"/>
                  <a:pt x="48552" y="51582"/>
                </a:cubicBezTo>
                <a:cubicBezTo>
                  <a:pt x="48654" y="51582"/>
                  <a:pt x="48766" y="51555"/>
                  <a:pt x="48891" y="51492"/>
                </a:cubicBezTo>
                <a:cubicBezTo>
                  <a:pt x="48920" y="51480"/>
                  <a:pt x="48949" y="51475"/>
                  <a:pt x="48977" y="51475"/>
                </a:cubicBezTo>
                <a:cubicBezTo>
                  <a:pt x="49025" y="51475"/>
                  <a:pt x="49071" y="51490"/>
                  <a:pt x="49111" y="51515"/>
                </a:cubicBezTo>
                <a:cubicBezTo>
                  <a:pt x="49344" y="51699"/>
                  <a:pt x="49519" y="52011"/>
                  <a:pt x="49822" y="52011"/>
                </a:cubicBezTo>
                <a:cubicBezTo>
                  <a:pt x="49909" y="52011"/>
                  <a:pt x="50006" y="51985"/>
                  <a:pt x="50118" y="51924"/>
                </a:cubicBezTo>
                <a:cubicBezTo>
                  <a:pt x="50118" y="51924"/>
                  <a:pt x="50119" y="51924"/>
                  <a:pt x="50120" y="51924"/>
                </a:cubicBezTo>
                <a:cubicBezTo>
                  <a:pt x="50139" y="51924"/>
                  <a:pt x="50221" y="52029"/>
                  <a:pt x="50259" y="52089"/>
                </a:cubicBezTo>
                <a:cubicBezTo>
                  <a:pt x="50275" y="52113"/>
                  <a:pt x="50283" y="52129"/>
                  <a:pt x="50299" y="52152"/>
                </a:cubicBezTo>
                <a:cubicBezTo>
                  <a:pt x="50841" y="51751"/>
                  <a:pt x="51368" y="51319"/>
                  <a:pt x="51888" y="50870"/>
                </a:cubicBezTo>
                <a:cubicBezTo>
                  <a:pt x="50967" y="50312"/>
                  <a:pt x="50008" y="49816"/>
                  <a:pt x="49025" y="49399"/>
                </a:cubicBezTo>
                <a:cubicBezTo>
                  <a:pt x="48584" y="49211"/>
                  <a:pt x="48065" y="49171"/>
                  <a:pt x="47908" y="48605"/>
                </a:cubicBezTo>
                <a:cubicBezTo>
                  <a:pt x="47853" y="48416"/>
                  <a:pt x="47554" y="48550"/>
                  <a:pt x="47483" y="48298"/>
                </a:cubicBezTo>
                <a:cubicBezTo>
                  <a:pt x="47534" y="48276"/>
                  <a:pt x="47583" y="48267"/>
                  <a:pt x="47630" y="48267"/>
                </a:cubicBezTo>
                <a:cubicBezTo>
                  <a:pt x="47824" y="48267"/>
                  <a:pt x="47990" y="48417"/>
                  <a:pt x="48172" y="48417"/>
                </a:cubicBezTo>
                <a:cubicBezTo>
                  <a:pt x="48245" y="48417"/>
                  <a:pt x="48322" y="48392"/>
                  <a:pt x="48403" y="48322"/>
                </a:cubicBezTo>
                <a:cubicBezTo>
                  <a:pt x="48844" y="47937"/>
                  <a:pt x="49324" y="47591"/>
                  <a:pt x="49607" y="47064"/>
                </a:cubicBezTo>
                <a:cubicBezTo>
                  <a:pt x="49756" y="46796"/>
                  <a:pt x="49615" y="46560"/>
                  <a:pt x="49394" y="46395"/>
                </a:cubicBezTo>
                <a:cubicBezTo>
                  <a:pt x="49094" y="46178"/>
                  <a:pt x="48731" y="46067"/>
                  <a:pt x="48367" y="46067"/>
                </a:cubicBezTo>
                <a:cubicBezTo>
                  <a:pt x="48322" y="46067"/>
                  <a:pt x="48276" y="46069"/>
                  <a:pt x="48230" y="46073"/>
                </a:cubicBezTo>
                <a:cubicBezTo>
                  <a:pt x="48148" y="46078"/>
                  <a:pt x="48059" y="46090"/>
                  <a:pt x="47973" y="46090"/>
                </a:cubicBezTo>
                <a:cubicBezTo>
                  <a:pt x="47820" y="46090"/>
                  <a:pt x="47680" y="46052"/>
                  <a:pt x="47625" y="45876"/>
                </a:cubicBezTo>
                <a:cubicBezTo>
                  <a:pt x="47546" y="45601"/>
                  <a:pt x="47554" y="45231"/>
                  <a:pt x="47813" y="45042"/>
                </a:cubicBezTo>
                <a:cubicBezTo>
                  <a:pt x="48120" y="44814"/>
                  <a:pt x="48159" y="44547"/>
                  <a:pt x="48120" y="44232"/>
                </a:cubicBezTo>
                <a:cubicBezTo>
                  <a:pt x="48089" y="43957"/>
                  <a:pt x="48230" y="43744"/>
                  <a:pt x="48309" y="43501"/>
                </a:cubicBezTo>
                <a:cubicBezTo>
                  <a:pt x="48412" y="43199"/>
                  <a:pt x="48619" y="43102"/>
                  <a:pt x="48871" y="43102"/>
                </a:cubicBezTo>
                <a:cubicBezTo>
                  <a:pt x="48928" y="43102"/>
                  <a:pt x="48987" y="43107"/>
                  <a:pt x="49048" y="43115"/>
                </a:cubicBezTo>
                <a:cubicBezTo>
                  <a:pt x="49203" y="43136"/>
                  <a:pt x="49371" y="43246"/>
                  <a:pt x="49517" y="43246"/>
                </a:cubicBezTo>
                <a:cubicBezTo>
                  <a:pt x="49534" y="43246"/>
                  <a:pt x="49551" y="43244"/>
                  <a:pt x="49567" y="43241"/>
                </a:cubicBezTo>
                <a:cubicBezTo>
                  <a:pt x="49755" y="43202"/>
                  <a:pt x="49931" y="43169"/>
                  <a:pt x="50097" y="43169"/>
                </a:cubicBezTo>
                <a:cubicBezTo>
                  <a:pt x="50398" y="43169"/>
                  <a:pt x="50663" y="43278"/>
                  <a:pt x="50897" y="43658"/>
                </a:cubicBezTo>
                <a:cubicBezTo>
                  <a:pt x="50971" y="43777"/>
                  <a:pt x="51062" y="43820"/>
                  <a:pt x="51161" y="43820"/>
                </a:cubicBezTo>
                <a:cubicBezTo>
                  <a:pt x="51357" y="43820"/>
                  <a:pt x="51584" y="43652"/>
                  <a:pt x="51777" y="43564"/>
                </a:cubicBezTo>
                <a:cubicBezTo>
                  <a:pt x="51549" y="43367"/>
                  <a:pt x="51345" y="43210"/>
                  <a:pt x="51164" y="43037"/>
                </a:cubicBezTo>
                <a:cubicBezTo>
                  <a:pt x="51054" y="42942"/>
                  <a:pt x="50889" y="42824"/>
                  <a:pt x="51101" y="42675"/>
                </a:cubicBezTo>
                <a:cubicBezTo>
                  <a:pt x="51169" y="42630"/>
                  <a:pt x="51240" y="42597"/>
                  <a:pt x="51305" y="42597"/>
                </a:cubicBezTo>
                <a:cubicBezTo>
                  <a:pt x="51375" y="42597"/>
                  <a:pt x="51438" y="42635"/>
                  <a:pt x="51479" y="42738"/>
                </a:cubicBezTo>
                <a:cubicBezTo>
                  <a:pt x="51557" y="42942"/>
                  <a:pt x="51848" y="42919"/>
                  <a:pt x="51919" y="43139"/>
                </a:cubicBezTo>
                <a:cubicBezTo>
                  <a:pt x="51951" y="43223"/>
                  <a:pt x="52001" y="43252"/>
                  <a:pt x="52060" y="43252"/>
                </a:cubicBezTo>
                <a:cubicBezTo>
                  <a:pt x="52116" y="43252"/>
                  <a:pt x="52180" y="43225"/>
                  <a:pt x="52241" y="43194"/>
                </a:cubicBezTo>
                <a:cubicBezTo>
                  <a:pt x="52391" y="43115"/>
                  <a:pt x="52399" y="43005"/>
                  <a:pt x="52344" y="42871"/>
                </a:cubicBezTo>
                <a:cubicBezTo>
                  <a:pt x="52147" y="42455"/>
                  <a:pt x="51919" y="42046"/>
                  <a:pt x="52328" y="41621"/>
                </a:cubicBezTo>
                <a:cubicBezTo>
                  <a:pt x="52210" y="41204"/>
                  <a:pt x="52006" y="40826"/>
                  <a:pt x="51715" y="40504"/>
                </a:cubicBezTo>
                <a:lnTo>
                  <a:pt x="51715" y="40504"/>
                </a:lnTo>
                <a:cubicBezTo>
                  <a:pt x="52271" y="40532"/>
                  <a:pt x="52824" y="40545"/>
                  <a:pt x="53374" y="40545"/>
                </a:cubicBezTo>
                <a:cubicBezTo>
                  <a:pt x="55276" y="40545"/>
                  <a:pt x="57145" y="40392"/>
                  <a:pt x="59006" y="40197"/>
                </a:cubicBezTo>
                <a:cubicBezTo>
                  <a:pt x="59006" y="39938"/>
                  <a:pt x="59013" y="39670"/>
                  <a:pt x="59029" y="39411"/>
                </a:cubicBezTo>
                <a:lnTo>
                  <a:pt x="59029" y="39411"/>
                </a:lnTo>
                <a:cubicBezTo>
                  <a:pt x="58854" y="39416"/>
                  <a:pt x="58678" y="39417"/>
                  <a:pt x="58502" y="39417"/>
                </a:cubicBezTo>
                <a:cubicBezTo>
                  <a:pt x="58112" y="39417"/>
                  <a:pt x="57721" y="39408"/>
                  <a:pt x="57330" y="39403"/>
                </a:cubicBezTo>
                <a:cubicBezTo>
                  <a:pt x="57157" y="39411"/>
                  <a:pt x="56976" y="39434"/>
                  <a:pt x="56803" y="39482"/>
                </a:cubicBezTo>
                <a:cubicBezTo>
                  <a:pt x="56648" y="39509"/>
                  <a:pt x="56486" y="39600"/>
                  <a:pt x="56344" y="39600"/>
                </a:cubicBezTo>
                <a:cubicBezTo>
                  <a:pt x="56321" y="39600"/>
                  <a:pt x="56298" y="39597"/>
                  <a:pt x="56276" y="39592"/>
                </a:cubicBezTo>
                <a:cubicBezTo>
                  <a:pt x="56034" y="39528"/>
                  <a:pt x="55789" y="39507"/>
                  <a:pt x="55543" y="39507"/>
                </a:cubicBezTo>
                <a:cubicBezTo>
                  <a:pt x="55084" y="39507"/>
                  <a:pt x="54620" y="39579"/>
                  <a:pt x="54163" y="39579"/>
                </a:cubicBezTo>
                <a:cubicBezTo>
                  <a:pt x="53838" y="39579"/>
                  <a:pt x="53517" y="39543"/>
                  <a:pt x="53201" y="39419"/>
                </a:cubicBezTo>
                <a:cubicBezTo>
                  <a:pt x="53150" y="39399"/>
                  <a:pt x="53103" y="39391"/>
                  <a:pt x="53058" y="39391"/>
                </a:cubicBezTo>
                <a:cubicBezTo>
                  <a:pt x="52863" y="39391"/>
                  <a:pt x="52708" y="39536"/>
                  <a:pt x="52505" y="39536"/>
                </a:cubicBezTo>
                <a:cubicBezTo>
                  <a:pt x="52469" y="39536"/>
                  <a:pt x="52431" y="39532"/>
                  <a:pt x="52391" y="39521"/>
                </a:cubicBezTo>
                <a:cubicBezTo>
                  <a:pt x="51900" y="39400"/>
                  <a:pt x="51475" y="39055"/>
                  <a:pt x="50941" y="39055"/>
                </a:cubicBezTo>
                <a:cubicBezTo>
                  <a:pt x="50919" y="39055"/>
                  <a:pt x="50896" y="39056"/>
                  <a:pt x="50873" y="39057"/>
                </a:cubicBezTo>
                <a:cubicBezTo>
                  <a:pt x="50826" y="39057"/>
                  <a:pt x="50747" y="38955"/>
                  <a:pt x="50739" y="38892"/>
                </a:cubicBezTo>
                <a:cubicBezTo>
                  <a:pt x="50716" y="38774"/>
                  <a:pt x="50818" y="38719"/>
                  <a:pt x="50920" y="38695"/>
                </a:cubicBezTo>
                <a:cubicBezTo>
                  <a:pt x="51065" y="38650"/>
                  <a:pt x="51216" y="38617"/>
                  <a:pt x="51365" y="38617"/>
                </a:cubicBezTo>
                <a:cubicBezTo>
                  <a:pt x="51499" y="38617"/>
                  <a:pt x="51631" y="38644"/>
                  <a:pt x="51754" y="38711"/>
                </a:cubicBezTo>
                <a:cubicBezTo>
                  <a:pt x="51843" y="38759"/>
                  <a:pt x="51923" y="38779"/>
                  <a:pt x="51995" y="38779"/>
                </a:cubicBezTo>
                <a:cubicBezTo>
                  <a:pt x="52226" y="38779"/>
                  <a:pt x="52368" y="38568"/>
                  <a:pt x="52446" y="38412"/>
                </a:cubicBezTo>
                <a:cubicBezTo>
                  <a:pt x="52627" y="38089"/>
                  <a:pt x="52894" y="37767"/>
                  <a:pt x="52619" y="37287"/>
                </a:cubicBezTo>
                <a:cubicBezTo>
                  <a:pt x="52383" y="36878"/>
                  <a:pt x="52595" y="36642"/>
                  <a:pt x="53091" y="36603"/>
                </a:cubicBezTo>
                <a:cubicBezTo>
                  <a:pt x="53097" y="36602"/>
                  <a:pt x="53103" y="36602"/>
                  <a:pt x="53109" y="36602"/>
                </a:cubicBezTo>
                <a:cubicBezTo>
                  <a:pt x="53151" y="36602"/>
                  <a:pt x="53195" y="36613"/>
                  <a:pt x="53237" y="36613"/>
                </a:cubicBezTo>
                <a:cubicBezTo>
                  <a:pt x="53286" y="36613"/>
                  <a:pt x="53331" y="36599"/>
                  <a:pt x="53366" y="36540"/>
                </a:cubicBezTo>
                <a:cubicBezTo>
                  <a:pt x="53319" y="36202"/>
                  <a:pt x="52894" y="36265"/>
                  <a:pt x="52776" y="35989"/>
                </a:cubicBezTo>
                <a:cubicBezTo>
                  <a:pt x="52848" y="35929"/>
                  <a:pt x="52914" y="35906"/>
                  <a:pt x="52978" y="35906"/>
                </a:cubicBezTo>
                <a:cubicBezTo>
                  <a:pt x="53152" y="35906"/>
                  <a:pt x="53313" y="36068"/>
                  <a:pt x="53521" y="36068"/>
                </a:cubicBezTo>
                <a:cubicBezTo>
                  <a:pt x="53524" y="36068"/>
                  <a:pt x="53528" y="36068"/>
                  <a:pt x="53531" y="36068"/>
                </a:cubicBezTo>
                <a:cubicBezTo>
                  <a:pt x="53468" y="35706"/>
                  <a:pt x="53516" y="35368"/>
                  <a:pt x="53925" y="35203"/>
                </a:cubicBezTo>
                <a:cubicBezTo>
                  <a:pt x="54019" y="35164"/>
                  <a:pt x="54137" y="35077"/>
                  <a:pt x="54074" y="34975"/>
                </a:cubicBezTo>
                <a:cubicBezTo>
                  <a:pt x="53799" y="34550"/>
                  <a:pt x="54003" y="34534"/>
                  <a:pt x="54381" y="34534"/>
                </a:cubicBezTo>
                <a:cubicBezTo>
                  <a:pt x="54782" y="34534"/>
                  <a:pt x="54876" y="34377"/>
                  <a:pt x="54813" y="34007"/>
                </a:cubicBezTo>
                <a:cubicBezTo>
                  <a:pt x="54806" y="33952"/>
                  <a:pt x="54798" y="33905"/>
                  <a:pt x="54774" y="33858"/>
                </a:cubicBezTo>
                <a:cubicBezTo>
                  <a:pt x="54342" y="33071"/>
                  <a:pt x="54381" y="32198"/>
                  <a:pt x="54365" y="31333"/>
                </a:cubicBezTo>
                <a:cubicBezTo>
                  <a:pt x="54381" y="31152"/>
                  <a:pt x="54349" y="30979"/>
                  <a:pt x="54279" y="30806"/>
                </a:cubicBezTo>
                <a:cubicBezTo>
                  <a:pt x="53877" y="30067"/>
                  <a:pt x="53940" y="29233"/>
                  <a:pt x="53775" y="28447"/>
                </a:cubicBezTo>
                <a:cubicBezTo>
                  <a:pt x="53736" y="28297"/>
                  <a:pt x="53744" y="28140"/>
                  <a:pt x="53791" y="27998"/>
                </a:cubicBezTo>
                <a:cubicBezTo>
                  <a:pt x="54050" y="27487"/>
                  <a:pt x="53988" y="26992"/>
                  <a:pt x="53830" y="26465"/>
                </a:cubicBezTo>
                <a:cubicBezTo>
                  <a:pt x="53610" y="25725"/>
                  <a:pt x="53736" y="24939"/>
                  <a:pt x="53531" y="24184"/>
                </a:cubicBezTo>
                <a:cubicBezTo>
                  <a:pt x="53413" y="23767"/>
                  <a:pt x="53594" y="23326"/>
                  <a:pt x="54019" y="23059"/>
                </a:cubicBezTo>
                <a:cubicBezTo>
                  <a:pt x="54562" y="22721"/>
                  <a:pt x="55081" y="22351"/>
                  <a:pt x="55757" y="22312"/>
                </a:cubicBezTo>
                <a:cubicBezTo>
                  <a:pt x="56316" y="22280"/>
                  <a:pt x="56874" y="22194"/>
                  <a:pt x="57440" y="22147"/>
                </a:cubicBezTo>
                <a:cubicBezTo>
                  <a:pt x="57458" y="22145"/>
                  <a:pt x="57475" y="22145"/>
                  <a:pt x="57492" y="22145"/>
                </a:cubicBezTo>
                <a:cubicBezTo>
                  <a:pt x="57679" y="22145"/>
                  <a:pt x="57861" y="22223"/>
                  <a:pt x="57991" y="22367"/>
                </a:cubicBezTo>
                <a:cubicBezTo>
                  <a:pt x="57899" y="22522"/>
                  <a:pt x="57790" y="22561"/>
                  <a:pt x="57678" y="22561"/>
                </a:cubicBezTo>
                <a:cubicBezTo>
                  <a:pt x="57566" y="22561"/>
                  <a:pt x="57449" y="22522"/>
                  <a:pt x="57340" y="22522"/>
                </a:cubicBezTo>
                <a:cubicBezTo>
                  <a:pt x="57326" y="22522"/>
                  <a:pt x="57312" y="22523"/>
                  <a:pt x="57299" y="22524"/>
                </a:cubicBezTo>
                <a:cubicBezTo>
                  <a:pt x="56898" y="22556"/>
                  <a:pt x="56795" y="22721"/>
                  <a:pt x="56992" y="23067"/>
                </a:cubicBezTo>
                <a:cubicBezTo>
                  <a:pt x="57126" y="23311"/>
                  <a:pt x="57244" y="23531"/>
                  <a:pt x="57228" y="23846"/>
                </a:cubicBezTo>
                <a:cubicBezTo>
                  <a:pt x="57216" y="24130"/>
                  <a:pt x="57374" y="24269"/>
                  <a:pt x="57638" y="24269"/>
                </a:cubicBezTo>
                <a:cubicBezTo>
                  <a:pt x="57709" y="24269"/>
                  <a:pt x="57788" y="24259"/>
                  <a:pt x="57873" y="24239"/>
                </a:cubicBezTo>
                <a:cubicBezTo>
                  <a:pt x="58148" y="24168"/>
                  <a:pt x="58416" y="24034"/>
                  <a:pt x="58691" y="24026"/>
                </a:cubicBezTo>
                <a:cubicBezTo>
                  <a:pt x="58936" y="24016"/>
                  <a:pt x="59190" y="23975"/>
                  <a:pt x="59438" y="23975"/>
                </a:cubicBezTo>
                <a:cubicBezTo>
                  <a:pt x="59763" y="23975"/>
                  <a:pt x="60078" y="24046"/>
                  <a:pt x="60351" y="24349"/>
                </a:cubicBezTo>
                <a:cubicBezTo>
                  <a:pt x="60409" y="24418"/>
                  <a:pt x="60482" y="24457"/>
                  <a:pt x="60556" y="24457"/>
                </a:cubicBezTo>
                <a:cubicBezTo>
                  <a:pt x="60641" y="24457"/>
                  <a:pt x="60728" y="24404"/>
                  <a:pt x="60791" y="24286"/>
                </a:cubicBezTo>
                <a:cubicBezTo>
                  <a:pt x="60854" y="24176"/>
                  <a:pt x="60925" y="24074"/>
                  <a:pt x="61027" y="24050"/>
                </a:cubicBezTo>
                <a:cubicBezTo>
                  <a:pt x="61230" y="24076"/>
                  <a:pt x="61095" y="24429"/>
                  <a:pt x="61262" y="24429"/>
                </a:cubicBezTo>
                <a:cubicBezTo>
                  <a:pt x="61295" y="24429"/>
                  <a:pt x="61341" y="24415"/>
                  <a:pt x="61404" y="24380"/>
                </a:cubicBezTo>
                <a:cubicBezTo>
                  <a:pt x="61609" y="24270"/>
                  <a:pt x="62089" y="24286"/>
                  <a:pt x="61774" y="23751"/>
                </a:cubicBezTo>
                <a:lnTo>
                  <a:pt x="61774" y="23751"/>
                </a:lnTo>
                <a:cubicBezTo>
                  <a:pt x="61892" y="23767"/>
                  <a:pt x="62002" y="23791"/>
                  <a:pt x="62120" y="23822"/>
                </a:cubicBezTo>
                <a:cubicBezTo>
                  <a:pt x="62505" y="23950"/>
                  <a:pt x="62868" y="24065"/>
                  <a:pt x="63276" y="24065"/>
                </a:cubicBezTo>
                <a:cubicBezTo>
                  <a:pt x="63419" y="24065"/>
                  <a:pt x="63568" y="24051"/>
                  <a:pt x="63725" y="24019"/>
                </a:cubicBezTo>
                <a:cubicBezTo>
                  <a:pt x="63815" y="23998"/>
                  <a:pt x="63907" y="23988"/>
                  <a:pt x="64000" y="23988"/>
                </a:cubicBezTo>
                <a:cubicBezTo>
                  <a:pt x="64826" y="23988"/>
                  <a:pt x="65701" y="24766"/>
                  <a:pt x="65927" y="25607"/>
                </a:cubicBezTo>
                <a:cubicBezTo>
                  <a:pt x="66006" y="25930"/>
                  <a:pt x="66006" y="26260"/>
                  <a:pt x="66171" y="26567"/>
                </a:cubicBezTo>
                <a:cubicBezTo>
                  <a:pt x="66428" y="27035"/>
                  <a:pt x="66768" y="27286"/>
                  <a:pt x="67245" y="27286"/>
                </a:cubicBezTo>
                <a:cubicBezTo>
                  <a:pt x="67321" y="27286"/>
                  <a:pt x="67401" y="27280"/>
                  <a:pt x="67484" y="27267"/>
                </a:cubicBezTo>
                <a:cubicBezTo>
                  <a:pt x="67518" y="27263"/>
                  <a:pt x="67552" y="27261"/>
                  <a:pt x="67586" y="27261"/>
                </a:cubicBezTo>
                <a:cubicBezTo>
                  <a:pt x="67756" y="27261"/>
                  <a:pt x="67922" y="27310"/>
                  <a:pt x="68066" y="27408"/>
                </a:cubicBezTo>
                <a:cubicBezTo>
                  <a:pt x="68164" y="27469"/>
                  <a:pt x="68284" y="27551"/>
                  <a:pt x="68397" y="27551"/>
                </a:cubicBezTo>
                <a:cubicBezTo>
                  <a:pt x="68402" y="27551"/>
                  <a:pt x="68407" y="27550"/>
                  <a:pt x="68412" y="27550"/>
                </a:cubicBezTo>
                <a:cubicBezTo>
                  <a:pt x="68532" y="27543"/>
                  <a:pt x="68626" y="27536"/>
                  <a:pt x="68701" y="27536"/>
                </a:cubicBezTo>
                <a:cubicBezTo>
                  <a:pt x="68951" y="27536"/>
                  <a:pt x="68987" y="27608"/>
                  <a:pt x="69042" y="27959"/>
                </a:cubicBezTo>
                <a:cubicBezTo>
                  <a:pt x="69120" y="28470"/>
                  <a:pt x="69435" y="28761"/>
                  <a:pt x="69804" y="29052"/>
                </a:cubicBezTo>
                <a:cubicBezTo>
                  <a:pt x="70058" y="29243"/>
                  <a:pt x="70326" y="29387"/>
                  <a:pt x="70620" y="29387"/>
                </a:cubicBezTo>
                <a:cubicBezTo>
                  <a:pt x="70764" y="29387"/>
                  <a:pt x="70913" y="29352"/>
                  <a:pt x="71071" y="29273"/>
                </a:cubicBezTo>
                <a:cubicBezTo>
                  <a:pt x="71047" y="28997"/>
                  <a:pt x="71063" y="28706"/>
                  <a:pt x="70984" y="28439"/>
                </a:cubicBezTo>
                <a:cubicBezTo>
                  <a:pt x="70811" y="27873"/>
                  <a:pt x="71094" y="27597"/>
                  <a:pt x="71574" y="27416"/>
                </a:cubicBezTo>
                <a:cubicBezTo>
                  <a:pt x="71739" y="27369"/>
                  <a:pt x="71873" y="27243"/>
                  <a:pt x="71928" y="27086"/>
                </a:cubicBezTo>
                <a:cubicBezTo>
                  <a:pt x="71771" y="26834"/>
                  <a:pt x="71535" y="26756"/>
                  <a:pt x="71330" y="26693"/>
                </a:cubicBezTo>
                <a:cubicBezTo>
                  <a:pt x="70764" y="26520"/>
                  <a:pt x="70552" y="26103"/>
                  <a:pt x="70418" y="25576"/>
                </a:cubicBezTo>
                <a:cubicBezTo>
                  <a:pt x="70316" y="25159"/>
                  <a:pt x="70166" y="24750"/>
                  <a:pt x="69970" y="24365"/>
                </a:cubicBezTo>
                <a:cubicBezTo>
                  <a:pt x="69836" y="24129"/>
                  <a:pt x="69907" y="23932"/>
                  <a:pt x="69899" y="23712"/>
                </a:cubicBezTo>
                <a:cubicBezTo>
                  <a:pt x="69941" y="23686"/>
                  <a:pt x="69978" y="23676"/>
                  <a:pt x="70012" y="23676"/>
                </a:cubicBezTo>
                <a:cubicBezTo>
                  <a:pt x="70125" y="23676"/>
                  <a:pt x="70201" y="23791"/>
                  <a:pt x="70292" y="23846"/>
                </a:cubicBezTo>
                <a:cubicBezTo>
                  <a:pt x="70357" y="23881"/>
                  <a:pt x="70414" y="23901"/>
                  <a:pt x="70462" y="23901"/>
                </a:cubicBezTo>
                <a:cubicBezTo>
                  <a:pt x="70542" y="23901"/>
                  <a:pt x="70598" y="23845"/>
                  <a:pt x="70622" y="23712"/>
                </a:cubicBezTo>
                <a:cubicBezTo>
                  <a:pt x="70642" y="23639"/>
                  <a:pt x="70634" y="23526"/>
                  <a:pt x="70726" y="23526"/>
                </a:cubicBezTo>
                <a:cubicBezTo>
                  <a:pt x="70743" y="23526"/>
                  <a:pt x="70763" y="23530"/>
                  <a:pt x="70788" y="23539"/>
                </a:cubicBezTo>
                <a:cubicBezTo>
                  <a:pt x="71637" y="23830"/>
                  <a:pt x="72510" y="24089"/>
                  <a:pt x="73069" y="24884"/>
                </a:cubicBezTo>
                <a:cubicBezTo>
                  <a:pt x="73179" y="25057"/>
                  <a:pt x="73336" y="25198"/>
                  <a:pt x="73509" y="25301"/>
                </a:cubicBezTo>
                <a:cubicBezTo>
                  <a:pt x="74060" y="25623"/>
                  <a:pt x="74398" y="26111"/>
                  <a:pt x="74728" y="26653"/>
                </a:cubicBezTo>
                <a:cubicBezTo>
                  <a:pt x="75161" y="27346"/>
                  <a:pt x="75727" y="27943"/>
                  <a:pt x="76403" y="28400"/>
                </a:cubicBezTo>
                <a:cubicBezTo>
                  <a:pt x="76561" y="28510"/>
                  <a:pt x="76710" y="28588"/>
                  <a:pt x="76718" y="28793"/>
                </a:cubicBezTo>
                <a:cubicBezTo>
                  <a:pt x="76757" y="29273"/>
                  <a:pt x="77269" y="29611"/>
                  <a:pt x="77135" y="30153"/>
                </a:cubicBezTo>
                <a:cubicBezTo>
                  <a:pt x="77115" y="30276"/>
                  <a:pt x="77207" y="30372"/>
                  <a:pt x="77315" y="30372"/>
                </a:cubicBezTo>
                <a:cubicBezTo>
                  <a:pt x="77338" y="30372"/>
                  <a:pt x="77363" y="30368"/>
                  <a:pt x="77386" y="30358"/>
                </a:cubicBezTo>
                <a:cubicBezTo>
                  <a:pt x="77444" y="30332"/>
                  <a:pt x="77491" y="30321"/>
                  <a:pt x="77532" y="30321"/>
                </a:cubicBezTo>
                <a:cubicBezTo>
                  <a:pt x="77663" y="30321"/>
                  <a:pt x="77721" y="30438"/>
                  <a:pt x="77811" y="30547"/>
                </a:cubicBezTo>
                <a:cubicBezTo>
                  <a:pt x="78425" y="31302"/>
                  <a:pt x="78362" y="31522"/>
                  <a:pt x="77536" y="32025"/>
                </a:cubicBezTo>
                <a:cubicBezTo>
                  <a:pt x="77182" y="32230"/>
                  <a:pt x="76844" y="32458"/>
                  <a:pt x="76506" y="32686"/>
                </a:cubicBezTo>
                <a:cubicBezTo>
                  <a:pt x="76608" y="33008"/>
                  <a:pt x="76710" y="33323"/>
                  <a:pt x="76812" y="33638"/>
                </a:cubicBezTo>
                <a:cubicBezTo>
                  <a:pt x="77284" y="33284"/>
                  <a:pt x="77756" y="32946"/>
                  <a:pt x="78244" y="32615"/>
                </a:cubicBezTo>
                <a:cubicBezTo>
                  <a:pt x="78404" y="32505"/>
                  <a:pt x="78555" y="32454"/>
                  <a:pt x="78712" y="32454"/>
                </a:cubicBezTo>
                <a:cubicBezTo>
                  <a:pt x="78857" y="32454"/>
                  <a:pt x="79006" y="32497"/>
                  <a:pt x="79172" y="32576"/>
                </a:cubicBezTo>
                <a:cubicBezTo>
                  <a:pt x="79636" y="32788"/>
                  <a:pt x="79927" y="33166"/>
                  <a:pt x="80297" y="33480"/>
                </a:cubicBezTo>
                <a:cubicBezTo>
                  <a:pt x="81060" y="34125"/>
                  <a:pt x="82035" y="34353"/>
                  <a:pt x="82955" y="34637"/>
                </a:cubicBezTo>
                <a:cubicBezTo>
                  <a:pt x="83631" y="34849"/>
                  <a:pt x="84363" y="34873"/>
                  <a:pt x="85079" y="34943"/>
                </a:cubicBezTo>
                <a:cubicBezTo>
                  <a:pt x="85121" y="34948"/>
                  <a:pt x="85163" y="34950"/>
                  <a:pt x="85205" y="34950"/>
                </a:cubicBezTo>
                <a:cubicBezTo>
                  <a:pt x="85736" y="34950"/>
                  <a:pt x="86243" y="34594"/>
                  <a:pt x="86353" y="34157"/>
                </a:cubicBezTo>
                <a:cubicBezTo>
                  <a:pt x="86411" y="33911"/>
                  <a:pt x="86331" y="33739"/>
                  <a:pt x="86142" y="33739"/>
                </a:cubicBezTo>
                <a:cubicBezTo>
                  <a:pt x="86102" y="33739"/>
                  <a:pt x="86057" y="33747"/>
                  <a:pt x="86007" y="33764"/>
                </a:cubicBezTo>
                <a:cubicBezTo>
                  <a:pt x="85862" y="33809"/>
                  <a:pt x="85715" y="33831"/>
                  <a:pt x="85569" y="33831"/>
                </a:cubicBezTo>
                <a:cubicBezTo>
                  <a:pt x="85436" y="33831"/>
                  <a:pt x="85304" y="33813"/>
                  <a:pt x="85173" y="33779"/>
                </a:cubicBezTo>
                <a:cubicBezTo>
                  <a:pt x="84072" y="33535"/>
                  <a:pt x="83018" y="33095"/>
                  <a:pt x="82074" y="32482"/>
                </a:cubicBezTo>
                <a:cubicBezTo>
                  <a:pt x="81760" y="32308"/>
                  <a:pt x="81476" y="32080"/>
                  <a:pt x="81240" y="31805"/>
                </a:cubicBezTo>
                <a:cubicBezTo>
                  <a:pt x="80997" y="31498"/>
                  <a:pt x="80698" y="31231"/>
                  <a:pt x="81138" y="30846"/>
                </a:cubicBezTo>
                <a:cubicBezTo>
                  <a:pt x="81240" y="30767"/>
                  <a:pt x="81272" y="30562"/>
                  <a:pt x="81264" y="30413"/>
                </a:cubicBezTo>
                <a:cubicBezTo>
                  <a:pt x="81256" y="30153"/>
                  <a:pt x="81351" y="29996"/>
                  <a:pt x="81571" y="29855"/>
                </a:cubicBezTo>
                <a:cubicBezTo>
                  <a:pt x="81697" y="29768"/>
                  <a:pt x="81854" y="29626"/>
                  <a:pt x="81807" y="29391"/>
                </a:cubicBezTo>
                <a:cubicBezTo>
                  <a:pt x="81726" y="29362"/>
                  <a:pt x="81642" y="29347"/>
                  <a:pt x="81558" y="29347"/>
                </a:cubicBezTo>
                <a:cubicBezTo>
                  <a:pt x="81436" y="29347"/>
                  <a:pt x="81316" y="29377"/>
                  <a:pt x="81209" y="29438"/>
                </a:cubicBezTo>
                <a:cubicBezTo>
                  <a:pt x="80883" y="29621"/>
                  <a:pt x="80547" y="29658"/>
                  <a:pt x="80206" y="29658"/>
                </a:cubicBezTo>
                <a:cubicBezTo>
                  <a:pt x="79982" y="29658"/>
                  <a:pt x="79757" y="29642"/>
                  <a:pt x="79531" y="29642"/>
                </a:cubicBezTo>
                <a:cubicBezTo>
                  <a:pt x="79511" y="29642"/>
                  <a:pt x="79491" y="29642"/>
                  <a:pt x="79471" y="29642"/>
                </a:cubicBezTo>
                <a:cubicBezTo>
                  <a:pt x="79457" y="29643"/>
                  <a:pt x="79443" y="29644"/>
                  <a:pt x="79429" y="29644"/>
                </a:cubicBezTo>
                <a:cubicBezTo>
                  <a:pt x="79262" y="29644"/>
                  <a:pt x="79102" y="29559"/>
                  <a:pt x="79015" y="29414"/>
                </a:cubicBezTo>
                <a:cubicBezTo>
                  <a:pt x="78669" y="28864"/>
                  <a:pt x="78134" y="28494"/>
                  <a:pt x="77780" y="27935"/>
                </a:cubicBezTo>
                <a:cubicBezTo>
                  <a:pt x="76915" y="26559"/>
                  <a:pt x="75900" y="25308"/>
                  <a:pt x="74626" y="24286"/>
                </a:cubicBezTo>
                <a:cubicBezTo>
                  <a:pt x="74351" y="24074"/>
                  <a:pt x="74225" y="23783"/>
                  <a:pt x="74233" y="23366"/>
                </a:cubicBezTo>
                <a:lnTo>
                  <a:pt x="74233" y="23366"/>
                </a:lnTo>
                <a:cubicBezTo>
                  <a:pt x="74454" y="23466"/>
                  <a:pt x="74665" y="23637"/>
                  <a:pt x="74870" y="23637"/>
                </a:cubicBezTo>
                <a:cubicBezTo>
                  <a:pt x="74970" y="23637"/>
                  <a:pt x="75070" y="23595"/>
                  <a:pt x="75169" y="23484"/>
                </a:cubicBezTo>
                <a:cubicBezTo>
                  <a:pt x="75321" y="23318"/>
                  <a:pt x="75461" y="23252"/>
                  <a:pt x="75620" y="23252"/>
                </a:cubicBezTo>
                <a:cubicBezTo>
                  <a:pt x="75740" y="23252"/>
                  <a:pt x="75870" y="23289"/>
                  <a:pt x="76026" y="23350"/>
                </a:cubicBezTo>
                <a:cubicBezTo>
                  <a:pt x="76161" y="23403"/>
                  <a:pt x="76285" y="23429"/>
                  <a:pt x="76396" y="23429"/>
                </a:cubicBezTo>
                <a:cubicBezTo>
                  <a:pt x="76806" y="23429"/>
                  <a:pt x="77028" y="23082"/>
                  <a:pt x="76922" y="22556"/>
                </a:cubicBezTo>
                <a:cubicBezTo>
                  <a:pt x="76875" y="22328"/>
                  <a:pt x="76820" y="22107"/>
                  <a:pt x="76789" y="21879"/>
                </a:cubicBezTo>
                <a:cubicBezTo>
                  <a:pt x="76742" y="21675"/>
                  <a:pt x="76624" y="21502"/>
                  <a:pt x="76458" y="21384"/>
                </a:cubicBezTo>
                <a:cubicBezTo>
                  <a:pt x="76018" y="21018"/>
                  <a:pt x="75536" y="20885"/>
                  <a:pt x="75024" y="20885"/>
                </a:cubicBezTo>
                <a:cubicBezTo>
                  <a:pt x="74833" y="20885"/>
                  <a:pt x="74637" y="20903"/>
                  <a:pt x="74437" y="20935"/>
                </a:cubicBezTo>
                <a:cubicBezTo>
                  <a:pt x="74146" y="20991"/>
                  <a:pt x="74130" y="21164"/>
                  <a:pt x="74240" y="21392"/>
                </a:cubicBezTo>
                <a:cubicBezTo>
                  <a:pt x="73731" y="21204"/>
                  <a:pt x="73532" y="21128"/>
                  <a:pt x="73250" y="21128"/>
                </a:cubicBezTo>
                <a:cubicBezTo>
                  <a:pt x="73071" y="21128"/>
                  <a:pt x="72858" y="21159"/>
                  <a:pt x="72510" y="21211"/>
                </a:cubicBezTo>
                <a:cubicBezTo>
                  <a:pt x="72444" y="21219"/>
                  <a:pt x="72381" y="21224"/>
                  <a:pt x="72320" y="21224"/>
                </a:cubicBezTo>
                <a:cubicBezTo>
                  <a:pt x="72151" y="21224"/>
                  <a:pt x="72002" y="21185"/>
                  <a:pt x="71857" y="21069"/>
                </a:cubicBezTo>
                <a:cubicBezTo>
                  <a:pt x="70843" y="20243"/>
                  <a:pt x="69804" y="19457"/>
                  <a:pt x="68664" y="18804"/>
                </a:cubicBezTo>
                <a:cubicBezTo>
                  <a:pt x="67838" y="18340"/>
                  <a:pt x="67445" y="17467"/>
                  <a:pt x="67060" y="16633"/>
                </a:cubicBezTo>
                <a:cubicBezTo>
                  <a:pt x="66750" y="15945"/>
                  <a:pt x="66541" y="15751"/>
                  <a:pt x="65834" y="15751"/>
                </a:cubicBezTo>
                <a:cubicBezTo>
                  <a:pt x="65805" y="15751"/>
                  <a:pt x="65776" y="15752"/>
                  <a:pt x="65746" y="15752"/>
                </a:cubicBezTo>
                <a:cubicBezTo>
                  <a:pt x="65542" y="15752"/>
                  <a:pt x="65345" y="15674"/>
                  <a:pt x="65195" y="15532"/>
                </a:cubicBezTo>
                <a:cubicBezTo>
                  <a:pt x="65129" y="15474"/>
                  <a:pt x="65048" y="15428"/>
                  <a:pt x="64976" y="15428"/>
                </a:cubicBezTo>
                <a:cubicBezTo>
                  <a:pt x="64912" y="15428"/>
                  <a:pt x="64855" y="15464"/>
                  <a:pt x="64818" y="15556"/>
                </a:cubicBezTo>
                <a:cubicBezTo>
                  <a:pt x="64682" y="15889"/>
                  <a:pt x="64446" y="15981"/>
                  <a:pt x="64208" y="15981"/>
                </a:cubicBezTo>
                <a:cubicBezTo>
                  <a:pt x="63991" y="15981"/>
                  <a:pt x="63773" y="15904"/>
                  <a:pt x="63630" y="15862"/>
                </a:cubicBezTo>
                <a:cubicBezTo>
                  <a:pt x="63056" y="15689"/>
                  <a:pt x="62482" y="15438"/>
                  <a:pt x="61916" y="15210"/>
                </a:cubicBezTo>
                <a:cubicBezTo>
                  <a:pt x="60901" y="14793"/>
                  <a:pt x="59934" y="14266"/>
                  <a:pt x="58888" y="13904"/>
                </a:cubicBezTo>
                <a:cubicBezTo>
                  <a:pt x="57975" y="13582"/>
                  <a:pt x="57094" y="13180"/>
                  <a:pt x="56245" y="12716"/>
                </a:cubicBezTo>
                <a:cubicBezTo>
                  <a:pt x="55419" y="12284"/>
                  <a:pt x="54459" y="12103"/>
                  <a:pt x="53767" y="11419"/>
                </a:cubicBezTo>
                <a:cubicBezTo>
                  <a:pt x="53720" y="11371"/>
                  <a:pt x="53618" y="11379"/>
                  <a:pt x="53555" y="11340"/>
                </a:cubicBezTo>
                <a:cubicBezTo>
                  <a:pt x="53468" y="11285"/>
                  <a:pt x="53358" y="11222"/>
                  <a:pt x="53335" y="11143"/>
                </a:cubicBezTo>
                <a:cubicBezTo>
                  <a:pt x="53256" y="10782"/>
                  <a:pt x="52973" y="10609"/>
                  <a:pt x="52729" y="10388"/>
                </a:cubicBezTo>
                <a:cubicBezTo>
                  <a:pt x="52399" y="10082"/>
                  <a:pt x="52462" y="9814"/>
                  <a:pt x="52879" y="9555"/>
                </a:cubicBezTo>
                <a:cubicBezTo>
                  <a:pt x="53036" y="9460"/>
                  <a:pt x="53248" y="9287"/>
                  <a:pt x="53091" y="9146"/>
                </a:cubicBezTo>
                <a:cubicBezTo>
                  <a:pt x="52855" y="8965"/>
                  <a:pt x="52580" y="8847"/>
                  <a:pt x="52281" y="8807"/>
                </a:cubicBezTo>
                <a:cubicBezTo>
                  <a:pt x="52273" y="8806"/>
                  <a:pt x="52264" y="8805"/>
                  <a:pt x="52256" y="8805"/>
                </a:cubicBezTo>
                <a:cubicBezTo>
                  <a:pt x="52128" y="8805"/>
                  <a:pt x="51987" y="8969"/>
                  <a:pt x="51943" y="9161"/>
                </a:cubicBezTo>
                <a:cubicBezTo>
                  <a:pt x="51880" y="9507"/>
                  <a:pt x="51581" y="9625"/>
                  <a:pt x="51258" y="9830"/>
                </a:cubicBezTo>
                <a:cubicBezTo>
                  <a:pt x="51463" y="9271"/>
                  <a:pt x="51424" y="9169"/>
                  <a:pt x="51030" y="9028"/>
                </a:cubicBezTo>
                <a:cubicBezTo>
                  <a:pt x="50959" y="8996"/>
                  <a:pt x="50881" y="8980"/>
                  <a:pt x="50802" y="8973"/>
                </a:cubicBezTo>
                <a:cubicBezTo>
                  <a:pt x="50094" y="8973"/>
                  <a:pt x="49449" y="8721"/>
                  <a:pt x="48836" y="8375"/>
                </a:cubicBezTo>
                <a:cubicBezTo>
                  <a:pt x="48561" y="8217"/>
                  <a:pt x="48159" y="8241"/>
                  <a:pt x="48049" y="7832"/>
                </a:cubicBezTo>
                <a:cubicBezTo>
                  <a:pt x="48207" y="7738"/>
                  <a:pt x="48655" y="7856"/>
                  <a:pt x="48364" y="7423"/>
                </a:cubicBezTo>
                <a:lnTo>
                  <a:pt x="48356" y="6558"/>
                </a:lnTo>
                <a:cubicBezTo>
                  <a:pt x="47979" y="6550"/>
                  <a:pt x="47971" y="6558"/>
                  <a:pt x="47743" y="6243"/>
                </a:cubicBezTo>
                <a:cubicBezTo>
                  <a:pt x="47667" y="6130"/>
                  <a:pt x="47562" y="6031"/>
                  <a:pt x="47456" y="6031"/>
                </a:cubicBezTo>
                <a:cubicBezTo>
                  <a:pt x="47452" y="6031"/>
                  <a:pt x="47448" y="6031"/>
                  <a:pt x="47444" y="6031"/>
                </a:cubicBezTo>
                <a:cubicBezTo>
                  <a:pt x="47426" y="6032"/>
                  <a:pt x="47408" y="6033"/>
                  <a:pt x="47390" y="6033"/>
                </a:cubicBezTo>
                <a:cubicBezTo>
                  <a:pt x="47120" y="6033"/>
                  <a:pt x="46851" y="5893"/>
                  <a:pt x="46586" y="5893"/>
                </a:cubicBezTo>
                <a:cubicBezTo>
                  <a:pt x="46451" y="5893"/>
                  <a:pt x="46317" y="5930"/>
                  <a:pt x="46185" y="6039"/>
                </a:cubicBezTo>
                <a:cubicBezTo>
                  <a:pt x="46136" y="6079"/>
                  <a:pt x="46084" y="6095"/>
                  <a:pt x="46031" y="6095"/>
                </a:cubicBezTo>
                <a:cubicBezTo>
                  <a:pt x="45832" y="6095"/>
                  <a:pt x="45615" y="5869"/>
                  <a:pt x="45413" y="5869"/>
                </a:cubicBezTo>
                <a:cubicBezTo>
                  <a:pt x="45303" y="5869"/>
                  <a:pt x="45197" y="5936"/>
                  <a:pt x="45100" y="6141"/>
                </a:cubicBezTo>
                <a:cubicBezTo>
                  <a:pt x="45086" y="6172"/>
                  <a:pt x="45060" y="6184"/>
                  <a:pt x="45027" y="6184"/>
                </a:cubicBezTo>
                <a:cubicBezTo>
                  <a:pt x="44935" y="6184"/>
                  <a:pt x="44788" y="6087"/>
                  <a:pt x="44683" y="6047"/>
                </a:cubicBezTo>
                <a:cubicBezTo>
                  <a:pt x="44243" y="5882"/>
                  <a:pt x="43959" y="5457"/>
                  <a:pt x="43527" y="5292"/>
                </a:cubicBezTo>
                <a:cubicBezTo>
                  <a:pt x="43259" y="5182"/>
                  <a:pt x="43086" y="5071"/>
                  <a:pt x="43086" y="4765"/>
                </a:cubicBezTo>
                <a:cubicBezTo>
                  <a:pt x="43086" y="4474"/>
                  <a:pt x="42890" y="4356"/>
                  <a:pt x="42630" y="4340"/>
                </a:cubicBezTo>
                <a:cubicBezTo>
                  <a:pt x="42394" y="4324"/>
                  <a:pt x="42127" y="4332"/>
                  <a:pt x="41985" y="4143"/>
                </a:cubicBezTo>
                <a:cubicBezTo>
                  <a:pt x="41913" y="4047"/>
                  <a:pt x="41858" y="4012"/>
                  <a:pt x="41811" y="4012"/>
                </a:cubicBezTo>
                <a:cubicBezTo>
                  <a:pt x="41684" y="4012"/>
                  <a:pt x="41619" y="4268"/>
                  <a:pt x="41469" y="4268"/>
                </a:cubicBezTo>
                <a:cubicBezTo>
                  <a:pt x="41455" y="4268"/>
                  <a:pt x="41442" y="4266"/>
                  <a:pt x="41427" y="4261"/>
                </a:cubicBezTo>
                <a:cubicBezTo>
                  <a:pt x="40853" y="4080"/>
                  <a:pt x="40231" y="4088"/>
                  <a:pt x="39649" y="3900"/>
                </a:cubicBezTo>
                <a:cubicBezTo>
                  <a:pt x="39615" y="3890"/>
                  <a:pt x="39581" y="3885"/>
                  <a:pt x="39549" y="3885"/>
                </a:cubicBezTo>
                <a:cubicBezTo>
                  <a:pt x="39428" y="3885"/>
                  <a:pt x="39335" y="3958"/>
                  <a:pt x="39335" y="4120"/>
                </a:cubicBezTo>
                <a:cubicBezTo>
                  <a:pt x="39335" y="4434"/>
                  <a:pt x="39207" y="4577"/>
                  <a:pt x="38911" y="4577"/>
                </a:cubicBezTo>
                <a:cubicBezTo>
                  <a:pt x="38895" y="4577"/>
                  <a:pt x="38879" y="4577"/>
                  <a:pt x="38863" y="4576"/>
                </a:cubicBezTo>
                <a:cubicBezTo>
                  <a:pt x="38853" y="4576"/>
                  <a:pt x="38843" y="4576"/>
                  <a:pt x="38833" y="4576"/>
                </a:cubicBezTo>
                <a:cubicBezTo>
                  <a:pt x="38724" y="4576"/>
                  <a:pt x="38607" y="4591"/>
                  <a:pt x="38495" y="4591"/>
                </a:cubicBezTo>
                <a:cubicBezTo>
                  <a:pt x="38330" y="4591"/>
                  <a:pt x="38176" y="4558"/>
                  <a:pt x="38076" y="4395"/>
                </a:cubicBezTo>
                <a:cubicBezTo>
                  <a:pt x="37762" y="3876"/>
                  <a:pt x="37337" y="3365"/>
                  <a:pt x="37298" y="2751"/>
                </a:cubicBezTo>
                <a:cubicBezTo>
                  <a:pt x="37250" y="2012"/>
                  <a:pt x="37243" y="1280"/>
                  <a:pt x="37109" y="549"/>
                </a:cubicBezTo>
                <a:cubicBezTo>
                  <a:pt x="37043" y="167"/>
                  <a:pt x="36974" y="1"/>
                  <a:pt x="36753" y="1"/>
                </a:cubicBezTo>
                <a:close/>
              </a:path>
            </a:pathLst>
          </a:custGeom>
          <a:solidFill>
            <a:schemeClr val="accent2"/>
          </a:solidFill>
          <a:ln w="0">
            <a:noFill/>
          </a:ln>
        </p:spPr>
        <p:style>
          <a:lnRef idx="0"/>
          <a:fillRef idx="0"/>
          <a:effectRef idx="0"/>
          <a:fontRef idx="minor"/>
        </p:style>
        <p:txBody>
          <a:bodyPr lIns="90000" rIns="90000" tIns="91440" bIns="91440" anchor="ctr">
            <a:noAutofit/>
          </a:bodyPr>
          <a:p>
            <a:pPr>
              <a:lnSpc>
                <a:spcPct val="100000"/>
              </a:lnSpc>
              <a:tabLst>
                <a:tab algn="l" pos="0"/>
              </a:tabLst>
            </a:pPr>
            <a:endParaRPr b="0" lang="pt-BR" sz="1400" spc="-1" strike="noStrike">
              <a:solidFill>
                <a:srgbClr val="000000"/>
              </a:solidFill>
              <a:latin typeface="Arial"/>
              <a:ea typeface="DejaVu Sans"/>
            </a:endParaRPr>
          </a:p>
        </p:txBody>
      </p:sp>
      <p:sp>
        <p:nvSpPr>
          <p:cNvPr id="96" name="Google Shape;32;p2"/>
          <p:cNvSpPr/>
          <p:nvPr/>
        </p:nvSpPr>
        <p:spPr>
          <a:xfrm flipH="1" rot="2417400">
            <a:off x="5057640" y="2805120"/>
            <a:ext cx="2895840" cy="3965400"/>
          </a:xfrm>
          <a:custGeom>
            <a:avLst/>
            <a:gdLst>
              <a:gd name="textAreaLeft" fmla="*/ -720 w 2895840"/>
              <a:gd name="textAreaRight" fmla="*/ 2896560 w 2895840"/>
              <a:gd name="textAreaTop" fmla="*/ 0 h 3965400"/>
              <a:gd name="textAreaBottom" fmla="*/ 3966480 h 3965400"/>
            </a:gdLst>
            <a:ahLst/>
            <a:rect l="textAreaLeft" t="textAreaTop" r="textAreaRight" b="textAreaBottom"/>
            <a:pathLst>
              <a:path w="35693" h="48875">
                <a:moveTo>
                  <a:pt x="6560" y="1"/>
                </a:moveTo>
                <a:cubicBezTo>
                  <a:pt x="6506" y="1"/>
                  <a:pt x="6451" y="12"/>
                  <a:pt x="6394" y="34"/>
                </a:cubicBezTo>
                <a:cubicBezTo>
                  <a:pt x="4491" y="789"/>
                  <a:pt x="7905" y="11447"/>
                  <a:pt x="7079" y="11730"/>
                </a:cubicBezTo>
                <a:cubicBezTo>
                  <a:pt x="7034" y="11745"/>
                  <a:pt x="6990" y="11753"/>
                  <a:pt x="6947" y="11753"/>
                </a:cubicBezTo>
                <a:cubicBezTo>
                  <a:pt x="5360" y="11753"/>
                  <a:pt x="5336" y="1276"/>
                  <a:pt x="3838" y="1276"/>
                </a:cubicBezTo>
                <a:cubicBezTo>
                  <a:pt x="3785" y="1276"/>
                  <a:pt x="3730" y="1289"/>
                  <a:pt x="3673" y="1316"/>
                </a:cubicBezTo>
                <a:cubicBezTo>
                  <a:pt x="1966" y="2142"/>
                  <a:pt x="5403" y="11101"/>
                  <a:pt x="3862" y="11305"/>
                </a:cubicBezTo>
                <a:cubicBezTo>
                  <a:pt x="3837" y="11308"/>
                  <a:pt x="3813" y="11310"/>
                  <a:pt x="3790" y="11310"/>
                </a:cubicBezTo>
                <a:cubicBezTo>
                  <a:pt x="2281" y="11310"/>
                  <a:pt x="2619" y="4789"/>
                  <a:pt x="1251" y="4789"/>
                </a:cubicBezTo>
                <a:cubicBezTo>
                  <a:pt x="1233" y="4789"/>
                  <a:pt x="1214" y="4790"/>
                  <a:pt x="1196" y="4793"/>
                </a:cubicBezTo>
                <a:cubicBezTo>
                  <a:pt x="0" y="4942"/>
                  <a:pt x="1597" y="18132"/>
                  <a:pt x="8078" y="29749"/>
                </a:cubicBezTo>
                <a:cubicBezTo>
                  <a:pt x="14275" y="41279"/>
                  <a:pt x="15101" y="45479"/>
                  <a:pt x="18648" y="47414"/>
                </a:cubicBezTo>
                <a:cubicBezTo>
                  <a:pt x="20720" y="48555"/>
                  <a:pt x="22865" y="48874"/>
                  <a:pt x="25033" y="48874"/>
                </a:cubicBezTo>
                <a:cubicBezTo>
                  <a:pt x="27004" y="48874"/>
                  <a:pt x="28995" y="48610"/>
                  <a:pt x="30965" y="48460"/>
                </a:cubicBezTo>
                <a:cubicBezTo>
                  <a:pt x="35692" y="48106"/>
                  <a:pt x="22911" y="31880"/>
                  <a:pt x="22023" y="30661"/>
                </a:cubicBezTo>
                <a:cubicBezTo>
                  <a:pt x="20041" y="27940"/>
                  <a:pt x="17681" y="23205"/>
                  <a:pt x="16454" y="18612"/>
                </a:cubicBezTo>
                <a:cubicBezTo>
                  <a:pt x="15897" y="16522"/>
                  <a:pt x="17411" y="8315"/>
                  <a:pt x="16062" y="8315"/>
                </a:cubicBezTo>
                <a:cubicBezTo>
                  <a:pt x="16020" y="8315"/>
                  <a:pt x="15975" y="8323"/>
                  <a:pt x="15927" y="8340"/>
                </a:cubicBezTo>
                <a:cubicBezTo>
                  <a:pt x="13103" y="9323"/>
                  <a:pt x="14779" y="15647"/>
                  <a:pt x="13355" y="15938"/>
                </a:cubicBezTo>
                <a:cubicBezTo>
                  <a:pt x="13341" y="15941"/>
                  <a:pt x="13327" y="15942"/>
                  <a:pt x="13312" y="15942"/>
                </a:cubicBezTo>
                <a:cubicBezTo>
                  <a:pt x="11956" y="15942"/>
                  <a:pt x="11589" y="2198"/>
                  <a:pt x="9641" y="2198"/>
                </a:cubicBezTo>
                <a:cubicBezTo>
                  <a:pt x="9595" y="2198"/>
                  <a:pt x="9549" y="2205"/>
                  <a:pt x="9501" y="2221"/>
                </a:cubicBezTo>
                <a:cubicBezTo>
                  <a:pt x="7409" y="2905"/>
                  <a:pt x="11098" y="11344"/>
                  <a:pt x="9706" y="11502"/>
                </a:cubicBezTo>
                <a:cubicBezTo>
                  <a:pt x="9700" y="11502"/>
                  <a:pt x="9695" y="11503"/>
                  <a:pt x="9690" y="11503"/>
                </a:cubicBezTo>
                <a:cubicBezTo>
                  <a:pt x="8611" y="11503"/>
                  <a:pt x="8307" y="1"/>
                  <a:pt x="6560" y="1"/>
                </a:cubicBezTo>
                <a:close/>
              </a:path>
            </a:pathLst>
          </a:custGeom>
          <a:solidFill>
            <a:schemeClr val="accent1"/>
          </a:solidFill>
          <a:ln w="0">
            <a:noFill/>
          </a:ln>
        </p:spPr>
        <p:style>
          <a:lnRef idx="0"/>
          <a:fillRef idx="0"/>
          <a:effectRef idx="0"/>
          <a:fontRef idx="minor"/>
        </p:style>
        <p:txBody>
          <a:bodyPr lIns="90000" rIns="90000" tIns="91440" bIns="91440" anchor="ctr">
            <a:noAutofit/>
          </a:bodyPr>
          <a:p>
            <a:pPr>
              <a:lnSpc>
                <a:spcPct val="100000"/>
              </a:lnSpc>
              <a:tabLst>
                <a:tab algn="l" pos="0"/>
              </a:tabLst>
            </a:pPr>
            <a:endParaRPr b="0" lang="pt-BR" sz="1400" spc="-1" strike="noStrike">
              <a:solidFill>
                <a:srgbClr val="000000"/>
              </a:solidFill>
              <a:latin typeface="Arial"/>
              <a:ea typeface="DejaVu Sans"/>
            </a:endParaRPr>
          </a:p>
        </p:txBody>
      </p:sp>
      <p:grpSp>
        <p:nvGrpSpPr>
          <p:cNvPr id="97" name="Google Shape;33;p2"/>
          <p:cNvGrpSpPr/>
          <p:nvPr/>
        </p:nvGrpSpPr>
        <p:grpSpPr>
          <a:xfrm>
            <a:off x="5552640" y="4277520"/>
            <a:ext cx="1185120" cy="1572480"/>
            <a:chOff x="5552640" y="4277520"/>
            <a:chExt cx="1185120" cy="1572480"/>
          </a:xfrm>
        </p:grpSpPr>
        <p:sp>
          <p:nvSpPr>
            <p:cNvPr id="98" name="Google Shape;34;p2"/>
            <p:cNvSpPr/>
            <p:nvPr/>
          </p:nvSpPr>
          <p:spPr>
            <a:xfrm>
              <a:off x="5700960" y="4729680"/>
              <a:ext cx="801720" cy="951480"/>
            </a:xfrm>
            <a:custGeom>
              <a:avLst/>
              <a:gdLst>
                <a:gd name="textAreaLeft" fmla="*/ 0 w 801720"/>
                <a:gd name="textAreaRight" fmla="*/ 803160 w 801720"/>
                <a:gd name="textAreaTop" fmla="*/ 0 h 951480"/>
                <a:gd name="textAreaBottom" fmla="*/ 952920 h 951480"/>
              </a:gdLst>
              <a:ahLst/>
              <a:rect l="textAreaLeft" t="textAreaTop" r="textAreaRight" b="textAreaBottom"/>
              <a:pathLst>
                <a:path w="13073" h="15511">
                  <a:moveTo>
                    <a:pt x="4633" y="1938"/>
                  </a:moveTo>
                  <a:lnTo>
                    <a:pt x="4633" y="1938"/>
                  </a:lnTo>
                  <a:cubicBezTo>
                    <a:pt x="4806" y="1985"/>
                    <a:pt x="4869" y="2135"/>
                    <a:pt x="4924" y="2253"/>
                  </a:cubicBezTo>
                  <a:cubicBezTo>
                    <a:pt x="4956" y="2331"/>
                    <a:pt x="4964" y="2410"/>
                    <a:pt x="5050" y="2449"/>
                  </a:cubicBezTo>
                  <a:cubicBezTo>
                    <a:pt x="5105" y="2465"/>
                    <a:pt x="5129" y="2536"/>
                    <a:pt x="5097" y="2583"/>
                  </a:cubicBezTo>
                  <a:cubicBezTo>
                    <a:pt x="5082" y="2610"/>
                    <a:pt x="5065" y="2619"/>
                    <a:pt x="5047" y="2619"/>
                  </a:cubicBezTo>
                  <a:cubicBezTo>
                    <a:pt x="5017" y="2619"/>
                    <a:pt x="4985" y="2596"/>
                    <a:pt x="4956" y="2591"/>
                  </a:cubicBezTo>
                  <a:cubicBezTo>
                    <a:pt x="4901" y="2591"/>
                    <a:pt x="4853" y="2551"/>
                    <a:pt x="4838" y="2496"/>
                  </a:cubicBezTo>
                  <a:cubicBezTo>
                    <a:pt x="4822" y="2457"/>
                    <a:pt x="4814" y="2394"/>
                    <a:pt x="4767" y="2386"/>
                  </a:cubicBezTo>
                  <a:cubicBezTo>
                    <a:pt x="4665" y="2371"/>
                    <a:pt x="4688" y="2308"/>
                    <a:pt x="4688" y="2237"/>
                  </a:cubicBezTo>
                  <a:cubicBezTo>
                    <a:pt x="4680" y="2135"/>
                    <a:pt x="4665" y="2032"/>
                    <a:pt x="4633" y="1938"/>
                  </a:cubicBezTo>
                  <a:close/>
                  <a:moveTo>
                    <a:pt x="5310" y="4353"/>
                  </a:moveTo>
                  <a:cubicBezTo>
                    <a:pt x="5498" y="4596"/>
                    <a:pt x="5530" y="4612"/>
                    <a:pt x="5726" y="4628"/>
                  </a:cubicBezTo>
                  <a:cubicBezTo>
                    <a:pt x="5608" y="4730"/>
                    <a:pt x="5711" y="4864"/>
                    <a:pt x="5640" y="4966"/>
                  </a:cubicBezTo>
                  <a:cubicBezTo>
                    <a:pt x="5616" y="5013"/>
                    <a:pt x="5664" y="5037"/>
                    <a:pt x="5679" y="5068"/>
                  </a:cubicBezTo>
                  <a:cubicBezTo>
                    <a:pt x="5789" y="5210"/>
                    <a:pt x="5915" y="5328"/>
                    <a:pt x="6112" y="5328"/>
                  </a:cubicBezTo>
                  <a:cubicBezTo>
                    <a:pt x="6206" y="5328"/>
                    <a:pt x="6222" y="5375"/>
                    <a:pt x="6190" y="5462"/>
                  </a:cubicBezTo>
                  <a:cubicBezTo>
                    <a:pt x="6167" y="5587"/>
                    <a:pt x="6065" y="5697"/>
                    <a:pt x="5939" y="5729"/>
                  </a:cubicBezTo>
                  <a:cubicBezTo>
                    <a:pt x="5860" y="5745"/>
                    <a:pt x="5781" y="5784"/>
                    <a:pt x="5726" y="5847"/>
                  </a:cubicBezTo>
                  <a:cubicBezTo>
                    <a:pt x="5695" y="5815"/>
                    <a:pt x="5664" y="5784"/>
                    <a:pt x="5632" y="5760"/>
                  </a:cubicBezTo>
                  <a:cubicBezTo>
                    <a:pt x="5546" y="5705"/>
                    <a:pt x="5483" y="5627"/>
                    <a:pt x="5459" y="5532"/>
                  </a:cubicBezTo>
                  <a:cubicBezTo>
                    <a:pt x="5443" y="5493"/>
                    <a:pt x="5435" y="5446"/>
                    <a:pt x="5404" y="5430"/>
                  </a:cubicBezTo>
                  <a:cubicBezTo>
                    <a:pt x="5262" y="5375"/>
                    <a:pt x="5349" y="5304"/>
                    <a:pt x="5404" y="5249"/>
                  </a:cubicBezTo>
                  <a:cubicBezTo>
                    <a:pt x="5113" y="5108"/>
                    <a:pt x="5113" y="5108"/>
                    <a:pt x="4680" y="5100"/>
                  </a:cubicBezTo>
                  <a:cubicBezTo>
                    <a:pt x="4743" y="4966"/>
                    <a:pt x="4838" y="4840"/>
                    <a:pt x="4814" y="4683"/>
                  </a:cubicBezTo>
                  <a:cubicBezTo>
                    <a:pt x="4814" y="4636"/>
                    <a:pt x="4869" y="4612"/>
                    <a:pt x="4901" y="4588"/>
                  </a:cubicBezTo>
                  <a:cubicBezTo>
                    <a:pt x="5026" y="4486"/>
                    <a:pt x="5168" y="4408"/>
                    <a:pt x="5310" y="4353"/>
                  </a:cubicBezTo>
                  <a:close/>
                  <a:moveTo>
                    <a:pt x="5726" y="5855"/>
                  </a:moveTo>
                  <a:cubicBezTo>
                    <a:pt x="5769" y="5883"/>
                    <a:pt x="5812" y="5892"/>
                    <a:pt x="5855" y="5892"/>
                  </a:cubicBezTo>
                  <a:cubicBezTo>
                    <a:pt x="5906" y="5892"/>
                    <a:pt x="5958" y="5879"/>
                    <a:pt x="6010" y="5871"/>
                  </a:cubicBezTo>
                  <a:cubicBezTo>
                    <a:pt x="6036" y="5867"/>
                    <a:pt x="6059" y="5865"/>
                    <a:pt x="6077" y="5865"/>
                  </a:cubicBezTo>
                  <a:cubicBezTo>
                    <a:pt x="6151" y="5865"/>
                    <a:pt x="6164" y="5896"/>
                    <a:pt x="6151" y="5996"/>
                  </a:cubicBezTo>
                  <a:cubicBezTo>
                    <a:pt x="6138" y="6176"/>
                    <a:pt x="6173" y="6251"/>
                    <a:pt x="6306" y="6251"/>
                  </a:cubicBezTo>
                  <a:cubicBezTo>
                    <a:pt x="6336" y="6251"/>
                    <a:pt x="6370" y="6247"/>
                    <a:pt x="6411" y="6240"/>
                  </a:cubicBezTo>
                  <a:cubicBezTo>
                    <a:pt x="6435" y="6234"/>
                    <a:pt x="6460" y="6231"/>
                    <a:pt x="6484" y="6231"/>
                  </a:cubicBezTo>
                  <a:cubicBezTo>
                    <a:pt x="6553" y="6231"/>
                    <a:pt x="6618" y="6255"/>
                    <a:pt x="6670" y="6295"/>
                  </a:cubicBezTo>
                  <a:cubicBezTo>
                    <a:pt x="6723" y="6330"/>
                    <a:pt x="6771" y="6365"/>
                    <a:pt x="6830" y="6365"/>
                  </a:cubicBezTo>
                  <a:cubicBezTo>
                    <a:pt x="6851" y="6365"/>
                    <a:pt x="6874" y="6361"/>
                    <a:pt x="6898" y="6350"/>
                  </a:cubicBezTo>
                  <a:lnTo>
                    <a:pt x="6898" y="6350"/>
                  </a:lnTo>
                  <a:cubicBezTo>
                    <a:pt x="6922" y="6429"/>
                    <a:pt x="6773" y="6476"/>
                    <a:pt x="6883" y="6555"/>
                  </a:cubicBezTo>
                  <a:cubicBezTo>
                    <a:pt x="6890" y="6563"/>
                    <a:pt x="6890" y="6602"/>
                    <a:pt x="6890" y="6618"/>
                  </a:cubicBezTo>
                  <a:cubicBezTo>
                    <a:pt x="6843" y="6751"/>
                    <a:pt x="6773" y="6869"/>
                    <a:pt x="6670" y="6964"/>
                  </a:cubicBezTo>
                  <a:cubicBezTo>
                    <a:pt x="6605" y="7000"/>
                    <a:pt x="6547" y="7019"/>
                    <a:pt x="6497" y="7019"/>
                  </a:cubicBezTo>
                  <a:cubicBezTo>
                    <a:pt x="6397" y="7019"/>
                    <a:pt x="6327" y="6945"/>
                    <a:pt x="6285" y="6799"/>
                  </a:cubicBezTo>
                  <a:cubicBezTo>
                    <a:pt x="6278" y="6779"/>
                    <a:pt x="6283" y="6730"/>
                    <a:pt x="6261" y="6730"/>
                  </a:cubicBezTo>
                  <a:cubicBezTo>
                    <a:pt x="6257" y="6730"/>
                    <a:pt x="6252" y="6732"/>
                    <a:pt x="6246" y="6736"/>
                  </a:cubicBezTo>
                  <a:cubicBezTo>
                    <a:pt x="6233" y="6745"/>
                    <a:pt x="6222" y="6750"/>
                    <a:pt x="6214" y="6750"/>
                  </a:cubicBezTo>
                  <a:cubicBezTo>
                    <a:pt x="6173" y="6750"/>
                    <a:pt x="6183" y="6645"/>
                    <a:pt x="6138" y="6645"/>
                  </a:cubicBezTo>
                  <a:cubicBezTo>
                    <a:pt x="6128" y="6645"/>
                    <a:pt x="6114" y="6651"/>
                    <a:pt x="6096" y="6665"/>
                  </a:cubicBezTo>
                  <a:cubicBezTo>
                    <a:pt x="6077" y="6682"/>
                    <a:pt x="6053" y="6689"/>
                    <a:pt x="6030" y="6689"/>
                  </a:cubicBezTo>
                  <a:cubicBezTo>
                    <a:pt x="5987" y="6689"/>
                    <a:pt x="5943" y="6663"/>
                    <a:pt x="5923" y="6618"/>
                  </a:cubicBezTo>
                  <a:cubicBezTo>
                    <a:pt x="5900" y="6549"/>
                    <a:pt x="5835" y="6505"/>
                    <a:pt x="5765" y="6505"/>
                  </a:cubicBezTo>
                  <a:cubicBezTo>
                    <a:pt x="5739" y="6505"/>
                    <a:pt x="5712" y="6511"/>
                    <a:pt x="5687" y="6523"/>
                  </a:cubicBezTo>
                  <a:cubicBezTo>
                    <a:pt x="5683" y="6525"/>
                    <a:pt x="5678" y="6525"/>
                    <a:pt x="5673" y="6525"/>
                  </a:cubicBezTo>
                  <a:cubicBezTo>
                    <a:pt x="5652" y="6525"/>
                    <a:pt x="5628" y="6514"/>
                    <a:pt x="5608" y="6508"/>
                  </a:cubicBezTo>
                  <a:cubicBezTo>
                    <a:pt x="5601" y="6445"/>
                    <a:pt x="5656" y="6453"/>
                    <a:pt x="5671" y="6429"/>
                  </a:cubicBezTo>
                  <a:cubicBezTo>
                    <a:pt x="5707" y="6382"/>
                    <a:pt x="5739" y="6362"/>
                    <a:pt x="5768" y="6362"/>
                  </a:cubicBezTo>
                  <a:cubicBezTo>
                    <a:pt x="5802" y="6362"/>
                    <a:pt x="5834" y="6390"/>
                    <a:pt x="5868" y="6437"/>
                  </a:cubicBezTo>
                  <a:cubicBezTo>
                    <a:pt x="5892" y="6467"/>
                    <a:pt x="5912" y="6502"/>
                    <a:pt x="5945" y="6502"/>
                  </a:cubicBezTo>
                  <a:cubicBezTo>
                    <a:pt x="5955" y="6502"/>
                    <a:pt x="5966" y="6499"/>
                    <a:pt x="5978" y="6492"/>
                  </a:cubicBezTo>
                  <a:cubicBezTo>
                    <a:pt x="6025" y="6476"/>
                    <a:pt x="6049" y="6429"/>
                    <a:pt x="6049" y="6382"/>
                  </a:cubicBezTo>
                  <a:cubicBezTo>
                    <a:pt x="6049" y="6335"/>
                    <a:pt x="6017" y="6327"/>
                    <a:pt x="5970" y="6319"/>
                  </a:cubicBezTo>
                  <a:cubicBezTo>
                    <a:pt x="5892" y="6303"/>
                    <a:pt x="5813" y="6272"/>
                    <a:pt x="5813" y="6162"/>
                  </a:cubicBezTo>
                  <a:cubicBezTo>
                    <a:pt x="5805" y="6059"/>
                    <a:pt x="5671" y="6106"/>
                    <a:pt x="5648" y="6020"/>
                  </a:cubicBezTo>
                  <a:cubicBezTo>
                    <a:pt x="5679" y="5965"/>
                    <a:pt x="5734" y="5926"/>
                    <a:pt x="5726" y="5855"/>
                  </a:cubicBezTo>
                  <a:close/>
                  <a:moveTo>
                    <a:pt x="4594" y="1"/>
                  </a:moveTo>
                  <a:cubicBezTo>
                    <a:pt x="4540" y="1"/>
                    <a:pt x="4484" y="28"/>
                    <a:pt x="4429" y="58"/>
                  </a:cubicBezTo>
                  <a:cubicBezTo>
                    <a:pt x="4358" y="90"/>
                    <a:pt x="4295" y="129"/>
                    <a:pt x="4240" y="176"/>
                  </a:cubicBezTo>
                  <a:cubicBezTo>
                    <a:pt x="4204" y="202"/>
                    <a:pt x="4165" y="241"/>
                    <a:pt x="4120" y="241"/>
                  </a:cubicBezTo>
                  <a:cubicBezTo>
                    <a:pt x="4096" y="241"/>
                    <a:pt x="4071" y="230"/>
                    <a:pt x="4043" y="200"/>
                  </a:cubicBezTo>
                  <a:cubicBezTo>
                    <a:pt x="4040" y="196"/>
                    <a:pt x="4035" y="195"/>
                    <a:pt x="4028" y="195"/>
                  </a:cubicBezTo>
                  <a:cubicBezTo>
                    <a:pt x="3970" y="195"/>
                    <a:pt x="3799" y="307"/>
                    <a:pt x="3792" y="349"/>
                  </a:cubicBezTo>
                  <a:cubicBezTo>
                    <a:pt x="3792" y="357"/>
                    <a:pt x="3792" y="365"/>
                    <a:pt x="3799" y="365"/>
                  </a:cubicBezTo>
                  <a:cubicBezTo>
                    <a:pt x="3805" y="367"/>
                    <a:pt x="3811" y="368"/>
                    <a:pt x="3816" y="368"/>
                  </a:cubicBezTo>
                  <a:cubicBezTo>
                    <a:pt x="3843" y="368"/>
                    <a:pt x="3866" y="346"/>
                    <a:pt x="3888" y="346"/>
                  </a:cubicBezTo>
                  <a:cubicBezTo>
                    <a:pt x="3893" y="346"/>
                    <a:pt x="3897" y="347"/>
                    <a:pt x="3902" y="349"/>
                  </a:cubicBezTo>
                  <a:cubicBezTo>
                    <a:pt x="3933" y="412"/>
                    <a:pt x="3839" y="459"/>
                    <a:pt x="3902" y="522"/>
                  </a:cubicBezTo>
                  <a:lnTo>
                    <a:pt x="4059" y="459"/>
                  </a:lnTo>
                  <a:lnTo>
                    <a:pt x="4059" y="459"/>
                  </a:lnTo>
                  <a:cubicBezTo>
                    <a:pt x="3996" y="562"/>
                    <a:pt x="3988" y="687"/>
                    <a:pt x="4035" y="797"/>
                  </a:cubicBezTo>
                  <a:cubicBezTo>
                    <a:pt x="4067" y="892"/>
                    <a:pt x="4028" y="1002"/>
                    <a:pt x="4075" y="1088"/>
                  </a:cubicBezTo>
                  <a:cubicBezTo>
                    <a:pt x="3996" y="1136"/>
                    <a:pt x="4012" y="1191"/>
                    <a:pt x="4059" y="1238"/>
                  </a:cubicBezTo>
                  <a:cubicBezTo>
                    <a:pt x="4193" y="1395"/>
                    <a:pt x="4153" y="1553"/>
                    <a:pt x="4059" y="1702"/>
                  </a:cubicBezTo>
                  <a:cubicBezTo>
                    <a:pt x="3957" y="1851"/>
                    <a:pt x="4004" y="2024"/>
                    <a:pt x="3855" y="2127"/>
                  </a:cubicBezTo>
                  <a:cubicBezTo>
                    <a:pt x="3831" y="2135"/>
                    <a:pt x="3831" y="2182"/>
                    <a:pt x="3839" y="2213"/>
                  </a:cubicBezTo>
                  <a:cubicBezTo>
                    <a:pt x="3870" y="2331"/>
                    <a:pt x="3973" y="2410"/>
                    <a:pt x="3988" y="2536"/>
                  </a:cubicBezTo>
                  <a:cubicBezTo>
                    <a:pt x="3988" y="2559"/>
                    <a:pt x="4114" y="2567"/>
                    <a:pt x="4177" y="2583"/>
                  </a:cubicBezTo>
                  <a:cubicBezTo>
                    <a:pt x="4181" y="2583"/>
                    <a:pt x="4186" y="2582"/>
                    <a:pt x="4191" y="2582"/>
                  </a:cubicBezTo>
                  <a:cubicBezTo>
                    <a:pt x="4206" y="2582"/>
                    <a:pt x="4222" y="2587"/>
                    <a:pt x="4216" y="2622"/>
                  </a:cubicBezTo>
                  <a:cubicBezTo>
                    <a:pt x="4185" y="2638"/>
                    <a:pt x="4146" y="2654"/>
                    <a:pt x="4114" y="2669"/>
                  </a:cubicBezTo>
                  <a:cubicBezTo>
                    <a:pt x="3973" y="2772"/>
                    <a:pt x="3965" y="2819"/>
                    <a:pt x="4075" y="2968"/>
                  </a:cubicBezTo>
                  <a:cubicBezTo>
                    <a:pt x="4177" y="3071"/>
                    <a:pt x="4303" y="3149"/>
                    <a:pt x="4437" y="3196"/>
                  </a:cubicBezTo>
                  <a:cubicBezTo>
                    <a:pt x="4539" y="3244"/>
                    <a:pt x="4594" y="3362"/>
                    <a:pt x="4680" y="3432"/>
                  </a:cubicBezTo>
                  <a:cubicBezTo>
                    <a:pt x="4731" y="3483"/>
                    <a:pt x="4726" y="3508"/>
                    <a:pt x="4750" y="3508"/>
                  </a:cubicBezTo>
                  <a:cubicBezTo>
                    <a:pt x="4756" y="3508"/>
                    <a:pt x="4764" y="3506"/>
                    <a:pt x="4775" y="3503"/>
                  </a:cubicBezTo>
                  <a:cubicBezTo>
                    <a:pt x="4822" y="3483"/>
                    <a:pt x="4840" y="3445"/>
                    <a:pt x="4880" y="3445"/>
                  </a:cubicBezTo>
                  <a:cubicBezTo>
                    <a:pt x="4886" y="3445"/>
                    <a:pt x="4893" y="3446"/>
                    <a:pt x="4901" y="3448"/>
                  </a:cubicBezTo>
                  <a:cubicBezTo>
                    <a:pt x="4908" y="3464"/>
                    <a:pt x="4908" y="3479"/>
                    <a:pt x="4916" y="3495"/>
                  </a:cubicBezTo>
                  <a:cubicBezTo>
                    <a:pt x="4916" y="3550"/>
                    <a:pt x="4869" y="3582"/>
                    <a:pt x="4838" y="3621"/>
                  </a:cubicBezTo>
                  <a:cubicBezTo>
                    <a:pt x="4798" y="3668"/>
                    <a:pt x="4798" y="3700"/>
                    <a:pt x="4877" y="3708"/>
                  </a:cubicBezTo>
                  <a:cubicBezTo>
                    <a:pt x="4971" y="3771"/>
                    <a:pt x="5042" y="3857"/>
                    <a:pt x="5097" y="3959"/>
                  </a:cubicBezTo>
                  <a:cubicBezTo>
                    <a:pt x="5113" y="4054"/>
                    <a:pt x="5026" y="4085"/>
                    <a:pt x="4971" y="4132"/>
                  </a:cubicBezTo>
                  <a:cubicBezTo>
                    <a:pt x="4814" y="4266"/>
                    <a:pt x="4814" y="4266"/>
                    <a:pt x="4901" y="4447"/>
                  </a:cubicBezTo>
                  <a:cubicBezTo>
                    <a:pt x="4879" y="4454"/>
                    <a:pt x="4856" y="4458"/>
                    <a:pt x="4833" y="4458"/>
                  </a:cubicBezTo>
                  <a:cubicBezTo>
                    <a:pt x="4783" y="4458"/>
                    <a:pt x="4732" y="4440"/>
                    <a:pt x="4688" y="4408"/>
                  </a:cubicBezTo>
                  <a:cubicBezTo>
                    <a:pt x="4671" y="4399"/>
                    <a:pt x="4656" y="4395"/>
                    <a:pt x="4643" y="4395"/>
                  </a:cubicBezTo>
                  <a:cubicBezTo>
                    <a:pt x="4572" y="4395"/>
                    <a:pt x="4572" y="4513"/>
                    <a:pt x="4547" y="4513"/>
                  </a:cubicBezTo>
                  <a:cubicBezTo>
                    <a:pt x="4544" y="4513"/>
                    <a:pt x="4542" y="4512"/>
                    <a:pt x="4539" y="4510"/>
                  </a:cubicBezTo>
                  <a:cubicBezTo>
                    <a:pt x="4452" y="4439"/>
                    <a:pt x="4326" y="4510"/>
                    <a:pt x="4271" y="4400"/>
                  </a:cubicBezTo>
                  <a:cubicBezTo>
                    <a:pt x="4245" y="4347"/>
                    <a:pt x="4219" y="4327"/>
                    <a:pt x="4191" y="4327"/>
                  </a:cubicBezTo>
                  <a:cubicBezTo>
                    <a:pt x="4160" y="4327"/>
                    <a:pt x="4127" y="4351"/>
                    <a:pt x="4090" y="4384"/>
                  </a:cubicBezTo>
                  <a:cubicBezTo>
                    <a:pt x="4065" y="4409"/>
                    <a:pt x="4043" y="4431"/>
                    <a:pt x="4016" y="4431"/>
                  </a:cubicBezTo>
                  <a:cubicBezTo>
                    <a:pt x="4001" y="4431"/>
                    <a:pt x="3984" y="4424"/>
                    <a:pt x="3965" y="4408"/>
                  </a:cubicBezTo>
                  <a:cubicBezTo>
                    <a:pt x="3965" y="4384"/>
                    <a:pt x="3965" y="4376"/>
                    <a:pt x="3980" y="4376"/>
                  </a:cubicBezTo>
                  <a:lnTo>
                    <a:pt x="4067" y="4305"/>
                  </a:lnTo>
                  <a:cubicBezTo>
                    <a:pt x="4232" y="4195"/>
                    <a:pt x="4232" y="4156"/>
                    <a:pt x="4067" y="4038"/>
                  </a:cubicBezTo>
                  <a:cubicBezTo>
                    <a:pt x="3996" y="3983"/>
                    <a:pt x="3910" y="3951"/>
                    <a:pt x="3973" y="3826"/>
                  </a:cubicBezTo>
                  <a:cubicBezTo>
                    <a:pt x="3995" y="3774"/>
                    <a:pt x="3934" y="3675"/>
                    <a:pt x="3907" y="3675"/>
                  </a:cubicBezTo>
                  <a:cubicBezTo>
                    <a:pt x="3905" y="3675"/>
                    <a:pt x="3903" y="3675"/>
                    <a:pt x="3902" y="3676"/>
                  </a:cubicBezTo>
                  <a:cubicBezTo>
                    <a:pt x="3876" y="3688"/>
                    <a:pt x="3854" y="3693"/>
                    <a:pt x="3836" y="3693"/>
                  </a:cubicBezTo>
                  <a:cubicBezTo>
                    <a:pt x="3761" y="3693"/>
                    <a:pt x="3745" y="3606"/>
                    <a:pt x="3713" y="3574"/>
                  </a:cubicBezTo>
                  <a:cubicBezTo>
                    <a:pt x="3619" y="3479"/>
                    <a:pt x="3548" y="3377"/>
                    <a:pt x="3508" y="3259"/>
                  </a:cubicBezTo>
                  <a:cubicBezTo>
                    <a:pt x="3414" y="2921"/>
                    <a:pt x="3265" y="2599"/>
                    <a:pt x="3076" y="2308"/>
                  </a:cubicBezTo>
                  <a:cubicBezTo>
                    <a:pt x="2856" y="1962"/>
                    <a:pt x="2690" y="1584"/>
                    <a:pt x="2462" y="1246"/>
                  </a:cubicBezTo>
                  <a:cubicBezTo>
                    <a:pt x="2384" y="1136"/>
                    <a:pt x="1998" y="735"/>
                    <a:pt x="1873" y="679"/>
                  </a:cubicBezTo>
                  <a:cubicBezTo>
                    <a:pt x="1857" y="679"/>
                    <a:pt x="1841" y="687"/>
                    <a:pt x="1841" y="687"/>
                  </a:cubicBezTo>
                  <a:cubicBezTo>
                    <a:pt x="1723" y="821"/>
                    <a:pt x="1786" y="1018"/>
                    <a:pt x="1652" y="1136"/>
                  </a:cubicBezTo>
                  <a:cubicBezTo>
                    <a:pt x="1739" y="1191"/>
                    <a:pt x="1613" y="1285"/>
                    <a:pt x="1684" y="1348"/>
                  </a:cubicBezTo>
                  <a:cubicBezTo>
                    <a:pt x="1783" y="1417"/>
                    <a:pt x="1823" y="1561"/>
                    <a:pt x="1985" y="1561"/>
                  </a:cubicBezTo>
                  <a:cubicBezTo>
                    <a:pt x="1990" y="1561"/>
                    <a:pt x="1994" y="1561"/>
                    <a:pt x="1998" y="1560"/>
                  </a:cubicBezTo>
                  <a:lnTo>
                    <a:pt x="1998" y="1560"/>
                  </a:lnTo>
                  <a:cubicBezTo>
                    <a:pt x="1857" y="1710"/>
                    <a:pt x="1857" y="1710"/>
                    <a:pt x="1935" y="1851"/>
                  </a:cubicBezTo>
                  <a:cubicBezTo>
                    <a:pt x="1967" y="1899"/>
                    <a:pt x="1951" y="1962"/>
                    <a:pt x="1983" y="2001"/>
                  </a:cubicBezTo>
                  <a:cubicBezTo>
                    <a:pt x="2053" y="2127"/>
                    <a:pt x="2022" y="2197"/>
                    <a:pt x="1896" y="2253"/>
                  </a:cubicBezTo>
                  <a:cubicBezTo>
                    <a:pt x="1841" y="2268"/>
                    <a:pt x="1802" y="2300"/>
                    <a:pt x="1817" y="2371"/>
                  </a:cubicBezTo>
                  <a:cubicBezTo>
                    <a:pt x="1865" y="2567"/>
                    <a:pt x="1880" y="2795"/>
                    <a:pt x="2108" y="2897"/>
                  </a:cubicBezTo>
                  <a:cubicBezTo>
                    <a:pt x="2148" y="2913"/>
                    <a:pt x="2179" y="2945"/>
                    <a:pt x="2164" y="2984"/>
                  </a:cubicBezTo>
                  <a:cubicBezTo>
                    <a:pt x="2116" y="3094"/>
                    <a:pt x="2195" y="3133"/>
                    <a:pt x="2266" y="3141"/>
                  </a:cubicBezTo>
                  <a:cubicBezTo>
                    <a:pt x="2344" y="3157"/>
                    <a:pt x="2360" y="3188"/>
                    <a:pt x="2368" y="3259"/>
                  </a:cubicBezTo>
                  <a:cubicBezTo>
                    <a:pt x="2384" y="3362"/>
                    <a:pt x="2392" y="3495"/>
                    <a:pt x="2510" y="3527"/>
                  </a:cubicBezTo>
                  <a:cubicBezTo>
                    <a:pt x="2667" y="3566"/>
                    <a:pt x="2690" y="3723"/>
                    <a:pt x="2801" y="3802"/>
                  </a:cubicBezTo>
                  <a:cubicBezTo>
                    <a:pt x="2879" y="3865"/>
                    <a:pt x="2824" y="4046"/>
                    <a:pt x="2722" y="4093"/>
                  </a:cubicBezTo>
                  <a:cubicBezTo>
                    <a:pt x="2632" y="4148"/>
                    <a:pt x="2531" y="4173"/>
                    <a:pt x="2427" y="4173"/>
                  </a:cubicBezTo>
                  <a:cubicBezTo>
                    <a:pt x="2413" y="4173"/>
                    <a:pt x="2398" y="4173"/>
                    <a:pt x="2384" y="4172"/>
                  </a:cubicBezTo>
                  <a:cubicBezTo>
                    <a:pt x="2361" y="4170"/>
                    <a:pt x="2338" y="4169"/>
                    <a:pt x="2315" y="4169"/>
                  </a:cubicBezTo>
                  <a:cubicBezTo>
                    <a:pt x="2236" y="4169"/>
                    <a:pt x="2158" y="4180"/>
                    <a:pt x="2085" y="4211"/>
                  </a:cubicBezTo>
                  <a:cubicBezTo>
                    <a:pt x="1990" y="4235"/>
                    <a:pt x="1912" y="4313"/>
                    <a:pt x="1888" y="4408"/>
                  </a:cubicBezTo>
                  <a:cubicBezTo>
                    <a:pt x="1841" y="4533"/>
                    <a:pt x="1865" y="4565"/>
                    <a:pt x="1998" y="4612"/>
                  </a:cubicBezTo>
                  <a:cubicBezTo>
                    <a:pt x="2046" y="4636"/>
                    <a:pt x="2093" y="4659"/>
                    <a:pt x="2140" y="4691"/>
                  </a:cubicBezTo>
                  <a:cubicBezTo>
                    <a:pt x="2161" y="4701"/>
                    <a:pt x="2184" y="4709"/>
                    <a:pt x="2206" y="4709"/>
                  </a:cubicBezTo>
                  <a:cubicBezTo>
                    <a:pt x="2233" y="4709"/>
                    <a:pt x="2260" y="4697"/>
                    <a:pt x="2281" y="4667"/>
                  </a:cubicBezTo>
                  <a:cubicBezTo>
                    <a:pt x="2312" y="4622"/>
                    <a:pt x="2340" y="4602"/>
                    <a:pt x="2368" y="4602"/>
                  </a:cubicBezTo>
                  <a:cubicBezTo>
                    <a:pt x="2399" y="4602"/>
                    <a:pt x="2430" y="4626"/>
                    <a:pt x="2462" y="4667"/>
                  </a:cubicBezTo>
                  <a:cubicBezTo>
                    <a:pt x="2565" y="4777"/>
                    <a:pt x="2690" y="4777"/>
                    <a:pt x="2816" y="4801"/>
                  </a:cubicBezTo>
                  <a:cubicBezTo>
                    <a:pt x="2831" y="4804"/>
                    <a:pt x="2847" y="4807"/>
                    <a:pt x="2862" y="4807"/>
                  </a:cubicBezTo>
                  <a:cubicBezTo>
                    <a:pt x="2887" y="4807"/>
                    <a:pt x="2909" y="4799"/>
                    <a:pt x="2919" y="4769"/>
                  </a:cubicBezTo>
                  <a:cubicBezTo>
                    <a:pt x="2958" y="4604"/>
                    <a:pt x="3099" y="4628"/>
                    <a:pt x="3210" y="4573"/>
                  </a:cubicBezTo>
                  <a:lnTo>
                    <a:pt x="3210" y="4573"/>
                  </a:lnTo>
                  <a:cubicBezTo>
                    <a:pt x="3210" y="4596"/>
                    <a:pt x="3202" y="4612"/>
                    <a:pt x="3194" y="4628"/>
                  </a:cubicBezTo>
                  <a:cubicBezTo>
                    <a:pt x="3170" y="4675"/>
                    <a:pt x="3123" y="4691"/>
                    <a:pt x="3084" y="4714"/>
                  </a:cubicBezTo>
                  <a:cubicBezTo>
                    <a:pt x="2981" y="4785"/>
                    <a:pt x="2966" y="4935"/>
                    <a:pt x="3076" y="4982"/>
                  </a:cubicBezTo>
                  <a:cubicBezTo>
                    <a:pt x="3162" y="5029"/>
                    <a:pt x="3186" y="5100"/>
                    <a:pt x="3233" y="5163"/>
                  </a:cubicBezTo>
                  <a:cubicBezTo>
                    <a:pt x="3304" y="5273"/>
                    <a:pt x="3328" y="5414"/>
                    <a:pt x="3485" y="5469"/>
                  </a:cubicBezTo>
                  <a:cubicBezTo>
                    <a:pt x="3666" y="5524"/>
                    <a:pt x="3674" y="5572"/>
                    <a:pt x="3626" y="5760"/>
                  </a:cubicBezTo>
                  <a:cubicBezTo>
                    <a:pt x="3611" y="5808"/>
                    <a:pt x="3564" y="5863"/>
                    <a:pt x="3611" y="5886"/>
                  </a:cubicBezTo>
                  <a:cubicBezTo>
                    <a:pt x="3681" y="5933"/>
                    <a:pt x="3744" y="5988"/>
                    <a:pt x="3799" y="6044"/>
                  </a:cubicBezTo>
                  <a:cubicBezTo>
                    <a:pt x="3815" y="6055"/>
                    <a:pt x="3831" y="6060"/>
                    <a:pt x="3846" y="6060"/>
                  </a:cubicBezTo>
                  <a:cubicBezTo>
                    <a:pt x="3894" y="6060"/>
                    <a:pt x="3943" y="6018"/>
                    <a:pt x="3996" y="6012"/>
                  </a:cubicBezTo>
                  <a:cubicBezTo>
                    <a:pt x="4011" y="6012"/>
                    <a:pt x="4025" y="6007"/>
                    <a:pt x="4039" y="6007"/>
                  </a:cubicBezTo>
                  <a:cubicBezTo>
                    <a:pt x="4055" y="6007"/>
                    <a:pt x="4070" y="6014"/>
                    <a:pt x="4083" y="6044"/>
                  </a:cubicBezTo>
                  <a:cubicBezTo>
                    <a:pt x="3949" y="6083"/>
                    <a:pt x="3965" y="6240"/>
                    <a:pt x="3847" y="6311"/>
                  </a:cubicBezTo>
                  <a:cubicBezTo>
                    <a:pt x="3815" y="6327"/>
                    <a:pt x="3831" y="6413"/>
                    <a:pt x="3862" y="6413"/>
                  </a:cubicBezTo>
                  <a:cubicBezTo>
                    <a:pt x="3878" y="6410"/>
                    <a:pt x="3891" y="6408"/>
                    <a:pt x="3902" y="6408"/>
                  </a:cubicBezTo>
                  <a:cubicBezTo>
                    <a:pt x="3993" y="6408"/>
                    <a:pt x="3952" y="6514"/>
                    <a:pt x="3980" y="6563"/>
                  </a:cubicBezTo>
                  <a:cubicBezTo>
                    <a:pt x="4028" y="6633"/>
                    <a:pt x="4020" y="6744"/>
                    <a:pt x="4106" y="6799"/>
                  </a:cubicBezTo>
                  <a:cubicBezTo>
                    <a:pt x="4190" y="6768"/>
                    <a:pt x="4200" y="6641"/>
                    <a:pt x="4309" y="6641"/>
                  </a:cubicBezTo>
                  <a:cubicBezTo>
                    <a:pt x="4312" y="6641"/>
                    <a:pt x="4315" y="6641"/>
                    <a:pt x="4319" y="6641"/>
                  </a:cubicBezTo>
                  <a:cubicBezTo>
                    <a:pt x="4366" y="6641"/>
                    <a:pt x="4405" y="6665"/>
                    <a:pt x="4429" y="6704"/>
                  </a:cubicBezTo>
                  <a:cubicBezTo>
                    <a:pt x="4437" y="6720"/>
                    <a:pt x="4437" y="6736"/>
                    <a:pt x="4429" y="6744"/>
                  </a:cubicBezTo>
                  <a:cubicBezTo>
                    <a:pt x="4416" y="6761"/>
                    <a:pt x="4403" y="6768"/>
                    <a:pt x="4390" y="6768"/>
                  </a:cubicBezTo>
                  <a:cubicBezTo>
                    <a:pt x="4364" y="6768"/>
                    <a:pt x="4337" y="6741"/>
                    <a:pt x="4311" y="6736"/>
                  </a:cubicBezTo>
                  <a:cubicBezTo>
                    <a:pt x="4287" y="6736"/>
                    <a:pt x="4264" y="6736"/>
                    <a:pt x="4264" y="6767"/>
                  </a:cubicBezTo>
                  <a:cubicBezTo>
                    <a:pt x="4271" y="6854"/>
                    <a:pt x="4405" y="6854"/>
                    <a:pt x="4413" y="6940"/>
                  </a:cubicBezTo>
                  <a:cubicBezTo>
                    <a:pt x="4403" y="6952"/>
                    <a:pt x="4391" y="6955"/>
                    <a:pt x="4378" y="6955"/>
                  </a:cubicBezTo>
                  <a:cubicBezTo>
                    <a:pt x="4363" y="6955"/>
                    <a:pt x="4348" y="6951"/>
                    <a:pt x="4337" y="6951"/>
                  </a:cubicBezTo>
                  <a:cubicBezTo>
                    <a:pt x="4326" y="6951"/>
                    <a:pt x="4319" y="6955"/>
                    <a:pt x="4319" y="6972"/>
                  </a:cubicBezTo>
                  <a:cubicBezTo>
                    <a:pt x="4319" y="7035"/>
                    <a:pt x="4303" y="7121"/>
                    <a:pt x="4413" y="7153"/>
                  </a:cubicBezTo>
                  <a:cubicBezTo>
                    <a:pt x="4602" y="7208"/>
                    <a:pt x="4625" y="7263"/>
                    <a:pt x="4625" y="7436"/>
                  </a:cubicBezTo>
                  <a:cubicBezTo>
                    <a:pt x="4617" y="7444"/>
                    <a:pt x="4617" y="7451"/>
                    <a:pt x="4625" y="7459"/>
                  </a:cubicBezTo>
                  <a:cubicBezTo>
                    <a:pt x="4767" y="7483"/>
                    <a:pt x="4720" y="7703"/>
                    <a:pt x="4861" y="7703"/>
                  </a:cubicBezTo>
                  <a:cubicBezTo>
                    <a:pt x="4960" y="7703"/>
                    <a:pt x="4897" y="7806"/>
                    <a:pt x="4964" y="7806"/>
                  </a:cubicBezTo>
                  <a:cubicBezTo>
                    <a:pt x="4966" y="7806"/>
                    <a:pt x="4969" y="7806"/>
                    <a:pt x="4971" y="7805"/>
                  </a:cubicBezTo>
                  <a:cubicBezTo>
                    <a:pt x="5034" y="7805"/>
                    <a:pt x="5097" y="7813"/>
                    <a:pt x="5152" y="7837"/>
                  </a:cubicBezTo>
                  <a:cubicBezTo>
                    <a:pt x="5215" y="7853"/>
                    <a:pt x="5302" y="7900"/>
                    <a:pt x="5286" y="7947"/>
                  </a:cubicBezTo>
                  <a:cubicBezTo>
                    <a:pt x="5255" y="8033"/>
                    <a:pt x="5294" y="8167"/>
                    <a:pt x="5215" y="8199"/>
                  </a:cubicBezTo>
                  <a:cubicBezTo>
                    <a:pt x="5121" y="8254"/>
                    <a:pt x="5042" y="8324"/>
                    <a:pt x="4987" y="8419"/>
                  </a:cubicBezTo>
                  <a:cubicBezTo>
                    <a:pt x="4877" y="8560"/>
                    <a:pt x="4712" y="8663"/>
                    <a:pt x="4531" y="8678"/>
                  </a:cubicBezTo>
                  <a:cubicBezTo>
                    <a:pt x="4517" y="8682"/>
                    <a:pt x="4504" y="8683"/>
                    <a:pt x="4490" y="8683"/>
                  </a:cubicBezTo>
                  <a:cubicBezTo>
                    <a:pt x="4439" y="8683"/>
                    <a:pt x="4387" y="8662"/>
                    <a:pt x="4350" y="8631"/>
                  </a:cubicBezTo>
                  <a:cubicBezTo>
                    <a:pt x="4206" y="8517"/>
                    <a:pt x="4062" y="8418"/>
                    <a:pt x="3869" y="8418"/>
                  </a:cubicBezTo>
                  <a:cubicBezTo>
                    <a:pt x="3861" y="8418"/>
                    <a:pt x="3854" y="8419"/>
                    <a:pt x="3847" y="8419"/>
                  </a:cubicBezTo>
                  <a:cubicBezTo>
                    <a:pt x="3870" y="8348"/>
                    <a:pt x="3980" y="8372"/>
                    <a:pt x="3996" y="8285"/>
                  </a:cubicBezTo>
                  <a:cubicBezTo>
                    <a:pt x="3941" y="8206"/>
                    <a:pt x="3760" y="8269"/>
                    <a:pt x="3776" y="8104"/>
                  </a:cubicBezTo>
                  <a:cubicBezTo>
                    <a:pt x="3752" y="8096"/>
                    <a:pt x="3737" y="8088"/>
                    <a:pt x="3713" y="8088"/>
                  </a:cubicBezTo>
                  <a:cubicBezTo>
                    <a:pt x="3689" y="8082"/>
                    <a:pt x="3668" y="8079"/>
                    <a:pt x="3650" y="8079"/>
                  </a:cubicBezTo>
                  <a:cubicBezTo>
                    <a:pt x="3549" y="8079"/>
                    <a:pt x="3513" y="8162"/>
                    <a:pt x="3493" y="8262"/>
                  </a:cubicBezTo>
                  <a:cubicBezTo>
                    <a:pt x="3312" y="8246"/>
                    <a:pt x="3390" y="8049"/>
                    <a:pt x="3257" y="8010"/>
                  </a:cubicBezTo>
                  <a:cubicBezTo>
                    <a:pt x="3378" y="7971"/>
                    <a:pt x="3433" y="7953"/>
                    <a:pt x="3483" y="7953"/>
                  </a:cubicBezTo>
                  <a:cubicBezTo>
                    <a:pt x="3525" y="7953"/>
                    <a:pt x="3564" y="7965"/>
                    <a:pt x="3634" y="7986"/>
                  </a:cubicBezTo>
                  <a:cubicBezTo>
                    <a:pt x="3652" y="7995"/>
                    <a:pt x="3671" y="8004"/>
                    <a:pt x="3687" y="8004"/>
                  </a:cubicBezTo>
                  <a:cubicBezTo>
                    <a:pt x="3699" y="8004"/>
                    <a:pt x="3711" y="8000"/>
                    <a:pt x="3721" y="7986"/>
                  </a:cubicBezTo>
                  <a:cubicBezTo>
                    <a:pt x="3752" y="7963"/>
                    <a:pt x="3752" y="7915"/>
                    <a:pt x="3737" y="7884"/>
                  </a:cubicBezTo>
                  <a:cubicBezTo>
                    <a:pt x="3713" y="7829"/>
                    <a:pt x="3650" y="7805"/>
                    <a:pt x="3674" y="7727"/>
                  </a:cubicBezTo>
                  <a:cubicBezTo>
                    <a:pt x="3705" y="7609"/>
                    <a:pt x="3634" y="7562"/>
                    <a:pt x="3524" y="7554"/>
                  </a:cubicBezTo>
                  <a:cubicBezTo>
                    <a:pt x="3469" y="7554"/>
                    <a:pt x="3398" y="7554"/>
                    <a:pt x="3414" y="7475"/>
                  </a:cubicBezTo>
                  <a:cubicBezTo>
                    <a:pt x="3435" y="7391"/>
                    <a:pt x="3411" y="7374"/>
                    <a:pt x="3371" y="7374"/>
                  </a:cubicBezTo>
                  <a:cubicBezTo>
                    <a:pt x="3351" y="7374"/>
                    <a:pt x="3328" y="7378"/>
                    <a:pt x="3304" y="7381"/>
                  </a:cubicBezTo>
                  <a:cubicBezTo>
                    <a:pt x="3295" y="7382"/>
                    <a:pt x="3286" y="7382"/>
                    <a:pt x="3277" y="7382"/>
                  </a:cubicBezTo>
                  <a:cubicBezTo>
                    <a:pt x="3208" y="7382"/>
                    <a:pt x="3123" y="7355"/>
                    <a:pt x="3123" y="7286"/>
                  </a:cubicBezTo>
                  <a:cubicBezTo>
                    <a:pt x="3131" y="7192"/>
                    <a:pt x="3060" y="7129"/>
                    <a:pt x="3084" y="7042"/>
                  </a:cubicBezTo>
                  <a:cubicBezTo>
                    <a:pt x="3115" y="6964"/>
                    <a:pt x="3060" y="6869"/>
                    <a:pt x="2974" y="6862"/>
                  </a:cubicBezTo>
                  <a:cubicBezTo>
                    <a:pt x="2879" y="6830"/>
                    <a:pt x="2871" y="6775"/>
                    <a:pt x="2926" y="6704"/>
                  </a:cubicBezTo>
                  <a:cubicBezTo>
                    <a:pt x="2950" y="6681"/>
                    <a:pt x="2966" y="6657"/>
                    <a:pt x="2974" y="6626"/>
                  </a:cubicBezTo>
                  <a:cubicBezTo>
                    <a:pt x="2974" y="6586"/>
                    <a:pt x="2966" y="6555"/>
                    <a:pt x="2950" y="6523"/>
                  </a:cubicBezTo>
                  <a:cubicBezTo>
                    <a:pt x="2937" y="6507"/>
                    <a:pt x="2923" y="6502"/>
                    <a:pt x="2909" y="6502"/>
                  </a:cubicBezTo>
                  <a:cubicBezTo>
                    <a:pt x="2887" y="6502"/>
                    <a:pt x="2863" y="6514"/>
                    <a:pt x="2840" y="6523"/>
                  </a:cubicBezTo>
                  <a:cubicBezTo>
                    <a:pt x="2789" y="6531"/>
                    <a:pt x="2752" y="6604"/>
                    <a:pt x="2686" y="6604"/>
                  </a:cubicBezTo>
                  <a:cubicBezTo>
                    <a:pt x="2680" y="6604"/>
                    <a:pt x="2673" y="6603"/>
                    <a:pt x="2667" y="6602"/>
                  </a:cubicBezTo>
                  <a:cubicBezTo>
                    <a:pt x="2667" y="6492"/>
                    <a:pt x="2730" y="6460"/>
                    <a:pt x="2808" y="6437"/>
                  </a:cubicBezTo>
                  <a:cubicBezTo>
                    <a:pt x="2848" y="6421"/>
                    <a:pt x="2879" y="6397"/>
                    <a:pt x="2864" y="6350"/>
                  </a:cubicBezTo>
                  <a:cubicBezTo>
                    <a:pt x="2848" y="6311"/>
                    <a:pt x="2816" y="6287"/>
                    <a:pt x="2777" y="6287"/>
                  </a:cubicBezTo>
                  <a:cubicBezTo>
                    <a:pt x="2747" y="6298"/>
                    <a:pt x="2718" y="6303"/>
                    <a:pt x="2689" y="6303"/>
                  </a:cubicBezTo>
                  <a:cubicBezTo>
                    <a:pt x="2634" y="6303"/>
                    <a:pt x="2582" y="6284"/>
                    <a:pt x="2541" y="6248"/>
                  </a:cubicBezTo>
                  <a:cubicBezTo>
                    <a:pt x="2455" y="6169"/>
                    <a:pt x="2486" y="6083"/>
                    <a:pt x="2549" y="6004"/>
                  </a:cubicBezTo>
                  <a:cubicBezTo>
                    <a:pt x="2462" y="5933"/>
                    <a:pt x="2415" y="5815"/>
                    <a:pt x="2439" y="5705"/>
                  </a:cubicBezTo>
                  <a:cubicBezTo>
                    <a:pt x="2439" y="5705"/>
                    <a:pt x="2344" y="5705"/>
                    <a:pt x="2337" y="5682"/>
                  </a:cubicBezTo>
                  <a:cubicBezTo>
                    <a:pt x="2266" y="5517"/>
                    <a:pt x="2132" y="5391"/>
                    <a:pt x="1967" y="5328"/>
                  </a:cubicBezTo>
                  <a:cubicBezTo>
                    <a:pt x="1945" y="5321"/>
                    <a:pt x="1930" y="5247"/>
                    <a:pt x="1891" y="5247"/>
                  </a:cubicBezTo>
                  <a:cubicBezTo>
                    <a:pt x="1888" y="5247"/>
                    <a:pt x="1884" y="5248"/>
                    <a:pt x="1880" y="5249"/>
                  </a:cubicBezTo>
                  <a:cubicBezTo>
                    <a:pt x="1856" y="5259"/>
                    <a:pt x="1840" y="5264"/>
                    <a:pt x="1828" y="5264"/>
                  </a:cubicBezTo>
                  <a:cubicBezTo>
                    <a:pt x="1788" y="5264"/>
                    <a:pt x="1816" y="5209"/>
                    <a:pt x="1810" y="5178"/>
                  </a:cubicBezTo>
                  <a:cubicBezTo>
                    <a:pt x="1770" y="5055"/>
                    <a:pt x="1756" y="5009"/>
                    <a:pt x="1708" y="5009"/>
                  </a:cubicBezTo>
                  <a:cubicBezTo>
                    <a:pt x="1679" y="5009"/>
                    <a:pt x="1639" y="5026"/>
                    <a:pt x="1574" y="5053"/>
                  </a:cubicBezTo>
                  <a:cubicBezTo>
                    <a:pt x="1566" y="5053"/>
                    <a:pt x="1550" y="5045"/>
                    <a:pt x="1526" y="5029"/>
                  </a:cubicBezTo>
                  <a:cubicBezTo>
                    <a:pt x="1519" y="4942"/>
                    <a:pt x="1581" y="4872"/>
                    <a:pt x="1668" y="4864"/>
                  </a:cubicBezTo>
                  <a:cubicBezTo>
                    <a:pt x="1699" y="4864"/>
                    <a:pt x="1739" y="4856"/>
                    <a:pt x="1731" y="4817"/>
                  </a:cubicBezTo>
                  <a:cubicBezTo>
                    <a:pt x="1723" y="4777"/>
                    <a:pt x="1715" y="4738"/>
                    <a:pt x="1668" y="4722"/>
                  </a:cubicBezTo>
                  <a:cubicBezTo>
                    <a:pt x="1664" y="4721"/>
                    <a:pt x="1660" y="4721"/>
                    <a:pt x="1655" y="4721"/>
                  </a:cubicBezTo>
                  <a:cubicBezTo>
                    <a:pt x="1637" y="4721"/>
                    <a:pt x="1614" y="4725"/>
                    <a:pt x="1591" y="4725"/>
                  </a:cubicBezTo>
                  <a:cubicBezTo>
                    <a:pt x="1558" y="4725"/>
                    <a:pt x="1524" y="4717"/>
                    <a:pt x="1503" y="4675"/>
                  </a:cubicBezTo>
                  <a:cubicBezTo>
                    <a:pt x="1492" y="4637"/>
                    <a:pt x="1451" y="4614"/>
                    <a:pt x="1408" y="4614"/>
                  </a:cubicBezTo>
                  <a:cubicBezTo>
                    <a:pt x="1389" y="4614"/>
                    <a:pt x="1370" y="4618"/>
                    <a:pt x="1353" y="4628"/>
                  </a:cubicBezTo>
                  <a:cubicBezTo>
                    <a:pt x="1341" y="4637"/>
                    <a:pt x="1326" y="4642"/>
                    <a:pt x="1311" y="4642"/>
                  </a:cubicBezTo>
                  <a:cubicBezTo>
                    <a:pt x="1288" y="4642"/>
                    <a:pt x="1265" y="4631"/>
                    <a:pt x="1251" y="4612"/>
                  </a:cubicBezTo>
                  <a:cubicBezTo>
                    <a:pt x="1203" y="4564"/>
                    <a:pt x="1138" y="4538"/>
                    <a:pt x="1071" y="4538"/>
                  </a:cubicBezTo>
                  <a:cubicBezTo>
                    <a:pt x="1039" y="4538"/>
                    <a:pt x="1007" y="4544"/>
                    <a:pt x="976" y="4557"/>
                  </a:cubicBezTo>
                  <a:cubicBezTo>
                    <a:pt x="963" y="4561"/>
                    <a:pt x="952" y="4563"/>
                    <a:pt x="942" y="4563"/>
                  </a:cubicBezTo>
                  <a:cubicBezTo>
                    <a:pt x="895" y="4563"/>
                    <a:pt x="874" y="4522"/>
                    <a:pt x="874" y="4471"/>
                  </a:cubicBezTo>
                  <a:cubicBezTo>
                    <a:pt x="874" y="4431"/>
                    <a:pt x="874" y="4392"/>
                    <a:pt x="866" y="4360"/>
                  </a:cubicBezTo>
                  <a:cubicBezTo>
                    <a:pt x="850" y="4282"/>
                    <a:pt x="835" y="4253"/>
                    <a:pt x="790" y="4253"/>
                  </a:cubicBezTo>
                  <a:cubicBezTo>
                    <a:pt x="766" y="4253"/>
                    <a:pt x="735" y="4261"/>
                    <a:pt x="693" y="4274"/>
                  </a:cubicBezTo>
                  <a:cubicBezTo>
                    <a:pt x="598" y="4305"/>
                    <a:pt x="512" y="4353"/>
                    <a:pt x="441" y="4415"/>
                  </a:cubicBezTo>
                  <a:cubicBezTo>
                    <a:pt x="365" y="4483"/>
                    <a:pt x="283" y="4573"/>
                    <a:pt x="165" y="4573"/>
                  </a:cubicBezTo>
                  <a:cubicBezTo>
                    <a:pt x="160" y="4573"/>
                    <a:pt x="155" y="4573"/>
                    <a:pt x="150" y="4573"/>
                  </a:cubicBezTo>
                  <a:cubicBezTo>
                    <a:pt x="16" y="4573"/>
                    <a:pt x="1" y="4644"/>
                    <a:pt x="40" y="4738"/>
                  </a:cubicBezTo>
                  <a:cubicBezTo>
                    <a:pt x="64" y="4809"/>
                    <a:pt x="56" y="4895"/>
                    <a:pt x="134" y="4935"/>
                  </a:cubicBezTo>
                  <a:cubicBezTo>
                    <a:pt x="189" y="4958"/>
                    <a:pt x="181" y="5005"/>
                    <a:pt x="174" y="5053"/>
                  </a:cubicBezTo>
                  <a:cubicBezTo>
                    <a:pt x="150" y="5147"/>
                    <a:pt x="205" y="5249"/>
                    <a:pt x="307" y="5281"/>
                  </a:cubicBezTo>
                  <a:cubicBezTo>
                    <a:pt x="362" y="5304"/>
                    <a:pt x="433" y="5344"/>
                    <a:pt x="394" y="5422"/>
                  </a:cubicBezTo>
                  <a:cubicBezTo>
                    <a:pt x="323" y="5540"/>
                    <a:pt x="402" y="5635"/>
                    <a:pt x="465" y="5713"/>
                  </a:cubicBezTo>
                  <a:cubicBezTo>
                    <a:pt x="653" y="5949"/>
                    <a:pt x="669" y="6264"/>
                    <a:pt x="858" y="6500"/>
                  </a:cubicBezTo>
                  <a:cubicBezTo>
                    <a:pt x="866" y="6508"/>
                    <a:pt x="866" y="6515"/>
                    <a:pt x="866" y="6523"/>
                  </a:cubicBezTo>
                  <a:cubicBezTo>
                    <a:pt x="826" y="6665"/>
                    <a:pt x="944" y="6720"/>
                    <a:pt x="1031" y="6799"/>
                  </a:cubicBezTo>
                  <a:cubicBezTo>
                    <a:pt x="1078" y="6846"/>
                    <a:pt x="1173" y="6869"/>
                    <a:pt x="1188" y="6956"/>
                  </a:cubicBezTo>
                  <a:cubicBezTo>
                    <a:pt x="1212" y="7074"/>
                    <a:pt x="1298" y="7168"/>
                    <a:pt x="1416" y="7215"/>
                  </a:cubicBezTo>
                  <a:cubicBezTo>
                    <a:pt x="1479" y="7239"/>
                    <a:pt x="1519" y="7302"/>
                    <a:pt x="1511" y="7365"/>
                  </a:cubicBezTo>
                  <a:cubicBezTo>
                    <a:pt x="1542" y="7664"/>
                    <a:pt x="1747" y="7868"/>
                    <a:pt x="1888" y="8104"/>
                  </a:cubicBezTo>
                  <a:cubicBezTo>
                    <a:pt x="1895" y="8118"/>
                    <a:pt x="1906" y="8121"/>
                    <a:pt x="1919" y="8121"/>
                  </a:cubicBezTo>
                  <a:cubicBezTo>
                    <a:pt x="1932" y="8121"/>
                    <a:pt x="1946" y="8118"/>
                    <a:pt x="1959" y="8118"/>
                  </a:cubicBezTo>
                  <a:cubicBezTo>
                    <a:pt x="1964" y="8118"/>
                    <a:pt x="1970" y="8119"/>
                    <a:pt x="1975" y="8120"/>
                  </a:cubicBezTo>
                  <a:cubicBezTo>
                    <a:pt x="2046" y="8144"/>
                    <a:pt x="2156" y="8144"/>
                    <a:pt x="2053" y="8269"/>
                  </a:cubicBezTo>
                  <a:cubicBezTo>
                    <a:pt x="2030" y="8309"/>
                    <a:pt x="2085" y="8332"/>
                    <a:pt x="2116" y="8356"/>
                  </a:cubicBezTo>
                  <a:cubicBezTo>
                    <a:pt x="2195" y="8427"/>
                    <a:pt x="2266" y="8497"/>
                    <a:pt x="2337" y="8584"/>
                  </a:cubicBezTo>
                  <a:cubicBezTo>
                    <a:pt x="2423" y="8670"/>
                    <a:pt x="2455" y="8788"/>
                    <a:pt x="2533" y="8883"/>
                  </a:cubicBezTo>
                  <a:cubicBezTo>
                    <a:pt x="2816" y="9190"/>
                    <a:pt x="3076" y="9520"/>
                    <a:pt x="3390" y="9795"/>
                  </a:cubicBezTo>
                  <a:cubicBezTo>
                    <a:pt x="3453" y="9842"/>
                    <a:pt x="3524" y="9890"/>
                    <a:pt x="3587" y="9953"/>
                  </a:cubicBezTo>
                  <a:cubicBezTo>
                    <a:pt x="3792" y="10181"/>
                    <a:pt x="4028" y="10377"/>
                    <a:pt x="4303" y="10535"/>
                  </a:cubicBezTo>
                  <a:cubicBezTo>
                    <a:pt x="4507" y="10653"/>
                    <a:pt x="4735" y="10739"/>
                    <a:pt x="4924" y="10904"/>
                  </a:cubicBezTo>
                  <a:cubicBezTo>
                    <a:pt x="5050" y="11030"/>
                    <a:pt x="5223" y="11117"/>
                    <a:pt x="5404" y="11132"/>
                  </a:cubicBezTo>
                  <a:cubicBezTo>
                    <a:pt x="5428" y="11140"/>
                    <a:pt x="5451" y="11148"/>
                    <a:pt x="5459" y="11164"/>
                  </a:cubicBezTo>
                  <a:cubicBezTo>
                    <a:pt x="5483" y="11225"/>
                    <a:pt x="5518" y="11244"/>
                    <a:pt x="5559" y="11244"/>
                  </a:cubicBezTo>
                  <a:cubicBezTo>
                    <a:pt x="5587" y="11244"/>
                    <a:pt x="5617" y="11236"/>
                    <a:pt x="5648" y="11227"/>
                  </a:cubicBezTo>
                  <a:cubicBezTo>
                    <a:pt x="5758" y="11195"/>
                    <a:pt x="5679" y="11101"/>
                    <a:pt x="5703" y="11046"/>
                  </a:cubicBezTo>
                  <a:lnTo>
                    <a:pt x="5703" y="11046"/>
                  </a:lnTo>
                  <a:cubicBezTo>
                    <a:pt x="5726" y="11054"/>
                    <a:pt x="5742" y="11054"/>
                    <a:pt x="5750" y="11062"/>
                  </a:cubicBezTo>
                  <a:cubicBezTo>
                    <a:pt x="5785" y="11102"/>
                    <a:pt x="5811" y="11142"/>
                    <a:pt x="5856" y="11142"/>
                  </a:cubicBezTo>
                  <a:cubicBezTo>
                    <a:pt x="5873" y="11142"/>
                    <a:pt x="5892" y="11137"/>
                    <a:pt x="5915" y="11124"/>
                  </a:cubicBezTo>
                  <a:cubicBezTo>
                    <a:pt x="5994" y="11093"/>
                    <a:pt x="6033" y="11022"/>
                    <a:pt x="6017" y="10944"/>
                  </a:cubicBezTo>
                  <a:cubicBezTo>
                    <a:pt x="6002" y="10802"/>
                    <a:pt x="5970" y="10668"/>
                    <a:pt x="5915" y="10535"/>
                  </a:cubicBezTo>
                  <a:cubicBezTo>
                    <a:pt x="5892" y="10409"/>
                    <a:pt x="5781" y="10306"/>
                    <a:pt x="5648" y="10306"/>
                  </a:cubicBezTo>
                  <a:cubicBezTo>
                    <a:pt x="5624" y="10306"/>
                    <a:pt x="5577" y="10306"/>
                    <a:pt x="5601" y="10259"/>
                  </a:cubicBezTo>
                  <a:cubicBezTo>
                    <a:pt x="5671" y="10110"/>
                    <a:pt x="5483" y="10070"/>
                    <a:pt x="5475" y="9953"/>
                  </a:cubicBezTo>
                  <a:cubicBezTo>
                    <a:pt x="5475" y="9938"/>
                    <a:pt x="5462" y="9931"/>
                    <a:pt x="5445" y="9931"/>
                  </a:cubicBezTo>
                  <a:cubicBezTo>
                    <a:pt x="5425" y="9931"/>
                    <a:pt x="5398" y="9942"/>
                    <a:pt x="5380" y="9968"/>
                  </a:cubicBezTo>
                  <a:cubicBezTo>
                    <a:pt x="5367" y="9981"/>
                    <a:pt x="5398" y="10039"/>
                    <a:pt x="5363" y="10039"/>
                  </a:cubicBezTo>
                  <a:cubicBezTo>
                    <a:pt x="5356" y="10039"/>
                    <a:pt x="5346" y="10036"/>
                    <a:pt x="5333" y="10031"/>
                  </a:cubicBezTo>
                  <a:cubicBezTo>
                    <a:pt x="5310" y="10015"/>
                    <a:pt x="5278" y="9984"/>
                    <a:pt x="5294" y="9953"/>
                  </a:cubicBezTo>
                  <a:cubicBezTo>
                    <a:pt x="5333" y="9887"/>
                    <a:pt x="5329" y="9854"/>
                    <a:pt x="5272" y="9854"/>
                  </a:cubicBezTo>
                  <a:cubicBezTo>
                    <a:pt x="5260" y="9854"/>
                    <a:pt x="5247" y="9856"/>
                    <a:pt x="5231" y="9858"/>
                  </a:cubicBezTo>
                  <a:cubicBezTo>
                    <a:pt x="5227" y="9858"/>
                    <a:pt x="5224" y="9859"/>
                    <a:pt x="5220" y="9859"/>
                  </a:cubicBezTo>
                  <a:cubicBezTo>
                    <a:pt x="5134" y="9859"/>
                    <a:pt x="5103" y="9770"/>
                    <a:pt x="5042" y="9740"/>
                  </a:cubicBezTo>
                  <a:cubicBezTo>
                    <a:pt x="4979" y="9701"/>
                    <a:pt x="5026" y="9646"/>
                    <a:pt x="5042" y="9599"/>
                  </a:cubicBezTo>
                  <a:cubicBezTo>
                    <a:pt x="5058" y="9583"/>
                    <a:pt x="5042" y="9551"/>
                    <a:pt x="5019" y="9544"/>
                  </a:cubicBezTo>
                  <a:cubicBezTo>
                    <a:pt x="4938" y="9503"/>
                    <a:pt x="4862" y="9429"/>
                    <a:pt x="4768" y="9429"/>
                  </a:cubicBezTo>
                  <a:cubicBezTo>
                    <a:pt x="4734" y="9429"/>
                    <a:pt x="4697" y="9439"/>
                    <a:pt x="4657" y="9465"/>
                  </a:cubicBezTo>
                  <a:cubicBezTo>
                    <a:pt x="4657" y="9386"/>
                    <a:pt x="4594" y="9315"/>
                    <a:pt x="4633" y="9245"/>
                  </a:cubicBezTo>
                  <a:cubicBezTo>
                    <a:pt x="4636" y="9244"/>
                    <a:pt x="4639" y="9244"/>
                    <a:pt x="4642" y="9244"/>
                  </a:cubicBezTo>
                  <a:cubicBezTo>
                    <a:pt x="4693" y="9244"/>
                    <a:pt x="4668" y="9315"/>
                    <a:pt x="4735" y="9315"/>
                  </a:cubicBezTo>
                  <a:cubicBezTo>
                    <a:pt x="4775" y="9174"/>
                    <a:pt x="4885" y="9072"/>
                    <a:pt x="5026" y="9048"/>
                  </a:cubicBezTo>
                  <a:cubicBezTo>
                    <a:pt x="5089" y="9040"/>
                    <a:pt x="5121" y="8969"/>
                    <a:pt x="5152" y="8914"/>
                  </a:cubicBezTo>
                  <a:cubicBezTo>
                    <a:pt x="5199" y="8828"/>
                    <a:pt x="5247" y="8749"/>
                    <a:pt x="5294" y="8663"/>
                  </a:cubicBezTo>
                  <a:cubicBezTo>
                    <a:pt x="5373" y="8505"/>
                    <a:pt x="5506" y="8482"/>
                    <a:pt x="5656" y="8474"/>
                  </a:cubicBezTo>
                  <a:cubicBezTo>
                    <a:pt x="5719" y="8474"/>
                    <a:pt x="5758" y="8497"/>
                    <a:pt x="5758" y="8545"/>
                  </a:cubicBezTo>
                  <a:cubicBezTo>
                    <a:pt x="5750" y="8710"/>
                    <a:pt x="5915" y="8726"/>
                    <a:pt x="5994" y="8812"/>
                  </a:cubicBezTo>
                  <a:cubicBezTo>
                    <a:pt x="6041" y="8859"/>
                    <a:pt x="6238" y="8796"/>
                    <a:pt x="6120" y="8977"/>
                  </a:cubicBezTo>
                  <a:cubicBezTo>
                    <a:pt x="6112" y="8993"/>
                    <a:pt x="6135" y="9017"/>
                    <a:pt x="6159" y="9017"/>
                  </a:cubicBezTo>
                  <a:cubicBezTo>
                    <a:pt x="6167" y="9015"/>
                    <a:pt x="6175" y="9014"/>
                    <a:pt x="6182" y="9014"/>
                  </a:cubicBezTo>
                  <a:cubicBezTo>
                    <a:pt x="6246" y="9014"/>
                    <a:pt x="6249" y="9075"/>
                    <a:pt x="6285" y="9111"/>
                  </a:cubicBezTo>
                  <a:cubicBezTo>
                    <a:pt x="6364" y="9190"/>
                    <a:pt x="6379" y="9355"/>
                    <a:pt x="6458" y="9370"/>
                  </a:cubicBezTo>
                  <a:cubicBezTo>
                    <a:pt x="6577" y="9384"/>
                    <a:pt x="6635" y="9537"/>
                    <a:pt x="6755" y="9537"/>
                  </a:cubicBezTo>
                  <a:cubicBezTo>
                    <a:pt x="6777" y="9537"/>
                    <a:pt x="6801" y="9532"/>
                    <a:pt x="6828" y="9520"/>
                  </a:cubicBezTo>
                  <a:cubicBezTo>
                    <a:pt x="6831" y="9519"/>
                    <a:pt x="6834" y="9518"/>
                    <a:pt x="6837" y="9518"/>
                  </a:cubicBezTo>
                  <a:cubicBezTo>
                    <a:pt x="6857" y="9518"/>
                    <a:pt x="6874" y="9539"/>
                    <a:pt x="6867" y="9559"/>
                  </a:cubicBezTo>
                  <a:cubicBezTo>
                    <a:pt x="6843" y="9701"/>
                    <a:pt x="6953" y="9701"/>
                    <a:pt x="7040" y="9724"/>
                  </a:cubicBezTo>
                  <a:cubicBezTo>
                    <a:pt x="7095" y="9740"/>
                    <a:pt x="7174" y="9748"/>
                    <a:pt x="7182" y="9827"/>
                  </a:cubicBezTo>
                  <a:cubicBezTo>
                    <a:pt x="7189" y="10000"/>
                    <a:pt x="7362" y="10063"/>
                    <a:pt x="7425" y="10204"/>
                  </a:cubicBezTo>
                  <a:cubicBezTo>
                    <a:pt x="7452" y="10275"/>
                    <a:pt x="7521" y="10319"/>
                    <a:pt x="7592" y="10319"/>
                  </a:cubicBezTo>
                  <a:cubicBezTo>
                    <a:pt x="7623" y="10319"/>
                    <a:pt x="7656" y="10310"/>
                    <a:pt x="7685" y="10291"/>
                  </a:cubicBezTo>
                  <a:lnTo>
                    <a:pt x="7685" y="10291"/>
                  </a:lnTo>
                  <a:cubicBezTo>
                    <a:pt x="7614" y="10472"/>
                    <a:pt x="7606" y="10511"/>
                    <a:pt x="7669" y="10535"/>
                  </a:cubicBezTo>
                  <a:cubicBezTo>
                    <a:pt x="7842" y="10582"/>
                    <a:pt x="7905" y="10723"/>
                    <a:pt x="7968" y="10865"/>
                  </a:cubicBezTo>
                  <a:cubicBezTo>
                    <a:pt x="7992" y="10912"/>
                    <a:pt x="8023" y="10944"/>
                    <a:pt x="8062" y="10967"/>
                  </a:cubicBezTo>
                  <a:cubicBezTo>
                    <a:pt x="8220" y="11054"/>
                    <a:pt x="8322" y="11203"/>
                    <a:pt x="8479" y="11290"/>
                  </a:cubicBezTo>
                  <a:cubicBezTo>
                    <a:pt x="8574" y="11337"/>
                    <a:pt x="8574" y="11415"/>
                    <a:pt x="8526" y="11494"/>
                  </a:cubicBezTo>
                  <a:cubicBezTo>
                    <a:pt x="8479" y="11573"/>
                    <a:pt x="8416" y="11644"/>
                    <a:pt x="8346" y="11699"/>
                  </a:cubicBezTo>
                  <a:cubicBezTo>
                    <a:pt x="8275" y="11754"/>
                    <a:pt x="8220" y="11809"/>
                    <a:pt x="8173" y="11887"/>
                  </a:cubicBezTo>
                  <a:cubicBezTo>
                    <a:pt x="8070" y="12037"/>
                    <a:pt x="7937" y="12163"/>
                    <a:pt x="7771" y="12249"/>
                  </a:cubicBezTo>
                  <a:cubicBezTo>
                    <a:pt x="7653" y="12320"/>
                    <a:pt x="7504" y="12367"/>
                    <a:pt x="7441" y="12509"/>
                  </a:cubicBezTo>
                  <a:cubicBezTo>
                    <a:pt x="7378" y="12666"/>
                    <a:pt x="7237" y="12784"/>
                    <a:pt x="7071" y="12823"/>
                  </a:cubicBezTo>
                  <a:cubicBezTo>
                    <a:pt x="7032" y="12831"/>
                    <a:pt x="7001" y="12847"/>
                    <a:pt x="6969" y="12870"/>
                  </a:cubicBezTo>
                  <a:cubicBezTo>
                    <a:pt x="6914" y="12910"/>
                    <a:pt x="6843" y="12941"/>
                    <a:pt x="6835" y="13020"/>
                  </a:cubicBezTo>
                  <a:cubicBezTo>
                    <a:pt x="6835" y="13044"/>
                    <a:pt x="6851" y="13059"/>
                    <a:pt x="6875" y="13067"/>
                  </a:cubicBezTo>
                  <a:cubicBezTo>
                    <a:pt x="6884" y="13069"/>
                    <a:pt x="6892" y="13069"/>
                    <a:pt x="6900" y="13069"/>
                  </a:cubicBezTo>
                  <a:cubicBezTo>
                    <a:pt x="6977" y="13069"/>
                    <a:pt x="7012" y="13006"/>
                    <a:pt x="7048" y="12949"/>
                  </a:cubicBezTo>
                  <a:cubicBezTo>
                    <a:pt x="7104" y="13021"/>
                    <a:pt x="7124" y="13049"/>
                    <a:pt x="7157" y="13049"/>
                  </a:cubicBezTo>
                  <a:cubicBezTo>
                    <a:pt x="7175" y="13049"/>
                    <a:pt x="7196" y="13041"/>
                    <a:pt x="7229" y="13028"/>
                  </a:cubicBezTo>
                  <a:cubicBezTo>
                    <a:pt x="7254" y="13015"/>
                    <a:pt x="7276" y="13009"/>
                    <a:pt x="7294" y="13009"/>
                  </a:cubicBezTo>
                  <a:cubicBezTo>
                    <a:pt x="7331" y="13009"/>
                    <a:pt x="7354" y="13035"/>
                    <a:pt x="7370" y="13083"/>
                  </a:cubicBezTo>
                  <a:cubicBezTo>
                    <a:pt x="7378" y="13114"/>
                    <a:pt x="7378" y="13177"/>
                    <a:pt x="7417" y="13177"/>
                  </a:cubicBezTo>
                  <a:cubicBezTo>
                    <a:pt x="7630" y="13201"/>
                    <a:pt x="7535" y="13366"/>
                    <a:pt x="7559" y="13476"/>
                  </a:cubicBezTo>
                  <a:cubicBezTo>
                    <a:pt x="7567" y="13500"/>
                    <a:pt x="7567" y="13523"/>
                    <a:pt x="7598" y="13531"/>
                  </a:cubicBezTo>
                  <a:cubicBezTo>
                    <a:pt x="7638" y="13531"/>
                    <a:pt x="7622" y="13460"/>
                    <a:pt x="7685" y="13453"/>
                  </a:cubicBezTo>
                  <a:cubicBezTo>
                    <a:pt x="7732" y="13586"/>
                    <a:pt x="7842" y="13688"/>
                    <a:pt x="7968" y="13744"/>
                  </a:cubicBezTo>
                  <a:cubicBezTo>
                    <a:pt x="8109" y="13811"/>
                    <a:pt x="8234" y="13936"/>
                    <a:pt x="8390" y="13936"/>
                  </a:cubicBezTo>
                  <a:cubicBezTo>
                    <a:pt x="8416" y="13936"/>
                    <a:pt x="8443" y="13932"/>
                    <a:pt x="8471" y="13924"/>
                  </a:cubicBezTo>
                  <a:cubicBezTo>
                    <a:pt x="8492" y="13919"/>
                    <a:pt x="8512" y="13917"/>
                    <a:pt x="8533" y="13917"/>
                  </a:cubicBezTo>
                  <a:cubicBezTo>
                    <a:pt x="8605" y="13917"/>
                    <a:pt x="8674" y="13949"/>
                    <a:pt x="8723" y="14011"/>
                  </a:cubicBezTo>
                  <a:cubicBezTo>
                    <a:pt x="8794" y="14121"/>
                    <a:pt x="8920" y="14184"/>
                    <a:pt x="9046" y="14184"/>
                  </a:cubicBezTo>
                  <a:cubicBezTo>
                    <a:pt x="9140" y="14184"/>
                    <a:pt x="9211" y="14231"/>
                    <a:pt x="9156" y="14349"/>
                  </a:cubicBezTo>
                  <a:cubicBezTo>
                    <a:pt x="9140" y="14373"/>
                    <a:pt x="9140" y="14404"/>
                    <a:pt x="9171" y="14428"/>
                  </a:cubicBezTo>
                  <a:lnTo>
                    <a:pt x="9219" y="14428"/>
                  </a:lnTo>
                  <a:cubicBezTo>
                    <a:pt x="9243" y="14415"/>
                    <a:pt x="9263" y="14379"/>
                    <a:pt x="9293" y="14379"/>
                  </a:cubicBezTo>
                  <a:cubicBezTo>
                    <a:pt x="9302" y="14379"/>
                    <a:pt x="9311" y="14382"/>
                    <a:pt x="9321" y="14388"/>
                  </a:cubicBezTo>
                  <a:cubicBezTo>
                    <a:pt x="9360" y="14412"/>
                    <a:pt x="9344" y="14459"/>
                    <a:pt x="9321" y="14499"/>
                  </a:cubicBezTo>
                  <a:cubicBezTo>
                    <a:pt x="9289" y="14538"/>
                    <a:pt x="9305" y="14601"/>
                    <a:pt x="9352" y="14601"/>
                  </a:cubicBezTo>
                  <a:cubicBezTo>
                    <a:pt x="9413" y="14613"/>
                    <a:pt x="9473" y="14653"/>
                    <a:pt x="9534" y="14653"/>
                  </a:cubicBezTo>
                  <a:cubicBezTo>
                    <a:pt x="9552" y="14653"/>
                    <a:pt x="9570" y="14649"/>
                    <a:pt x="9588" y="14640"/>
                  </a:cubicBezTo>
                  <a:cubicBezTo>
                    <a:pt x="9614" y="14627"/>
                    <a:pt x="9634" y="14621"/>
                    <a:pt x="9648" y="14621"/>
                  </a:cubicBezTo>
                  <a:cubicBezTo>
                    <a:pt x="9678" y="14621"/>
                    <a:pt x="9685" y="14647"/>
                    <a:pt x="9675" y="14695"/>
                  </a:cubicBezTo>
                  <a:cubicBezTo>
                    <a:pt x="9667" y="14735"/>
                    <a:pt x="9604" y="14782"/>
                    <a:pt x="9675" y="14813"/>
                  </a:cubicBezTo>
                  <a:cubicBezTo>
                    <a:pt x="9686" y="14819"/>
                    <a:pt x="9698" y="14821"/>
                    <a:pt x="9710" y="14821"/>
                  </a:cubicBezTo>
                  <a:cubicBezTo>
                    <a:pt x="9749" y="14821"/>
                    <a:pt x="9790" y="14794"/>
                    <a:pt x="9808" y="14758"/>
                  </a:cubicBezTo>
                  <a:cubicBezTo>
                    <a:pt x="9830" y="14723"/>
                    <a:pt x="9838" y="14669"/>
                    <a:pt x="9884" y="14669"/>
                  </a:cubicBezTo>
                  <a:cubicBezTo>
                    <a:pt x="9890" y="14669"/>
                    <a:pt x="9896" y="14670"/>
                    <a:pt x="9903" y="14672"/>
                  </a:cubicBezTo>
                  <a:cubicBezTo>
                    <a:pt x="9929" y="14677"/>
                    <a:pt x="9954" y="14679"/>
                    <a:pt x="9979" y="14679"/>
                  </a:cubicBezTo>
                  <a:cubicBezTo>
                    <a:pt x="10105" y="14679"/>
                    <a:pt x="10220" y="14622"/>
                    <a:pt x="10351" y="14609"/>
                  </a:cubicBezTo>
                  <a:lnTo>
                    <a:pt x="10351" y="14609"/>
                  </a:lnTo>
                  <a:cubicBezTo>
                    <a:pt x="10265" y="14672"/>
                    <a:pt x="10186" y="14727"/>
                    <a:pt x="10217" y="14853"/>
                  </a:cubicBezTo>
                  <a:cubicBezTo>
                    <a:pt x="10224" y="14892"/>
                    <a:pt x="10203" y="14910"/>
                    <a:pt x="10168" y="14910"/>
                  </a:cubicBezTo>
                  <a:cubicBezTo>
                    <a:pt x="10162" y="14910"/>
                    <a:pt x="10154" y="14909"/>
                    <a:pt x="10147" y="14908"/>
                  </a:cubicBezTo>
                  <a:cubicBezTo>
                    <a:pt x="10127" y="14901"/>
                    <a:pt x="10106" y="14894"/>
                    <a:pt x="10088" y="14894"/>
                  </a:cubicBezTo>
                  <a:cubicBezTo>
                    <a:pt x="10064" y="14894"/>
                    <a:pt x="10042" y="14906"/>
                    <a:pt x="10029" y="14947"/>
                  </a:cubicBezTo>
                  <a:cubicBezTo>
                    <a:pt x="10076" y="15010"/>
                    <a:pt x="10115" y="15112"/>
                    <a:pt x="10178" y="15136"/>
                  </a:cubicBezTo>
                  <a:cubicBezTo>
                    <a:pt x="10293" y="15167"/>
                    <a:pt x="10412" y="15205"/>
                    <a:pt x="10530" y="15205"/>
                  </a:cubicBezTo>
                  <a:cubicBezTo>
                    <a:pt x="10622" y="15205"/>
                    <a:pt x="10713" y="15181"/>
                    <a:pt x="10799" y="15112"/>
                  </a:cubicBezTo>
                  <a:cubicBezTo>
                    <a:pt x="10858" y="15053"/>
                    <a:pt x="10933" y="15022"/>
                    <a:pt x="11016" y="15022"/>
                  </a:cubicBezTo>
                  <a:cubicBezTo>
                    <a:pt x="11033" y="15022"/>
                    <a:pt x="11050" y="15023"/>
                    <a:pt x="11067" y="15026"/>
                  </a:cubicBezTo>
                  <a:lnTo>
                    <a:pt x="10729" y="15262"/>
                  </a:lnTo>
                  <a:cubicBezTo>
                    <a:pt x="10939" y="15268"/>
                    <a:pt x="11050" y="15433"/>
                    <a:pt x="11227" y="15433"/>
                  </a:cubicBezTo>
                  <a:cubicBezTo>
                    <a:pt x="11256" y="15433"/>
                    <a:pt x="11286" y="15429"/>
                    <a:pt x="11319" y="15419"/>
                  </a:cubicBezTo>
                  <a:cubicBezTo>
                    <a:pt x="11373" y="15408"/>
                    <a:pt x="11426" y="15402"/>
                    <a:pt x="11479" y="15402"/>
                  </a:cubicBezTo>
                  <a:cubicBezTo>
                    <a:pt x="11540" y="15402"/>
                    <a:pt x="11601" y="15410"/>
                    <a:pt x="11665" y="15427"/>
                  </a:cubicBezTo>
                  <a:cubicBezTo>
                    <a:pt x="11709" y="15438"/>
                    <a:pt x="11753" y="15441"/>
                    <a:pt x="11799" y="15441"/>
                  </a:cubicBezTo>
                  <a:cubicBezTo>
                    <a:pt x="11867" y="15441"/>
                    <a:pt x="11935" y="15433"/>
                    <a:pt x="12003" y="15433"/>
                  </a:cubicBezTo>
                  <a:cubicBezTo>
                    <a:pt x="12082" y="15433"/>
                    <a:pt x="12159" y="15444"/>
                    <a:pt x="12231" y="15490"/>
                  </a:cubicBezTo>
                  <a:cubicBezTo>
                    <a:pt x="12243" y="15494"/>
                    <a:pt x="12255" y="15495"/>
                    <a:pt x="12265" y="15495"/>
                  </a:cubicBezTo>
                  <a:cubicBezTo>
                    <a:pt x="12276" y="15495"/>
                    <a:pt x="12286" y="15494"/>
                    <a:pt x="12294" y="15490"/>
                  </a:cubicBezTo>
                  <a:cubicBezTo>
                    <a:pt x="12335" y="15475"/>
                    <a:pt x="12379" y="15467"/>
                    <a:pt x="12423" y="15467"/>
                  </a:cubicBezTo>
                  <a:cubicBezTo>
                    <a:pt x="12472" y="15467"/>
                    <a:pt x="12520" y="15477"/>
                    <a:pt x="12561" y="15497"/>
                  </a:cubicBezTo>
                  <a:cubicBezTo>
                    <a:pt x="12581" y="15506"/>
                    <a:pt x="12599" y="15511"/>
                    <a:pt x="12615" y="15511"/>
                  </a:cubicBezTo>
                  <a:cubicBezTo>
                    <a:pt x="12655" y="15511"/>
                    <a:pt x="12679" y="15481"/>
                    <a:pt x="12679" y="15419"/>
                  </a:cubicBezTo>
                  <a:cubicBezTo>
                    <a:pt x="12679" y="15230"/>
                    <a:pt x="12789" y="15065"/>
                    <a:pt x="12955" y="14978"/>
                  </a:cubicBezTo>
                  <a:cubicBezTo>
                    <a:pt x="12962" y="14978"/>
                    <a:pt x="12962" y="14955"/>
                    <a:pt x="12962" y="14923"/>
                  </a:cubicBezTo>
                  <a:cubicBezTo>
                    <a:pt x="12711" y="14853"/>
                    <a:pt x="12624" y="14695"/>
                    <a:pt x="12561" y="14514"/>
                  </a:cubicBezTo>
                  <a:cubicBezTo>
                    <a:pt x="12561" y="14506"/>
                    <a:pt x="12561" y="14499"/>
                    <a:pt x="12553" y="14491"/>
                  </a:cubicBezTo>
                  <a:cubicBezTo>
                    <a:pt x="12548" y="14466"/>
                    <a:pt x="12525" y="14450"/>
                    <a:pt x="12502" y="14450"/>
                  </a:cubicBezTo>
                  <a:cubicBezTo>
                    <a:pt x="12488" y="14450"/>
                    <a:pt x="12476" y="14456"/>
                    <a:pt x="12467" y="14467"/>
                  </a:cubicBezTo>
                  <a:cubicBezTo>
                    <a:pt x="12428" y="14491"/>
                    <a:pt x="12396" y="14522"/>
                    <a:pt x="12365" y="14554"/>
                  </a:cubicBezTo>
                  <a:cubicBezTo>
                    <a:pt x="12348" y="14571"/>
                    <a:pt x="12324" y="14578"/>
                    <a:pt x="12300" y="14578"/>
                  </a:cubicBezTo>
                  <a:cubicBezTo>
                    <a:pt x="12279" y="14578"/>
                    <a:pt x="12257" y="14572"/>
                    <a:pt x="12239" y="14562"/>
                  </a:cubicBezTo>
                  <a:cubicBezTo>
                    <a:pt x="12192" y="14530"/>
                    <a:pt x="12152" y="14499"/>
                    <a:pt x="12176" y="14428"/>
                  </a:cubicBezTo>
                  <a:cubicBezTo>
                    <a:pt x="12192" y="14396"/>
                    <a:pt x="12223" y="14365"/>
                    <a:pt x="12199" y="14326"/>
                  </a:cubicBezTo>
                  <a:lnTo>
                    <a:pt x="12199" y="14326"/>
                  </a:lnTo>
                  <a:cubicBezTo>
                    <a:pt x="12194" y="14326"/>
                    <a:pt x="12189" y="14326"/>
                    <a:pt x="12184" y="14326"/>
                  </a:cubicBezTo>
                  <a:cubicBezTo>
                    <a:pt x="12009" y="14326"/>
                    <a:pt x="11858" y="14213"/>
                    <a:pt x="11680" y="14213"/>
                  </a:cubicBezTo>
                  <a:cubicBezTo>
                    <a:pt x="11664" y="14213"/>
                    <a:pt x="11649" y="14214"/>
                    <a:pt x="11633" y="14215"/>
                  </a:cubicBezTo>
                  <a:cubicBezTo>
                    <a:pt x="11610" y="14215"/>
                    <a:pt x="11586" y="14192"/>
                    <a:pt x="11578" y="14160"/>
                  </a:cubicBezTo>
                  <a:cubicBezTo>
                    <a:pt x="11507" y="14001"/>
                    <a:pt x="11468" y="13948"/>
                    <a:pt x="11356" y="13948"/>
                  </a:cubicBezTo>
                  <a:cubicBezTo>
                    <a:pt x="11319" y="13948"/>
                    <a:pt x="11273" y="13954"/>
                    <a:pt x="11216" y="13964"/>
                  </a:cubicBezTo>
                  <a:cubicBezTo>
                    <a:pt x="11248" y="13783"/>
                    <a:pt x="11240" y="13799"/>
                    <a:pt x="11083" y="13720"/>
                  </a:cubicBezTo>
                  <a:cubicBezTo>
                    <a:pt x="11052" y="13700"/>
                    <a:pt x="11018" y="13691"/>
                    <a:pt x="10985" y="13691"/>
                  </a:cubicBezTo>
                  <a:cubicBezTo>
                    <a:pt x="10925" y="13691"/>
                    <a:pt x="10866" y="13722"/>
                    <a:pt x="10831" y="13783"/>
                  </a:cubicBezTo>
                  <a:cubicBezTo>
                    <a:pt x="10819" y="13795"/>
                    <a:pt x="10803" y="13801"/>
                    <a:pt x="10789" y="13801"/>
                  </a:cubicBezTo>
                  <a:cubicBezTo>
                    <a:pt x="10774" y="13801"/>
                    <a:pt x="10760" y="13795"/>
                    <a:pt x="10752" y="13783"/>
                  </a:cubicBezTo>
                  <a:cubicBezTo>
                    <a:pt x="10729" y="13751"/>
                    <a:pt x="10752" y="13728"/>
                    <a:pt x="10768" y="13704"/>
                  </a:cubicBezTo>
                  <a:cubicBezTo>
                    <a:pt x="10792" y="13681"/>
                    <a:pt x="10886" y="13681"/>
                    <a:pt x="10878" y="13602"/>
                  </a:cubicBezTo>
                  <a:cubicBezTo>
                    <a:pt x="10721" y="13484"/>
                    <a:pt x="10524" y="13437"/>
                    <a:pt x="10359" y="13335"/>
                  </a:cubicBezTo>
                  <a:cubicBezTo>
                    <a:pt x="9911" y="13067"/>
                    <a:pt x="9407" y="12886"/>
                    <a:pt x="9022" y="12509"/>
                  </a:cubicBezTo>
                  <a:cubicBezTo>
                    <a:pt x="8977" y="12468"/>
                    <a:pt x="8943" y="12447"/>
                    <a:pt x="8912" y="12447"/>
                  </a:cubicBezTo>
                  <a:cubicBezTo>
                    <a:pt x="8871" y="12447"/>
                    <a:pt x="8835" y="12481"/>
                    <a:pt x="8786" y="12548"/>
                  </a:cubicBezTo>
                  <a:cubicBezTo>
                    <a:pt x="8752" y="12588"/>
                    <a:pt x="8726" y="12619"/>
                    <a:pt x="8688" y="12619"/>
                  </a:cubicBezTo>
                  <a:cubicBezTo>
                    <a:pt x="8673" y="12619"/>
                    <a:pt x="8657" y="12614"/>
                    <a:pt x="8637" y="12603"/>
                  </a:cubicBezTo>
                  <a:cubicBezTo>
                    <a:pt x="8471" y="12501"/>
                    <a:pt x="8290" y="12438"/>
                    <a:pt x="8102" y="12414"/>
                  </a:cubicBezTo>
                  <a:cubicBezTo>
                    <a:pt x="8007" y="12406"/>
                    <a:pt x="7960" y="12249"/>
                    <a:pt x="8047" y="12210"/>
                  </a:cubicBezTo>
                  <a:cubicBezTo>
                    <a:pt x="8212" y="12139"/>
                    <a:pt x="8275" y="11974"/>
                    <a:pt x="8393" y="11856"/>
                  </a:cubicBezTo>
                  <a:cubicBezTo>
                    <a:pt x="8566" y="11699"/>
                    <a:pt x="8715" y="11510"/>
                    <a:pt x="8825" y="11305"/>
                  </a:cubicBezTo>
                  <a:cubicBezTo>
                    <a:pt x="8872" y="11191"/>
                    <a:pt x="8976" y="11118"/>
                    <a:pt x="9093" y="11118"/>
                  </a:cubicBezTo>
                  <a:cubicBezTo>
                    <a:pt x="9114" y="11118"/>
                    <a:pt x="9135" y="11120"/>
                    <a:pt x="9156" y="11124"/>
                  </a:cubicBezTo>
                  <a:cubicBezTo>
                    <a:pt x="9321" y="11124"/>
                    <a:pt x="9494" y="11140"/>
                    <a:pt x="9659" y="11172"/>
                  </a:cubicBezTo>
                  <a:cubicBezTo>
                    <a:pt x="9684" y="11179"/>
                    <a:pt x="9712" y="11183"/>
                    <a:pt x="9740" y="11183"/>
                  </a:cubicBezTo>
                  <a:cubicBezTo>
                    <a:pt x="9775" y="11183"/>
                    <a:pt x="9810" y="11177"/>
                    <a:pt x="9840" y="11164"/>
                  </a:cubicBezTo>
                  <a:cubicBezTo>
                    <a:pt x="9879" y="11140"/>
                    <a:pt x="9919" y="11109"/>
                    <a:pt x="9911" y="11062"/>
                  </a:cubicBezTo>
                  <a:cubicBezTo>
                    <a:pt x="9898" y="11019"/>
                    <a:pt x="9867" y="11014"/>
                    <a:pt x="9839" y="11014"/>
                  </a:cubicBezTo>
                  <a:cubicBezTo>
                    <a:pt x="9831" y="11014"/>
                    <a:pt x="9823" y="11014"/>
                    <a:pt x="9816" y="11014"/>
                  </a:cubicBezTo>
                  <a:cubicBezTo>
                    <a:pt x="9797" y="11017"/>
                    <a:pt x="9778" y="11018"/>
                    <a:pt x="9760" y="11018"/>
                  </a:cubicBezTo>
                  <a:cubicBezTo>
                    <a:pt x="9546" y="11018"/>
                    <a:pt x="9391" y="10861"/>
                    <a:pt x="9195" y="10818"/>
                  </a:cubicBezTo>
                  <a:cubicBezTo>
                    <a:pt x="9156" y="10802"/>
                    <a:pt x="9101" y="10755"/>
                    <a:pt x="9116" y="10715"/>
                  </a:cubicBezTo>
                  <a:cubicBezTo>
                    <a:pt x="9187" y="10503"/>
                    <a:pt x="8865" y="10535"/>
                    <a:pt x="8904" y="10346"/>
                  </a:cubicBezTo>
                  <a:cubicBezTo>
                    <a:pt x="8893" y="10346"/>
                    <a:pt x="8883" y="10342"/>
                    <a:pt x="8875" y="10342"/>
                  </a:cubicBezTo>
                  <a:cubicBezTo>
                    <a:pt x="8871" y="10342"/>
                    <a:pt x="8867" y="10343"/>
                    <a:pt x="8865" y="10346"/>
                  </a:cubicBezTo>
                  <a:cubicBezTo>
                    <a:pt x="8805" y="10375"/>
                    <a:pt x="8752" y="10387"/>
                    <a:pt x="8705" y="10387"/>
                  </a:cubicBezTo>
                  <a:cubicBezTo>
                    <a:pt x="8571" y="10387"/>
                    <a:pt x="8478" y="10287"/>
                    <a:pt x="8385" y="10165"/>
                  </a:cubicBezTo>
                  <a:cubicBezTo>
                    <a:pt x="8356" y="10128"/>
                    <a:pt x="8320" y="10085"/>
                    <a:pt x="8271" y="10085"/>
                  </a:cubicBezTo>
                  <a:cubicBezTo>
                    <a:pt x="8267" y="10085"/>
                    <a:pt x="8263" y="10086"/>
                    <a:pt x="8259" y="10086"/>
                  </a:cubicBezTo>
                  <a:cubicBezTo>
                    <a:pt x="8249" y="10087"/>
                    <a:pt x="8239" y="10088"/>
                    <a:pt x="8230" y="10088"/>
                  </a:cubicBezTo>
                  <a:cubicBezTo>
                    <a:pt x="8094" y="10088"/>
                    <a:pt x="8036" y="9985"/>
                    <a:pt x="7992" y="9882"/>
                  </a:cubicBezTo>
                  <a:cubicBezTo>
                    <a:pt x="7960" y="9803"/>
                    <a:pt x="7882" y="9779"/>
                    <a:pt x="7834" y="9709"/>
                  </a:cubicBezTo>
                  <a:cubicBezTo>
                    <a:pt x="7913" y="9638"/>
                    <a:pt x="7944" y="9528"/>
                    <a:pt x="7921" y="9426"/>
                  </a:cubicBezTo>
                  <a:cubicBezTo>
                    <a:pt x="7913" y="9424"/>
                    <a:pt x="7905" y="9423"/>
                    <a:pt x="7897" y="9423"/>
                  </a:cubicBezTo>
                  <a:cubicBezTo>
                    <a:pt x="7835" y="9423"/>
                    <a:pt x="7780" y="9465"/>
                    <a:pt x="7720" y="9465"/>
                  </a:cubicBezTo>
                  <a:cubicBezTo>
                    <a:pt x="7706" y="9465"/>
                    <a:pt x="7692" y="9462"/>
                    <a:pt x="7677" y="9457"/>
                  </a:cubicBezTo>
                  <a:cubicBezTo>
                    <a:pt x="7693" y="9394"/>
                    <a:pt x="7771" y="9339"/>
                    <a:pt x="7701" y="9268"/>
                  </a:cubicBezTo>
                  <a:cubicBezTo>
                    <a:pt x="7697" y="9264"/>
                    <a:pt x="7693" y="9263"/>
                    <a:pt x="7689" y="9263"/>
                  </a:cubicBezTo>
                  <a:cubicBezTo>
                    <a:pt x="7670" y="9263"/>
                    <a:pt x="7651" y="9311"/>
                    <a:pt x="7626" y="9311"/>
                  </a:cubicBezTo>
                  <a:cubicBezTo>
                    <a:pt x="7618" y="9311"/>
                    <a:pt x="7609" y="9305"/>
                    <a:pt x="7598" y="9292"/>
                  </a:cubicBezTo>
                  <a:cubicBezTo>
                    <a:pt x="7583" y="9213"/>
                    <a:pt x="7701" y="9174"/>
                    <a:pt x="7646" y="9103"/>
                  </a:cubicBezTo>
                  <a:cubicBezTo>
                    <a:pt x="7629" y="9082"/>
                    <a:pt x="7612" y="9075"/>
                    <a:pt x="7593" y="9075"/>
                  </a:cubicBezTo>
                  <a:cubicBezTo>
                    <a:pt x="7552" y="9075"/>
                    <a:pt x="7507" y="9111"/>
                    <a:pt x="7465" y="9111"/>
                  </a:cubicBezTo>
                  <a:cubicBezTo>
                    <a:pt x="7462" y="9111"/>
                    <a:pt x="7460" y="9111"/>
                    <a:pt x="7457" y="9111"/>
                  </a:cubicBezTo>
                  <a:cubicBezTo>
                    <a:pt x="7449" y="9111"/>
                    <a:pt x="7433" y="9095"/>
                    <a:pt x="7425" y="9087"/>
                  </a:cubicBezTo>
                  <a:cubicBezTo>
                    <a:pt x="7433" y="9064"/>
                    <a:pt x="7449" y="9048"/>
                    <a:pt x="7465" y="9032"/>
                  </a:cubicBezTo>
                  <a:cubicBezTo>
                    <a:pt x="7583" y="8883"/>
                    <a:pt x="7551" y="8788"/>
                    <a:pt x="7378" y="8726"/>
                  </a:cubicBezTo>
                  <a:cubicBezTo>
                    <a:pt x="7315" y="8710"/>
                    <a:pt x="7244" y="8726"/>
                    <a:pt x="7189" y="8670"/>
                  </a:cubicBezTo>
                  <a:cubicBezTo>
                    <a:pt x="7331" y="8560"/>
                    <a:pt x="7347" y="8466"/>
                    <a:pt x="7244" y="8458"/>
                  </a:cubicBezTo>
                  <a:cubicBezTo>
                    <a:pt x="7119" y="8442"/>
                    <a:pt x="7189" y="8395"/>
                    <a:pt x="7197" y="8348"/>
                  </a:cubicBezTo>
                  <a:cubicBezTo>
                    <a:pt x="7197" y="8230"/>
                    <a:pt x="7252" y="8088"/>
                    <a:pt x="7119" y="8018"/>
                  </a:cubicBezTo>
                  <a:cubicBezTo>
                    <a:pt x="7056" y="7994"/>
                    <a:pt x="7040" y="7978"/>
                    <a:pt x="7032" y="7915"/>
                  </a:cubicBezTo>
                  <a:cubicBezTo>
                    <a:pt x="7032" y="7853"/>
                    <a:pt x="6985" y="7797"/>
                    <a:pt x="6922" y="7782"/>
                  </a:cubicBezTo>
                  <a:cubicBezTo>
                    <a:pt x="6804" y="7766"/>
                    <a:pt x="6780" y="7672"/>
                    <a:pt x="6773" y="7585"/>
                  </a:cubicBezTo>
                  <a:cubicBezTo>
                    <a:pt x="6763" y="7584"/>
                    <a:pt x="6755" y="7583"/>
                    <a:pt x="6748" y="7583"/>
                  </a:cubicBezTo>
                  <a:cubicBezTo>
                    <a:pt x="6673" y="7583"/>
                    <a:pt x="6682" y="7651"/>
                    <a:pt x="6647" y="7679"/>
                  </a:cubicBezTo>
                  <a:cubicBezTo>
                    <a:pt x="6639" y="7687"/>
                    <a:pt x="6629" y="7691"/>
                    <a:pt x="6618" y="7691"/>
                  </a:cubicBezTo>
                  <a:cubicBezTo>
                    <a:pt x="6607" y="7691"/>
                    <a:pt x="6596" y="7687"/>
                    <a:pt x="6584" y="7679"/>
                  </a:cubicBezTo>
                  <a:cubicBezTo>
                    <a:pt x="6560" y="7664"/>
                    <a:pt x="6544" y="7624"/>
                    <a:pt x="6568" y="7609"/>
                  </a:cubicBezTo>
                  <a:cubicBezTo>
                    <a:pt x="6599" y="7585"/>
                    <a:pt x="6662" y="7554"/>
                    <a:pt x="6710" y="7522"/>
                  </a:cubicBezTo>
                  <a:cubicBezTo>
                    <a:pt x="6749" y="7491"/>
                    <a:pt x="6843" y="7491"/>
                    <a:pt x="6804" y="7396"/>
                  </a:cubicBezTo>
                  <a:cubicBezTo>
                    <a:pt x="6953" y="7294"/>
                    <a:pt x="7001" y="7074"/>
                    <a:pt x="7213" y="7027"/>
                  </a:cubicBezTo>
                  <a:cubicBezTo>
                    <a:pt x="7245" y="7018"/>
                    <a:pt x="7271" y="7013"/>
                    <a:pt x="7294" y="7013"/>
                  </a:cubicBezTo>
                  <a:cubicBezTo>
                    <a:pt x="7333" y="7013"/>
                    <a:pt x="7361" y="7029"/>
                    <a:pt x="7386" y="7074"/>
                  </a:cubicBezTo>
                  <a:cubicBezTo>
                    <a:pt x="7488" y="7302"/>
                    <a:pt x="7653" y="7491"/>
                    <a:pt x="7764" y="7719"/>
                  </a:cubicBezTo>
                  <a:cubicBezTo>
                    <a:pt x="7803" y="7797"/>
                    <a:pt x="7882" y="7860"/>
                    <a:pt x="7897" y="7931"/>
                  </a:cubicBezTo>
                  <a:cubicBezTo>
                    <a:pt x="7952" y="8088"/>
                    <a:pt x="8031" y="8238"/>
                    <a:pt x="8133" y="8372"/>
                  </a:cubicBezTo>
                  <a:cubicBezTo>
                    <a:pt x="8251" y="8537"/>
                    <a:pt x="8377" y="8694"/>
                    <a:pt x="8511" y="8859"/>
                  </a:cubicBezTo>
                  <a:cubicBezTo>
                    <a:pt x="8652" y="9056"/>
                    <a:pt x="8770" y="9268"/>
                    <a:pt x="8857" y="9496"/>
                  </a:cubicBezTo>
                  <a:cubicBezTo>
                    <a:pt x="8896" y="9599"/>
                    <a:pt x="8935" y="9677"/>
                    <a:pt x="9053" y="9701"/>
                  </a:cubicBezTo>
                  <a:cubicBezTo>
                    <a:pt x="9093" y="9709"/>
                    <a:pt x="9140" y="9717"/>
                    <a:pt x="9124" y="9764"/>
                  </a:cubicBezTo>
                  <a:cubicBezTo>
                    <a:pt x="9085" y="9866"/>
                    <a:pt x="9203" y="9929"/>
                    <a:pt x="9187" y="10023"/>
                  </a:cubicBezTo>
                  <a:cubicBezTo>
                    <a:pt x="9181" y="10067"/>
                    <a:pt x="9209" y="10091"/>
                    <a:pt x="9253" y="10091"/>
                  </a:cubicBezTo>
                  <a:cubicBezTo>
                    <a:pt x="9264" y="10091"/>
                    <a:pt x="9277" y="10089"/>
                    <a:pt x="9289" y="10086"/>
                  </a:cubicBezTo>
                  <a:cubicBezTo>
                    <a:pt x="9310" y="10076"/>
                    <a:pt x="9333" y="10059"/>
                    <a:pt x="9360" y="10059"/>
                  </a:cubicBezTo>
                  <a:cubicBezTo>
                    <a:pt x="9375" y="10059"/>
                    <a:pt x="9391" y="10064"/>
                    <a:pt x="9407" y="10078"/>
                  </a:cubicBezTo>
                  <a:cubicBezTo>
                    <a:pt x="9344" y="10141"/>
                    <a:pt x="9289" y="10204"/>
                    <a:pt x="9376" y="10275"/>
                  </a:cubicBezTo>
                  <a:cubicBezTo>
                    <a:pt x="9565" y="10432"/>
                    <a:pt x="9738" y="10621"/>
                    <a:pt x="9926" y="10778"/>
                  </a:cubicBezTo>
                  <a:cubicBezTo>
                    <a:pt x="10021" y="10857"/>
                    <a:pt x="10139" y="10865"/>
                    <a:pt x="10217" y="10944"/>
                  </a:cubicBezTo>
                  <a:cubicBezTo>
                    <a:pt x="10383" y="11109"/>
                    <a:pt x="10603" y="11179"/>
                    <a:pt x="10807" y="11274"/>
                  </a:cubicBezTo>
                  <a:cubicBezTo>
                    <a:pt x="11098" y="11400"/>
                    <a:pt x="11397" y="11541"/>
                    <a:pt x="11704" y="11644"/>
                  </a:cubicBezTo>
                  <a:cubicBezTo>
                    <a:pt x="11971" y="11738"/>
                    <a:pt x="12255" y="11785"/>
                    <a:pt x="12538" y="11801"/>
                  </a:cubicBezTo>
                  <a:cubicBezTo>
                    <a:pt x="12546" y="11802"/>
                    <a:pt x="12554" y="11802"/>
                    <a:pt x="12562" y="11802"/>
                  </a:cubicBezTo>
                  <a:cubicBezTo>
                    <a:pt x="12615" y="11802"/>
                    <a:pt x="12663" y="11781"/>
                    <a:pt x="12711" y="11754"/>
                  </a:cubicBezTo>
                  <a:cubicBezTo>
                    <a:pt x="12726" y="11738"/>
                    <a:pt x="12742" y="11714"/>
                    <a:pt x="12742" y="11699"/>
                  </a:cubicBezTo>
                  <a:cubicBezTo>
                    <a:pt x="12742" y="11659"/>
                    <a:pt x="12711" y="11659"/>
                    <a:pt x="12679" y="11651"/>
                  </a:cubicBezTo>
                  <a:cubicBezTo>
                    <a:pt x="12670" y="11651"/>
                    <a:pt x="12661" y="11652"/>
                    <a:pt x="12653" y="11652"/>
                  </a:cubicBezTo>
                  <a:cubicBezTo>
                    <a:pt x="12632" y="11652"/>
                    <a:pt x="12614" y="11648"/>
                    <a:pt x="12608" y="11620"/>
                  </a:cubicBezTo>
                  <a:cubicBezTo>
                    <a:pt x="12656" y="11557"/>
                    <a:pt x="12766" y="11541"/>
                    <a:pt x="12734" y="11431"/>
                  </a:cubicBezTo>
                  <a:cubicBezTo>
                    <a:pt x="12726" y="11423"/>
                    <a:pt x="12718" y="11420"/>
                    <a:pt x="12709" y="11420"/>
                  </a:cubicBezTo>
                  <a:cubicBezTo>
                    <a:pt x="12684" y="11420"/>
                    <a:pt x="12656" y="11444"/>
                    <a:pt x="12630" y="11444"/>
                  </a:cubicBezTo>
                  <a:cubicBezTo>
                    <a:pt x="12611" y="11444"/>
                    <a:pt x="12593" y="11432"/>
                    <a:pt x="12577" y="11392"/>
                  </a:cubicBezTo>
                  <a:cubicBezTo>
                    <a:pt x="12750" y="11329"/>
                    <a:pt x="12860" y="11179"/>
                    <a:pt x="13002" y="11069"/>
                  </a:cubicBezTo>
                  <a:cubicBezTo>
                    <a:pt x="13041" y="11038"/>
                    <a:pt x="13073" y="10999"/>
                    <a:pt x="13049" y="10951"/>
                  </a:cubicBezTo>
                  <a:cubicBezTo>
                    <a:pt x="13026" y="10917"/>
                    <a:pt x="12990" y="10895"/>
                    <a:pt x="12951" y="10895"/>
                  </a:cubicBezTo>
                  <a:cubicBezTo>
                    <a:pt x="12937" y="10895"/>
                    <a:pt x="12922" y="10898"/>
                    <a:pt x="12907" y="10904"/>
                  </a:cubicBezTo>
                  <a:cubicBezTo>
                    <a:pt x="12876" y="10920"/>
                    <a:pt x="12844" y="10936"/>
                    <a:pt x="12813" y="10959"/>
                  </a:cubicBezTo>
                  <a:cubicBezTo>
                    <a:pt x="12724" y="11000"/>
                    <a:pt x="12634" y="11024"/>
                    <a:pt x="12540" y="11024"/>
                  </a:cubicBezTo>
                  <a:cubicBezTo>
                    <a:pt x="12526" y="11024"/>
                    <a:pt x="12512" y="11023"/>
                    <a:pt x="12498" y="11022"/>
                  </a:cubicBezTo>
                  <a:cubicBezTo>
                    <a:pt x="12396" y="11010"/>
                    <a:pt x="12299" y="10957"/>
                    <a:pt x="12195" y="10957"/>
                  </a:cubicBezTo>
                  <a:cubicBezTo>
                    <a:pt x="12163" y="10957"/>
                    <a:pt x="12131" y="10962"/>
                    <a:pt x="12097" y="10975"/>
                  </a:cubicBezTo>
                  <a:cubicBezTo>
                    <a:pt x="12089" y="10975"/>
                    <a:pt x="12058" y="10959"/>
                    <a:pt x="12050" y="10944"/>
                  </a:cubicBezTo>
                  <a:cubicBezTo>
                    <a:pt x="11995" y="10841"/>
                    <a:pt x="11877" y="10818"/>
                    <a:pt x="11790" y="10763"/>
                  </a:cubicBezTo>
                  <a:cubicBezTo>
                    <a:pt x="11649" y="10660"/>
                    <a:pt x="11492" y="10605"/>
                    <a:pt x="11389" y="10448"/>
                  </a:cubicBezTo>
                  <a:cubicBezTo>
                    <a:pt x="11326" y="10346"/>
                    <a:pt x="11193" y="10314"/>
                    <a:pt x="11177" y="10173"/>
                  </a:cubicBezTo>
                  <a:cubicBezTo>
                    <a:pt x="11177" y="10133"/>
                    <a:pt x="11106" y="10118"/>
                    <a:pt x="11059" y="10110"/>
                  </a:cubicBezTo>
                  <a:cubicBezTo>
                    <a:pt x="10910" y="10086"/>
                    <a:pt x="10847" y="9905"/>
                    <a:pt x="10682" y="9890"/>
                  </a:cubicBezTo>
                  <a:cubicBezTo>
                    <a:pt x="10674" y="9890"/>
                    <a:pt x="10658" y="9858"/>
                    <a:pt x="10658" y="9835"/>
                  </a:cubicBezTo>
                  <a:cubicBezTo>
                    <a:pt x="10666" y="9662"/>
                    <a:pt x="10501" y="9567"/>
                    <a:pt x="10461" y="9418"/>
                  </a:cubicBezTo>
                  <a:cubicBezTo>
                    <a:pt x="10446" y="9386"/>
                    <a:pt x="10430" y="9363"/>
                    <a:pt x="10398" y="9355"/>
                  </a:cubicBezTo>
                  <a:cubicBezTo>
                    <a:pt x="10233" y="9292"/>
                    <a:pt x="10099" y="9166"/>
                    <a:pt x="10021" y="9017"/>
                  </a:cubicBezTo>
                  <a:cubicBezTo>
                    <a:pt x="10013" y="9001"/>
                    <a:pt x="9997" y="8985"/>
                    <a:pt x="9989" y="8985"/>
                  </a:cubicBezTo>
                  <a:cubicBezTo>
                    <a:pt x="9986" y="8985"/>
                    <a:pt x="9982" y="8985"/>
                    <a:pt x="9979" y="8985"/>
                  </a:cubicBezTo>
                  <a:cubicBezTo>
                    <a:pt x="9847" y="8985"/>
                    <a:pt x="9830" y="8842"/>
                    <a:pt x="9746" y="8788"/>
                  </a:cubicBezTo>
                  <a:cubicBezTo>
                    <a:pt x="9671" y="8737"/>
                    <a:pt x="9653" y="8622"/>
                    <a:pt x="9540" y="8622"/>
                  </a:cubicBezTo>
                  <a:cubicBezTo>
                    <a:pt x="9533" y="8622"/>
                    <a:pt x="9525" y="8622"/>
                    <a:pt x="9517" y="8623"/>
                  </a:cubicBezTo>
                  <a:cubicBezTo>
                    <a:pt x="9462" y="8623"/>
                    <a:pt x="9462" y="8560"/>
                    <a:pt x="9462" y="8513"/>
                  </a:cubicBezTo>
                  <a:cubicBezTo>
                    <a:pt x="9447" y="8348"/>
                    <a:pt x="9305" y="8262"/>
                    <a:pt x="9226" y="8136"/>
                  </a:cubicBezTo>
                  <a:cubicBezTo>
                    <a:pt x="9216" y="8115"/>
                    <a:pt x="9198" y="8104"/>
                    <a:pt x="9179" y="8104"/>
                  </a:cubicBezTo>
                  <a:cubicBezTo>
                    <a:pt x="9169" y="8104"/>
                    <a:pt x="9158" y="8107"/>
                    <a:pt x="9148" y="8112"/>
                  </a:cubicBezTo>
                  <a:cubicBezTo>
                    <a:pt x="9116" y="8133"/>
                    <a:pt x="9092" y="8142"/>
                    <a:pt x="9073" y="8142"/>
                  </a:cubicBezTo>
                  <a:cubicBezTo>
                    <a:pt x="9023" y="8142"/>
                    <a:pt x="9014" y="8077"/>
                    <a:pt x="9014" y="8026"/>
                  </a:cubicBezTo>
                  <a:cubicBezTo>
                    <a:pt x="9022" y="7939"/>
                    <a:pt x="8975" y="7853"/>
                    <a:pt x="8896" y="7813"/>
                  </a:cubicBezTo>
                  <a:cubicBezTo>
                    <a:pt x="8699" y="7750"/>
                    <a:pt x="8621" y="7593"/>
                    <a:pt x="8534" y="7428"/>
                  </a:cubicBezTo>
                  <a:cubicBezTo>
                    <a:pt x="8479" y="7318"/>
                    <a:pt x="8408" y="7215"/>
                    <a:pt x="8338" y="7121"/>
                  </a:cubicBezTo>
                  <a:cubicBezTo>
                    <a:pt x="8212" y="6972"/>
                    <a:pt x="8235" y="6767"/>
                    <a:pt x="8125" y="6618"/>
                  </a:cubicBezTo>
                  <a:cubicBezTo>
                    <a:pt x="8125" y="6618"/>
                    <a:pt x="8141" y="6594"/>
                    <a:pt x="8149" y="6586"/>
                  </a:cubicBezTo>
                  <a:cubicBezTo>
                    <a:pt x="8228" y="6531"/>
                    <a:pt x="8165" y="6515"/>
                    <a:pt x="8125" y="6508"/>
                  </a:cubicBezTo>
                  <a:cubicBezTo>
                    <a:pt x="8119" y="6506"/>
                    <a:pt x="8112" y="6505"/>
                    <a:pt x="8105" y="6505"/>
                  </a:cubicBezTo>
                  <a:cubicBezTo>
                    <a:pt x="8062" y="6505"/>
                    <a:pt x="8018" y="6532"/>
                    <a:pt x="7970" y="6532"/>
                  </a:cubicBezTo>
                  <a:cubicBezTo>
                    <a:pt x="7947" y="6532"/>
                    <a:pt x="7923" y="6526"/>
                    <a:pt x="7897" y="6508"/>
                  </a:cubicBezTo>
                  <a:cubicBezTo>
                    <a:pt x="8039" y="6358"/>
                    <a:pt x="7882" y="6185"/>
                    <a:pt x="7968" y="6028"/>
                  </a:cubicBezTo>
                  <a:cubicBezTo>
                    <a:pt x="7960" y="6026"/>
                    <a:pt x="7952" y="6025"/>
                    <a:pt x="7944" y="6025"/>
                  </a:cubicBezTo>
                  <a:cubicBezTo>
                    <a:pt x="7889" y="6025"/>
                    <a:pt x="7844" y="6074"/>
                    <a:pt x="7804" y="6074"/>
                  </a:cubicBezTo>
                  <a:cubicBezTo>
                    <a:pt x="7790" y="6074"/>
                    <a:pt x="7777" y="6068"/>
                    <a:pt x="7764" y="6051"/>
                  </a:cubicBezTo>
                  <a:cubicBezTo>
                    <a:pt x="7708" y="5973"/>
                    <a:pt x="7819" y="5957"/>
                    <a:pt x="7850" y="5910"/>
                  </a:cubicBezTo>
                  <a:cubicBezTo>
                    <a:pt x="7858" y="5902"/>
                    <a:pt x="7866" y="5886"/>
                    <a:pt x="7874" y="5871"/>
                  </a:cubicBezTo>
                  <a:cubicBezTo>
                    <a:pt x="7880" y="5827"/>
                    <a:pt x="7861" y="5783"/>
                    <a:pt x="7833" y="5783"/>
                  </a:cubicBezTo>
                  <a:cubicBezTo>
                    <a:pt x="7826" y="5783"/>
                    <a:pt x="7819" y="5785"/>
                    <a:pt x="7811" y="5792"/>
                  </a:cubicBezTo>
                  <a:cubicBezTo>
                    <a:pt x="7776" y="5816"/>
                    <a:pt x="7750" y="5826"/>
                    <a:pt x="7728" y="5826"/>
                  </a:cubicBezTo>
                  <a:cubicBezTo>
                    <a:pt x="7679" y="5826"/>
                    <a:pt x="7654" y="5778"/>
                    <a:pt x="7622" y="5729"/>
                  </a:cubicBezTo>
                  <a:cubicBezTo>
                    <a:pt x="7598" y="5697"/>
                    <a:pt x="7567" y="5674"/>
                    <a:pt x="7528" y="5674"/>
                  </a:cubicBezTo>
                  <a:cubicBezTo>
                    <a:pt x="7505" y="5677"/>
                    <a:pt x="7483" y="5679"/>
                    <a:pt x="7463" y="5679"/>
                  </a:cubicBezTo>
                  <a:cubicBezTo>
                    <a:pt x="7426" y="5679"/>
                    <a:pt x="7396" y="5670"/>
                    <a:pt x="7386" y="5635"/>
                  </a:cubicBezTo>
                  <a:cubicBezTo>
                    <a:pt x="7378" y="5572"/>
                    <a:pt x="7402" y="5509"/>
                    <a:pt x="7449" y="5469"/>
                  </a:cubicBezTo>
                  <a:cubicBezTo>
                    <a:pt x="7496" y="5422"/>
                    <a:pt x="7567" y="5399"/>
                    <a:pt x="7583" y="5320"/>
                  </a:cubicBezTo>
                  <a:cubicBezTo>
                    <a:pt x="7598" y="5249"/>
                    <a:pt x="7496" y="5226"/>
                    <a:pt x="7496" y="5147"/>
                  </a:cubicBezTo>
                  <a:cubicBezTo>
                    <a:pt x="7488" y="5068"/>
                    <a:pt x="7425" y="5029"/>
                    <a:pt x="7386" y="4974"/>
                  </a:cubicBezTo>
                  <a:cubicBezTo>
                    <a:pt x="7339" y="4927"/>
                    <a:pt x="7315" y="4856"/>
                    <a:pt x="7323" y="4785"/>
                  </a:cubicBezTo>
                  <a:cubicBezTo>
                    <a:pt x="7339" y="4722"/>
                    <a:pt x="7331" y="4651"/>
                    <a:pt x="7315" y="4581"/>
                  </a:cubicBezTo>
                  <a:cubicBezTo>
                    <a:pt x="7260" y="4596"/>
                    <a:pt x="7213" y="4612"/>
                    <a:pt x="7158" y="4628"/>
                  </a:cubicBezTo>
                  <a:cubicBezTo>
                    <a:pt x="7129" y="4632"/>
                    <a:pt x="7098" y="4643"/>
                    <a:pt x="7071" y="4643"/>
                  </a:cubicBezTo>
                  <a:cubicBezTo>
                    <a:pt x="7047" y="4643"/>
                    <a:pt x="7028" y="4634"/>
                    <a:pt x="7016" y="4604"/>
                  </a:cubicBezTo>
                  <a:cubicBezTo>
                    <a:pt x="7001" y="4541"/>
                    <a:pt x="7040" y="4478"/>
                    <a:pt x="7095" y="4463"/>
                  </a:cubicBezTo>
                  <a:cubicBezTo>
                    <a:pt x="7126" y="4447"/>
                    <a:pt x="7150" y="4431"/>
                    <a:pt x="7182" y="4415"/>
                  </a:cubicBezTo>
                  <a:cubicBezTo>
                    <a:pt x="7213" y="4400"/>
                    <a:pt x="7237" y="4360"/>
                    <a:pt x="7221" y="4321"/>
                  </a:cubicBezTo>
                  <a:cubicBezTo>
                    <a:pt x="7197" y="4211"/>
                    <a:pt x="7166" y="4101"/>
                    <a:pt x="7134" y="3999"/>
                  </a:cubicBezTo>
                  <a:cubicBezTo>
                    <a:pt x="7111" y="3920"/>
                    <a:pt x="7040" y="3865"/>
                    <a:pt x="6969" y="3857"/>
                  </a:cubicBezTo>
                  <a:cubicBezTo>
                    <a:pt x="6812" y="3833"/>
                    <a:pt x="6812" y="3826"/>
                    <a:pt x="6859" y="3700"/>
                  </a:cubicBezTo>
                  <a:cubicBezTo>
                    <a:pt x="6925" y="3514"/>
                    <a:pt x="6941" y="3470"/>
                    <a:pt x="6829" y="3470"/>
                  </a:cubicBezTo>
                  <a:cubicBezTo>
                    <a:pt x="6795" y="3470"/>
                    <a:pt x="6748" y="3474"/>
                    <a:pt x="6686" y="3479"/>
                  </a:cubicBezTo>
                  <a:cubicBezTo>
                    <a:pt x="6678" y="3479"/>
                    <a:pt x="6670" y="3464"/>
                    <a:pt x="6662" y="3456"/>
                  </a:cubicBezTo>
                  <a:cubicBezTo>
                    <a:pt x="6694" y="3369"/>
                    <a:pt x="6820" y="3393"/>
                    <a:pt x="6867" y="3291"/>
                  </a:cubicBezTo>
                  <a:cubicBezTo>
                    <a:pt x="6849" y="3286"/>
                    <a:pt x="6831" y="3284"/>
                    <a:pt x="6813" y="3284"/>
                  </a:cubicBezTo>
                  <a:cubicBezTo>
                    <a:pt x="6737" y="3284"/>
                    <a:pt x="6666" y="3320"/>
                    <a:pt x="6598" y="3320"/>
                  </a:cubicBezTo>
                  <a:cubicBezTo>
                    <a:pt x="6558" y="3320"/>
                    <a:pt x="6520" y="3308"/>
                    <a:pt x="6482" y="3267"/>
                  </a:cubicBezTo>
                  <a:cubicBezTo>
                    <a:pt x="6544" y="3157"/>
                    <a:pt x="6710" y="3157"/>
                    <a:pt x="6765" y="3039"/>
                  </a:cubicBezTo>
                  <a:cubicBezTo>
                    <a:pt x="6746" y="3023"/>
                    <a:pt x="6727" y="3020"/>
                    <a:pt x="6708" y="3020"/>
                  </a:cubicBezTo>
                  <a:cubicBezTo>
                    <a:pt x="6692" y="3020"/>
                    <a:pt x="6676" y="3022"/>
                    <a:pt x="6660" y="3022"/>
                  </a:cubicBezTo>
                  <a:cubicBezTo>
                    <a:pt x="6637" y="3022"/>
                    <a:pt x="6614" y="3017"/>
                    <a:pt x="6592" y="2992"/>
                  </a:cubicBezTo>
                  <a:cubicBezTo>
                    <a:pt x="6733" y="2937"/>
                    <a:pt x="6788" y="2842"/>
                    <a:pt x="6670" y="2709"/>
                  </a:cubicBezTo>
                  <a:lnTo>
                    <a:pt x="6670" y="2685"/>
                  </a:lnTo>
                  <a:cubicBezTo>
                    <a:pt x="6694" y="2606"/>
                    <a:pt x="6662" y="2575"/>
                    <a:pt x="6576" y="2575"/>
                  </a:cubicBezTo>
                  <a:cubicBezTo>
                    <a:pt x="6521" y="2575"/>
                    <a:pt x="6474" y="2551"/>
                    <a:pt x="6466" y="2488"/>
                  </a:cubicBezTo>
                  <a:cubicBezTo>
                    <a:pt x="6450" y="2378"/>
                    <a:pt x="6403" y="2260"/>
                    <a:pt x="6434" y="2158"/>
                  </a:cubicBezTo>
                  <a:cubicBezTo>
                    <a:pt x="6458" y="2064"/>
                    <a:pt x="6419" y="2056"/>
                    <a:pt x="6371" y="2017"/>
                  </a:cubicBezTo>
                  <a:cubicBezTo>
                    <a:pt x="6332" y="1977"/>
                    <a:pt x="6253" y="1993"/>
                    <a:pt x="6206" y="1962"/>
                  </a:cubicBezTo>
                  <a:cubicBezTo>
                    <a:pt x="6214" y="1906"/>
                    <a:pt x="6261" y="1906"/>
                    <a:pt x="6293" y="1891"/>
                  </a:cubicBezTo>
                  <a:cubicBezTo>
                    <a:pt x="6419" y="1804"/>
                    <a:pt x="6426" y="1773"/>
                    <a:pt x="6316" y="1671"/>
                  </a:cubicBezTo>
                  <a:cubicBezTo>
                    <a:pt x="6198" y="1568"/>
                    <a:pt x="6057" y="1513"/>
                    <a:pt x="5907" y="1513"/>
                  </a:cubicBezTo>
                  <a:cubicBezTo>
                    <a:pt x="5876" y="1513"/>
                    <a:pt x="5844" y="1523"/>
                    <a:pt x="5813" y="1523"/>
                  </a:cubicBezTo>
                  <a:cubicBezTo>
                    <a:pt x="5789" y="1523"/>
                    <a:pt x="5766" y="1518"/>
                    <a:pt x="5742" y="1497"/>
                  </a:cubicBezTo>
                  <a:cubicBezTo>
                    <a:pt x="5774" y="1440"/>
                    <a:pt x="5817" y="1434"/>
                    <a:pt x="5862" y="1434"/>
                  </a:cubicBezTo>
                  <a:cubicBezTo>
                    <a:pt x="5872" y="1434"/>
                    <a:pt x="5882" y="1435"/>
                    <a:pt x="5892" y="1435"/>
                  </a:cubicBezTo>
                  <a:cubicBezTo>
                    <a:pt x="5947" y="1427"/>
                    <a:pt x="5994" y="1387"/>
                    <a:pt x="6010" y="1332"/>
                  </a:cubicBezTo>
                  <a:cubicBezTo>
                    <a:pt x="6025" y="1269"/>
                    <a:pt x="5955" y="1254"/>
                    <a:pt x="5907" y="1238"/>
                  </a:cubicBezTo>
                  <a:cubicBezTo>
                    <a:pt x="5884" y="1230"/>
                    <a:pt x="5852" y="1222"/>
                    <a:pt x="5821" y="1206"/>
                  </a:cubicBezTo>
                  <a:cubicBezTo>
                    <a:pt x="5758" y="1183"/>
                    <a:pt x="5726" y="1159"/>
                    <a:pt x="5805" y="1104"/>
                  </a:cubicBezTo>
                  <a:cubicBezTo>
                    <a:pt x="5821" y="1088"/>
                    <a:pt x="5821" y="1065"/>
                    <a:pt x="5805" y="1041"/>
                  </a:cubicBezTo>
                  <a:cubicBezTo>
                    <a:pt x="5671" y="860"/>
                    <a:pt x="5632" y="624"/>
                    <a:pt x="5498" y="444"/>
                  </a:cubicBezTo>
                  <a:cubicBezTo>
                    <a:pt x="5383" y="274"/>
                    <a:pt x="5101" y="82"/>
                    <a:pt x="4897" y="82"/>
                  </a:cubicBezTo>
                  <a:cubicBezTo>
                    <a:pt x="4893" y="82"/>
                    <a:pt x="4889" y="82"/>
                    <a:pt x="4885" y="82"/>
                  </a:cubicBezTo>
                  <a:cubicBezTo>
                    <a:pt x="4851" y="82"/>
                    <a:pt x="4814" y="94"/>
                    <a:pt x="4782" y="94"/>
                  </a:cubicBezTo>
                  <a:cubicBezTo>
                    <a:pt x="4761" y="94"/>
                    <a:pt x="4743" y="89"/>
                    <a:pt x="4728" y="74"/>
                  </a:cubicBezTo>
                  <a:cubicBezTo>
                    <a:pt x="4684" y="20"/>
                    <a:pt x="4640" y="1"/>
                    <a:pt x="4594" y="1"/>
                  </a:cubicBezTo>
                  <a:close/>
                </a:path>
              </a:pathLst>
            </a:custGeom>
            <a:solidFill>
              <a:schemeClr val="accent3"/>
            </a:solidFill>
            <a:ln w="0">
              <a:noFill/>
            </a:ln>
          </p:spPr>
          <p:style>
            <a:lnRef idx="0"/>
            <a:fillRef idx="0"/>
            <a:effectRef idx="0"/>
            <a:fontRef idx="minor"/>
          </p:style>
          <p:txBody>
            <a:bodyPr lIns="90000" rIns="90000" tIns="91440" bIns="91440" anchor="ctr">
              <a:noAutofit/>
            </a:bodyPr>
            <a:p>
              <a:pPr>
                <a:lnSpc>
                  <a:spcPct val="100000"/>
                </a:lnSpc>
                <a:tabLst>
                  <a:tab algn="l" pos="0"/>
                </a:tabLst>
              </a:pPr>
              <a:endParaRPr b="0" lang="pt-BR" sz="1400" spc="-1" strike="noStrike">
                <a:solidFill>
                  <a:srgbClr val="000000"/>
                </a:solidFill>
                <a:latin typeface="Arial"/>
                <a:ea typeface="DejaVu Sans"/>
              </a:endParaRPr>
            </a:p>
          </p:txBody>
        </p:sp>
        <p:sp>
          <p:nvSpPr>
            <p:cNvPr id="99" name="Google Shape;35;p2"/>
            <p:cNvSpPr/>
            <p:nvPr/>
          </p:nvSpPr>
          <p:spPr>
            <a:xfrm>
              <a:off x="5882400" y="4487400"/>
              <a:ext cx="575640" cy="776160"/>
            </a:xfrm>
            <a:custGeom>
              <a:avLst/>
              <a:gdLst>
                <a:gd name="textAreaLeft" fmla="*/ 0 w 575640"/>
                <a:gd name="textAreaRight" fmla="*/ 577080 w 575640"/>
                <a:gd name="textAreaTop" fmla="*/ 0 h 776160"/>
                <a:gd name="textAreaBottom" fmla="*/ 777600 h 776160"/>
              </a:gdLst>
              <a:ahLst/>
              <a:rect l="textAreaLeft" t="textAreaTop" r="textAreaRight" b="textAreaBottom"/>
              <a:pathLst>
                <a:path w="9392" h="12657">
                  <a:moveTo>
                    <a:pt x="1409" y="959"/>
                  </a:moveTo>
                  <a:cubicBezTo>
                    <a:pt x="1511" y="983"/>
                    <a:pt x="1605" y="1022"/>
                    <a:pt x="1692" y="1093"/>
                  </a:cubicBezTo>
                  <a:cubicBezTo>
                    <a:pt x="1783" y="1204"/>
                    <a:pt x="1923" y="1266"/>
                    <a:pt x="2063" y="1266"/>
                  </a:cubicBezTo>
                  <a:cubicBezTo>
                    <a:pt x="2091" y="1266"/>
                    <a:pt x="2120" y="1264"/>
                    <a:pt x="2148" y="1258"/>
                  </a:cubicBezTo>
                  <a:lnTo>
                    <a:pt x="2148" y="1258"/>
                  </a:lnTo>
                  <a:cubicBezTo>
                    <a:pt x="2101" y="1478"/>
                    <a:pt x="2258" y="1596"/>
                    <a:pt x="2360" y="1738"/>
                  </a:cubicBezTo>
                  <a:cubicBezTo>
                    <a:pt x="2400" y="1785"/>
                    <a:pt x="2455" y="1817"/>
                    <a:pt x="2431" y="1887"/>
                  </a:cubicBezTo>
                  <a:cubicBezTo>
                    <a:pt x="2414" y="1941"/>
                    <a:pt x="2387" y="1994"/>
                    <a:pt x="2338" y="1994"/>
                  </a:cubicBezTo>
                  <a:cubicBezTo>
                    <a:pt x="2322" y="1994"/>
                    <a:pt x="2303" y="1988"/>
                    <a:pt x="2282" y="1974"/>
                  </a:cubicBezTo>
                  <a:cubicBezTo>
                    <a:pt x="2203" y="1911"/>
                    <a:pt x="2046" y="1950"/>
                    <a:pt x="2046" y="1777"/>
                  </a:cubicBezTo>
                  <a:cubicBezTo>
                    <a:pt x="2046" y="1707"/>
                    <a:pt x="1936" y="1683"/>
                    <a:pt x="1857" y="1675"/>
                  </a:cubicBezTo>
                  <a:cubicBezTo>
                    <a:pt x="1763" y="1667"/>
                    <a:pt x="1723" y="1612"/>
                    <a:pt x="1747" y="1526"/>
                  </a:cubicBezTo>
                  <a:cubicBezTo>
                    <a:pt x="1771" y="1408"/>
                    <a:pt x="1747" y="1353"/>
                    <a:pt x="1621" y="1305"/>
                  </a:cubicBezTo>
                  <a:cubicBezTo>
                    <a:pt x="1495" y="1250"/>
                    <a:pt x="1472" y="1109"/>
                    <a:pt x="1409" y="959"/>
                  </a:cubicBezTo>
                  <a:close/>
                  <a:moveTo>
                    <a:pt x="4252" y="3357"/>
                  </a:moveTo>
                  <a:cubicBezTo>
                    <a:pt x="4284" y="3357"/>
                    <a:pt x="4314" y="3373"/>
                    <a:pt x="4319" y="3398"/>
                  </a:cubicBezTo>
                  <a:cubicBezTo>
                    <a:pt x="4358" y="3539"/>
                    <a:pt x="4492" y="3610"/>
                    <a:pt x="4531" y="3744"/>
                  </a:cubicBezTo>
                  <a:cubicBezTo>
                    <a:pt x="4555" y="3830"/>
                    <a:pt x="4602" y="3909"/>
                    <a:pt x="4681" y="3972"/>
                  </a:cubicBezTo>
                  <a:cubicBezTo>
                    <a:pt x="4744" y="4019"/>
                    <a:pt x="4799" y="4090"/>
                    <a:pt x="4767" y="4168"/>
                  </a:cubicBezTo>
                  <a:cubicBezTo>
                    <a:pt x="4736" y="4247"/>
                    <a:pt x="4633" y="4208"/>
                    <a:pt x="4555" y="4231"/>
                  </a:cubicBezTo>
                  <a:cubicBezTo>
                    <a:pt x="4539" y="4160"/>
                    <a:pt x="4531" y="4098"/>
                    <a:pt x="4531" y="4035"/>
                  </a:cubicBezTo>
                  <a:cubicBezTo>
                    <a:pt x="4555" y="3901"/>
                    <a:pt x="4484" y="3767"/>
                    <a:pt x="4366" y="3712"/>
                  </a:cubicBezTo>
                  <a:cubicBezTo>
                    <a:pt x="4327" y="3696"/>
                    <a:pt x="4287" y="3665"/>
                    <a:pt x="4295" y="3626"/>
                  </a:cubicBezTo>
                  <a:cubicBezTo>
                    <a:pt x="4327" y="3555"/>
                    <a:pt x="4280" y="3523"/>
                    <a:pt x="4225" y="3484"/>
                  </a:cubicBezTo>
                  <a:cubicBezTo>
                    <a:pt x="4193" y="3460"/>
                    <a:pt x="4138" y="3421"/>
                    <a:pt x="4201" y="3374"/>
                  </a:cubicBezTo>
                  <a:cubicBezTo>
                    <a:pt x="4215" y="3362"/>
                    <a:pt x="4234" y="3357"/>
                    <a:pt x="4252" y="3357"/>
                  </a:cubicBezTo>
                  <a:close/>
                  <a:moveTo>
                    <a:pt x="4857" y="4679"/>
                  </a:moveTo>
                  <a:cubicBezTo>
                    <a:pt x="4872" y="4679"/>
                    <a:pt x="4888" y="4682"/>
                    <a:pt x="4901" y="4687"/>
                  </a:cubicBezTo>
                  <a:cubicBezTo>
                    <a:pt x="5019" y="4727"/>
                    <a:pt x="5113" y="4821"/>
                    <a:pt x="5153" y="4939"/>
                  </a:cubicBezTo>
                  <a:cubicBezTo>
                    <a:pt x="5208" y="5089"/>
                    <a:pt x="5247" y="5254"/>
                    <a:pt x="5310" y="5458"/>
                  </a:cubicBezTo>
                  <a:cubicBezTo>
                    <a:pt x="5272" y="5426"/>
                    <a:pt x="5223" y="5408"/>
                    <a:pt x="5170" y="5408"/>
                  </a:cubicBezTo>
                  <a:cubicBezTo>
                    <a:pt x="5146" y="5408"/>
                    <a:pt x="5122" y="5412"/>
                    <a:pt x="5098" y="5419"/>
                  </a:cubicBezTo>
                  <a:cubicBezTo>
                    <a:pt x="5074" y="5387"/>
                    <a:pt x="5074" y="5356"/>
                    <a:pt x="5082" y="5348"/>
                  </a:cubicBezTo>
                  <a:cubicBezTo>
                    <a:pt x="5192" y="5254"/>
                    <a:pt x="5168" y="5175"/>
                    <a:pt x="5082" y="5089"/>
                  </a:cubicBezTo>
                  <a:cubicBezTo>
                    <a:pt x="5050" y="5041"/>
                    <a:pt x="5027" y="4994"/>
                    <a:pt x="5011" y="4947"/>
                  </a:cubicBezTo>
                  <a:cubicBezTo>
                    <a:pt x="4998" y="4920"/>
                    <a:pt x="4996" y="4888"/>
                    <a:pt x="4958" y="4888"/>
                  </a:cubicBezTo>
                  <a:cubicBezTo>
                    <a:pt x="4951" y="4888"/>
                    <a:pt x="4942" y="4889"/>
                    <a:pt x="4932" y="4892"/>
                  </a:cubicBezTo>
                  <a:cubicBezTo>
                    <a:pt x="4915" y="4897"/>
                    <a:pt x="4900" y="4899"/>
                    <a:pt x="4888" y="4899"/>
                  </a:cubicBezTo>
                  <a:cubicBezTo>
                    <a:pt x="4804" y="4899"/>
                    <a:pt x="4820" y="4797"/>
                    <a:pt x="4807" y="4742"/>
                  </a:cubicBezTo>
                  <a:cubicBezTo>
                    <a:pt x="4796" y="4694"/>
                    <a:pt x="4825" y="4679"/>
                    <a:pt x="4857" y="4679"/>
                  </a:cubicBezTo>
                  <a:close/>
                  <a:moveTo>
                    <a:pt x="1792" y="1"/>
                  </a:moveTo>
                  <a:cubicBezTo>
                    <a:pt x="1755" y="1"/>
                    <a:pt x="1715" y="18"/>
                    <a:pt x="1660" y="63"/>
                  </a:cubicBezTo>
                  <a:cubicBezTo>
                    <a:pt x="1577" y="132"/>
                    <a:pt x="1482" y="188"/>
                    <a:pt x="1378" y="188"/>
                  </a:cubicBezTo>
                  <a:cubicBezTo>
                    <a:pt x="1306" y="188"/>
                    <a:pt x="1230" y="162"/>
                    <a:pt x="1149" y="94"/>
                  </a:cubicBezTo>
                  <a:cubicBezTo>
                    <a:pt x="1116" y="61"/>
                    <a:pt x="1061" y="28"/>
                    <a:pt x="1007" y="28"/>
                  </a:cubicBezTo>
                  <a:cubicBezTo>
                    <a:pt x="957" y="28"/>
                    <a:pt x="908" y="55"/>
                    <a:pt x="874" y="133"/>
                  </a:cubicBezTo>
                  <a:cubicBezTo>
                    <a:pt x="866" y="149"/>
                    <a:pt x="860" y="155"/>
                    <a:pt x="853" y="155"/>
                  </a:cubicBezTo>
                  <a:cubicBezTo>
                    <a:pt x="846" y="155"/>
                    <a:pt x="839" y="149"/>
                    <a:pt x="827" y="141"/>
                  </a:cubicBezTo>
                  <a:cubicBezTo>
                    <a:pt x="777" y="110"/>
                    <a:pt x="730" y="98"/>
                    <a:pt x="686" y="98"/>
                  </a:cubicBezTo>
                  <a:cubicBezTo>
                    <a:pt x="585" y="98"/>
                    <a:pt x="495" y="163"/>
                    <a:pt x="402" y="212"/>
                  </a:cubicBezTo>
                  <a:cubicBezTo>
                    <a:pt x="331" y="259"/>
                    <a:pt x="253" y="307"/>
                    <a:pt x="166" y="346"/>
                  </a:cubicBezTo>
                  <a:cubicBezTo>
                    <a:pt x="87" y="362"/>
                    <a:pt x="32" y="424"/>
                    <a:pt x="17" y="503"/>
                  </a:cubicBezTo>
                  <a:cubicBezTo>
                    <a:pt x="1" y="590"/>
                    <a:pt x="95" y="668"/>
                    <a:pt x="127" y="684"/>
                  </a:cubicBezTo>
                  <a:cubicBezTo>
                    <a:pt x="237" y="739"/>
                    <a:pt x="284" y="794"/>
                    <a:pt x="245" y="912"/>
                  </a:cubicBezTo>
                  <a:cubicBezTo>
                    <a:pt x="232" y="951"/>
                    <a:pt x="240" y="979"/>
                    <a:pt x="274" y="979"/>
                  </a:cubicBezTo>
                  <a:cubicBezTo>
                    <a:pt x="282" y="979"/>
                    <a:pt x="290" y="978"/>
                    <a:pt x="300" y="975"/>
                  </a:cubicBezTo>
                  <a:cubicBezTo>
                    <a:pt x="316" y="971"/>
                    <a:pt x="330" y="969"/>
                    <a:pt x="342" y="969"/>
                  </a:cubicBezTo>
                  <a:cubicBezTo>
                    <a:pt x="397" y="969"/>
                    <a:pt x="405" y="1011"/>
                    <a:pt x="418" y="1069"/>
                  </a:cubicBezTo>
                  <a:cubicBezTo>
                    <a:pt x="465" y="1227"/>
                    <a:pt x="465" y="1416"/>
                    <a:pt x="693" y="1439"/>
                  </a:cubicBezTo>
                  <a:cubicBezTo>
                    <a:pt x="740" y="1447"/>
                    <a:pt x="756" y="1502"/>
                    <a:pt x="780" y="1541"/>
                  </a:cubicBezTo>
                  <a:cubicBezTo>
                    <a:pt x="811" y="1620"/>
                    <a:pt x="905" y="1636"/>
                    <a:pt x="929" y="1738"/>
                  </a:cubicBezTo>
                  <a:cubicBezTo>
                    <a:pt x="945" y="1817"/>
                    <a:pt x="1055" y="1856"/>
                    <a:pt x="1141" y="1903"/>
                  </a:cubicBezTo>
                  <a:cubicBezTo>
                    <a:pt x="1275" y="1974"/>
                    <a:pt x="1432" y="2021"/>
                    <a:pt x="1487" y="2202"/>
                  </a:cubicBezTo>
                  <a:cubicBezTo>
                    <a:pt x="1495" y="2218"/>
                    <a:pt x="1511" y="2233"/>
                    <a:pt x="1535" y="2249"/>
                  </a:cubicBezTo>
                  <a:cubicBezTo>
                    <a:pt x="1731" y="2336"/>
                    <a:pt x="1849" y="2524"/>
                    <a:pt x="2014" y="2658"/>
                  </a:cubicBezTo>
                  <a:cubicBezTo>
                    <a:pt x="2101" y="2729"/>
                    <a:pt x="2219" y="2760"/>
                    <a:pt x="2274" y="2871"/>
                  </a:cubicBezTo>
                  <a:cubicBezTo>
                    <a:pt x="2400" y="3114"/>
                    <a:pt x="2628" y="3264"/>
                    <a:pt x="2769" y="3508"/>
                  </a:cubicBezTo>
                  <a:cubicBezTo>
                    <a:pt x="2903" y="3759"/>
                    <a:pt x="3076" y="4011"/>
                    <a:pt x="3226" y="4271"/>
                  </a:cubicBezTo>
                  <a:cubicBezTo>
                    <a:pt x="3336" y="4459"/>
                    <a:pt x="3399" y="4672"/>
                    <a:pt x="3532" y="4829"/>
                  </a:cubicBezTo>
                  <a:cubicBezTo>
                    <a:pt x="3635" y="4963"/>
                    <a:pt x="3721" y="5104"/>
                    <a:pt x="3784" y="5254"/>
                  </a:cubicBezTo>
                  <a:cubicBezTo>
                    <a:pt x="3871" y="5450"/>
                    <a:pt x="3933" y="5647"/>
                    <a:pt x="4028" y="5844"/>
                  </a:cubicBezTo>
                  <a:cubicBezTo>
                    <a:pt x="4130" y="6040"/>
                    <a:pt x="4264" y="6190"/>
                    <a:pt x="4287" y="6402"/>
                  </a:cubicBezTo>
                  <a:cubicBezTo>
                    <a:pt x="4287" y="6418"/>
                    <a:pt x="4311" y="6426"/>
                    <a:pt x="4311" y="6441"/>
                  </a:cubicBezTo>
                  <a:cubicBezTo>
                    <a:pt x="4437" y="6701"/>
                    <a:pt x="4571" y="6953"/>
                    <a:pt x="4681" y="7212"/>
                  </a:cubicBezTo>
                  <a:cubicBezTo>
                    <a:pt x="4807" y="7511"/>
                    <a:pt x="4987" y="7763"/>
                    <a:pt x="5129" y="8054"/>
                  </a:cubicBezTo>
                  <a:cubicBezTo>
                    <a:pt x="5310" y="8423"/>
                    <a:pt x="5593" y="8738"/>
                    <a:pt x="5782" y="9108"/>
                  </a:cubicBezTo>
                  <a:cubicBezTo>
                    <a:pt x="6010" y="9524"/>
                    <a:pt x="6325" y="9878"/>
                    <a:pt x="6608" y="10256"/>
                  </a:cubicBezTo>
                  <a:cubicBezTo>
                    <a:pt x="6757" y="10476"/>
                    <a:pt x="6930" y="10673"/>
                    <a:pt x="7135" y="10854"/>
                  </a:cubicBezTo>
                  <a:cubicBezTo>
                    <a:pt x="7213" y="10924"/>
                    <a:pt x="7323" y="10956"/>
                    <a:pt x="7371" y="11042"/>
                  </a:cubicBezTo>
                  <a:cubicBezTo>
                    <a:pt x="7528" y="11302"/>
                    <a:pt x="7732" y="11522"/>
                    <a:pt x="7992" y="11687"/>
                  </a:cubicBezTo>
                  <a:cubicBezTo>
                    <a:pt x="8204" y="11837"/>
                    <a:pt x="8299" y="12120"/>
                    <a:pt x="8566" y="12199"/>
                  </a:cubicBezTo>
                  <a:cubicBezTo>
                    <a:pt x="8582" y="12199"/>
                    <a:pt x="8582" y="12222"/>
                    <a:pt x="8590" y="12238"/>
                  </a:cubicBezTo>
                  <a:cubicBezTo>
                    <a:pt x="8708" y="12419"/>
                    <a:pt x="8896" y="12505"/>
                    <a:pt x="9062" y="12631"/>
                  </a:cubicBezTo>
                  <a:cubicBezTo>
                    <a:pt x="9078" y="12642"/>
                    <a:pt x="9102" y="12657"/>
                    <a:pt x="9120" y="12657"/>
                  </a:cubicBezTo>
                  <a:cubicBezTo>
                    <a:pt x="9129" y="12657"/>
                    <a:pt x="9135" y="12654"/>
                    <a:pt x="9140" y="12647"/>
                  </a:cubicBezTo>
                  <a:cubicBezTo>
                    <a:pt x="9219" y="12553"/>
                    <a:pt x="9345" y="12490"/>
                    <a:pt x="9376" y="12348"/>
                  </a:cubicBezTo>
                  <a:cubicBezTo>
                    <a:pt x="9392" y="12277"/>
                    <a:pt x="9353" y="12207"/>
                    <a:pt x="9282" y="12183"/>
                  </a:cubicBezTo>
                  <a:cubicBezTo>
                    <a:pt x="8967" y="12057"/>
                    <a:pt x="8747" y="11805"/>
                    <a:pt x="8519" y="11562"/>
                  </a:cubicBezTo>
                  <a:cubicBezTo>
                    <a:pt x="8495" y="11522"/>
                    <a:pt x="8456" y="11514"/>
                    <a:pt x="8480" y="11451"/>
                  </a:cubicBezTo>
                  <a:cubicBezTo>
                    <a:pt x="8519" y="11294"/>
                    <a:pt x="8440" y="11176"/>
                    <a:pt x="8307" y="11098"/>
                  </a:cubicBezTo>
                  <a:cubicBezTo>
                    <a:pt x="8267" y="11074"/>
                    <a:pt x="8251" y="11058"/>
                    <a:pt x="8259" y="10995"/>
                  </a:cubicBezTo>
                  <a:cubicBezTo>
                    <a:pt x="8275" y="10799"/>
                    <a:pt x="8212" y="10736"/>
                    <a:pt x="8023" y="10696"/>
                  </a:cubicBezTo>
                  <a:cubicBezTo>
                    <a:pt x="7976" y="10681"/>
                    <a:pt x="7913" y="10704"/>
                    <a:pt x="7905" y="10626"/>
                  </a:cubicBezTo>
                  <a:cubicBezTo>
                    <a:pt x="7874" y="10453"/>
                    <a:pt x="7748" y="10311"/>
                    <a:pt x="7764" y="10130"/>
                  </a:cubicBezTo>
                  <a:cubicBezTo>
                    <a:pt x="7764" y="10099"/>
                    <a:pt x="7756" y="10067"/>
                    <a:pt x="7732" y="10051"/>
                  </a:cubicBezTo>
                  <a:cubicBezTo>
                    <a:pt x="7591" y="9981"/>
                    <a:pt x="7575" y="9831"/>
                    <a:pt x="7504" y="9713"/>
                  </a:cubicBezTo>
                  <a:cubicBezTo>
                    <a:pt x="7465" y="9627"/>
                    <a:pt x="7386" y="9572"/>
                    <a:pt x="7284" y="9564"/>
                  </a:cubicBezTo>
                  <a:cubicBezTo>
                    <a:pt x="7316" y="9462"/>
                    <a:pt x="7394" y="9367"/>
                    <a:pt x="7284" y="9281"/>
                  </a:cubicBezTo>
                  <a:cubicBezTo>
                    <a:pt x="7213" y="9218"/>
                    <a:pt x="7103" y="9171"/>
                    <a:pt x="7119" y="9045"/>
                  </a:cubicBezTo>
                  <a:cubicBezTo>
                    <a:pt x="6962" y="9021"/>
                    <a:pt x="7032" y="8880"/>
                    <a:pt x="6977" y="8793"/>
                  </a:cubicBezTo>
                  <a:cubicBezTo>
                    <a:pt x="6930" y="8714"/>
                    <a:pt x="6828" y="8636"/>
                    <a:pt x="6962" y="8533"/>
                  </a:cubicBezTo>
                  <a:cubicBezTo>
                    <a:pt x="6985" y="8518"/>
                    <a:pt x="6969" y="8471"/>
                    <a:pt x="6946" y="8455"/>
                  </a:cubicBezTo>
                  <a:cubicBezTo>
                    <a:pt x="6851" y="8376"/>
                    <a:pt x="6804" y="8250"/>
                    <a:pt x="6828" y="8124"/>
                  </a:cubicBezTo>
                  <a:cubicBezTo>
                    <a:pt x="6836" y="8085"/>
                    <a:pt x="6804" y="8054"/>
                    <a:pt x="6757" y="8054"/>
                  </a:cubicBezTo>
                  <a:cubicBezTo>
                    <a:pt x="6663" y="8046"/>
                    <a:pt x="6663" y="8046"/>
                    <a:pt x="6663" y="7975"/>
                  </a:cubicBezTo>
                  <a:lnTo>
                    <a:pt x="6663" y="7723"/>
                  </a:lnTo>
                  <a:cubicBezTo>
                    <a:pt x="6623" y="7716"/>
                    <a:pt x="6600" y="7716"/>
                    <a:pt x="6560" y="7708"/>
                  </a:cubicBezTo>
                  <a:cubicBezTo>
                    <a:pt x="6557" y="7707"/>
                    <a:pt x="6552" y="7706"/>
                    <a:pt x="6548" y="7706"/>
                  </a:cubicBezTo>
                  <a:cubicBezTo>
                    <a:pt x="6536" y="7706"/>
                    <a:pt x="6523" y="7710"/>
                    <a:pt x="6511" y="7710"/>
                  </a:cubicBezTo>
                  <a:cubicBezTo>
                    <a:pt x="6496" y="7710"/>
                    <a:pt x="6482" y="7704"/>
                    <a:pt x="6474" y="7676"/>
                  </a:cubicBezTo>
                  <a:cubicBezTo>
                    <a:pt x="6623" y="7598"/>
                    <a:pt x="6631" y="7566"/>
                    <a:pt x="6529" y="7480"/>
                  </a:cubicBezTo>
                  <a:cubicBezTo>
                    <a:pt x="6458" y="7401"/>
                    <a:pt x="6395" y="7314"/>
                    <a:pt x="6364" y="7212"/>
                  </a:cubicBezTo>
                  <a:cubicBezTo>
                    <a:pt x="6317" y="7141"/>
                    <a:pt x="6301" y="7055"/>
                    <a:pt x="6325" y="6976"/>
                  </a:cubicBezTo>
                  <a:cubicBezTo>
                    <a:pt x="6340" y="6945"/>
                    <a:pt x="6332" y="6905"/>
                    <a:pt x="6301" y="6898"/>
                  </a:cubicBezTo>
                  <a:cubicBezTo>
                    <a:pt x="6151" y="6858"/>
                    <a:pt x="6167" y="6732"/>
                    <a:pt x="6144" y="6622"/>
                  </a:cubicBezTo>
                  <a:cubicBezTo>
                    <a:pt x="6136" y="6567"/>
                    <a:pt x="6167" y="6473"/>
                    <a:pt x="6104" y="6457"/>
                  </a:cubicBezTo>
                  <a:cubicBezTo>
                    <a:pt x="5931" y="6402"/>
                    <a:pt x="5955" y="6276"/>
                    <a:pt x="5939" y="6142"/>
                  </a:cubicBezTo>
                  <a:cubicBezTo>
                    <a:pt x="5931" y="6048"/>
                    <a:pt x="5876" y="5946"/>
                    <a:pt x="5876" y="5859"/>
                  </a:cubicBezTo>
                  <a:cubicBezTo>
                    <a:pt x="5859" y="5849"/>
                    <a:pt x="5845" y="5845"/>
                    <a:pt x="5833" y="5845"/>
                  </a:cubicBezTo>
                  <a:cubicBezTo>
                    <a:pt x="5796" y="5845"/>
                    <a:pt x="5778" y="5885"/>
                    <a:pt x="5736" y="5885"/>
                  </a:cubicBezTo>
                  <a:cubicBezTo>
                    <a:pt x="5731" y="5885"/>
                    <a:pt x="5725" y="5884"/>
                    <a:pt x="5719" y="5883"/>
                  </a:cubicBezTo>
                  <a:cubicBezTo>
                    <a:pt x="5790" y="5781"/>
                    <a:pt x="5774" y="5647"/>
                    <a:pt x="5695" y="5560"/>
                  </a:cubicBezTo>
                  <a:cubicBezTo>
                    <a:pt x="5656" y="5521"/>
                    <a:pt x="5711" y="5450"/>
                    <a:pt x="5656" y="5411"/>
                  </a:cubicBezTo>
                  <a:cubicBezTo>
                    <a:pt x="5646" y="5405"/>
                    <a:pt x="5637" y="5402"/>
                    <a:pt x="5628" y="5402"/>
                  </a:cubicBezTo>
                  <a:cubicBezTo>
                    <a:pt x="5596" y="5402"/>
                    <a:pt x="5572" y="5435"/>
                    <a:pt x="5545" y="5435"/>
                  </a:cubicBezTo>
                  <a:cubicBezTo>
                    <a:pt x="5533" y="5435"/>
                    <a:pt x="5521" y="5429"/>
                    <a:pt x="5507" y="5411"/>
                  </a:cubicBezTo>
                  <a:cubicBezTo>
                    <a:pt x="5625" y="5262"/>
                    <a:pt x="5546" y="5104"/>
                    <a:pt x="5467" y="4978"/>
                  </a:cubicBezTo>
                  <a:cubicBezTo>
                    <a:pt x="5404" y="4908"/>
                    <a:pt x="5373" y="4805"/>
                    <a:pt x="5389" y="4711"/>
                  </a:cubicBezTo>
                  <a:cubicBezTo>
                    <a:pt x="5444" y="4546"/>
                    <a:pt x="5357" y="4412"/>
                    <a:pt x="5365" y="4263"/>
                  </a:cubicBezTo>
                  <a:cubicBezTo>
                    <a:pt x="5357" y="4261"/>
                    <a:pt x="5350" y="4260"/>
                    <a:pt x="5344" y="4260"/>
                  </a:cubicBezTo>
                  <a:cubicBezTo>
                    <a:pt x="5287" y="4260"/>
                    <a:pt x="5265" y="4328"/>
                    <a:pt x="5222" y="4328"/>
                  </a:cubicBezTo>
                  <a:cubicBezTo>
                    <a:pt x="5213" y="4328"/>
                    <a:pt x="5203" y="4325"/>
                    <a:pt x="5192" y="4318"/>
                  </a:cubicBezTo>
                  <a:cubicBezTo>
                    <a:pt x="5160" y="4200"/>
                    <a:pt x="5302" y="4168"/>
                    <a:pt x="5310" y="4066"/>
                  </a:cubicBezTo>
                  <a:cubicBezTo>
                    <a:pt x="5121" y="4011"/>
                    <a:pt x="5098" y="3995"/>
                    <a:pt x="5105" y="3783"/>
                  </a:cubicBezTo>
                  <a:cubicBezTo>
                    <a:pt x="5105" y="3720"/>
                    <a:pt x="5082" y="3673"/>
                    <a:pt x="5035" y="3665"/>
                  </a:cubicBezTo>
                  <a:cubicBezTo>
                    <a:pt x="4877" y="3641"/>
                    <a:pt x="4862" y="3492"/>
                    <a:pt x="4862" y="3421"/>
                  </a:cubicBezTo>
                  <a:cubicBezTo>
                    <a:pt x="4862" y="3311"/>
                    <a:pt x="4814" y="3280"/>
                    <a:pt x="4736" y="3272"/>
                  </a:cubicBezTo>
                  <a:cubicBezTo>
                    <a:pt x="4602" y="3256"/>
                    <a:pt x="4555" y="3083"/>
                    <a:pt x="4413" y="3083"/>
                  </a:cubicBezTo>
                  <a:cubicBezTo>
                    <a:pt x="4405" y="3067"/>
                    <a:pt x="4398" y="3044"/>
                    <a:pt x="4398" y="3020"/>
                  </a:cubicBezTo>
                  <a:cubicBezTo>
                    <a:pt x="4437" y="2941"/>
                    <a:pt x="4382" y="2894"/>
                    <a:pt x="4350" y="2831"/>
                  </a:cubicBezTo>
                  <a:cubicBezTo>
                    <a:pt x="4287" y="2705"/>
                    <a:pt x="4146" y="2627"/>
                    <a:pt x="4154" y="2462"/>
                  </a:cubicBezTo>
                  <a:cubicBezTo>
                    <a:pt x="4154" y="2438"/>
                    <a:pt x="4122" y="2399"/>
                    <a:pt x="4099" y="2391"/>
                  </a:cubicBezTo>
                  <a:cubicBezTo>
                    <a:pt x="3933" y="2344"/>
                    <a:pt x="3918" y="2233"/>
                    <a:pt x="3996" y="2084"/>
                  </a:cubicBezTo>
                  <a:cubicBezTo>
                    <a:pt x="3871" y="2060"/>
                    <a:pt x="3776" y="2013"/>
                    <a:pt x="3745" y="1887"/>
                  </a:cubicBezTo>
                  <a:cubicBezTo>
                    <a:pt x="3737" y="1840"/>
                    <a:pt x="3698" y="1809"/>
                    <a:pt x="3650" y="1801"/>
                  </a:cubicBezTo>
                  <a:cubicBezTo>
                    <a:pt x="3572" y="1793"/>
                    <a:pt x="3564" y="1738"/>
                    <a:pt x="3532" y="1683"/>
                  </a:cubicBezTo>
                  <a:cubicBezTo>
                    <a:pt x="3501" y="1628"/>
                    <a:pt x="3564" y="1581"/>
                    <a:pt x="3540" y="1526"/>
                  </a:cubicBezTo>
                  <a:lnTo>
                    <a:pt x="3493" y="1526"/>
                  </a:lnTo>
                  <a:cubicBezTo>
                    <a:pt x="3453" y="1535"/>
                    <a:pt x="3419" y="1540"/>
                    <a:pt x="3391" y="1540"/>
                  </a:cubicBezTo>
                  <a:cubicBezTo>
                    <a:pt x="3295" y="1540"/>
                    <a:pt x="3256" y="1486"/>
                    <a:pt x="3226" y="1353"/>
                  </a:cubicBezTo>
                  <a:cubicBezTo>
                    <a:pt x="3218" y="1321"/>
                    <a:pt x="3210" y="1282"/>
                    <a:pt x="3186" y="1282"/>
                  </a:cubicBezTo>
                  <a:cubicBezTo>
                    <a:pt x="2998" y="1250"/>
                    <a:pt x="2942" y="1109"/>
                    <a:pt x="2887" y="959"/>
                  </a:cubicBezTo>
                  <a:cubicBezTo>
                    <a:pt x="2880" y="928"/>
                    <a:pt x="2840" y="904"/>
                    <a:pt x="2809" y="873"/>
                  </a:cubicBezTo>
                  <a:cubicBezTo>
                    <a:pt x="2557" y="574"/>
                    <a:pt x="2266" y="299"/>
                    <a:pt x="1944" y="71"/>
                  </a:cubicBezTo>
                  <a:cubicBezTo>
                    <a:pt x="1881" y="31"/>
                    <a:pt x="1839" y="1"/>
                    <a:pt x="1792" y="1"/>
                  </a:cubicBezTo>
                  <a:close/>
                </a:path>
              </a:pathLst>
            </a:custGeom>
            <a:solidFill>
              <a:schemeClr val="accent3"/>
            </a:solidFill>
            <a:ln w="0">
              <a:noFill/>
            </a:ln>
          </p:spPr>
          <p:style>
            <a:lnRef idx="0"/>
            <a:fillRef idx="0"/>
            <a:effectRef idx="0"/>
            <a:fontRef idx="minor"/>
          </p:style>
          <p:txBody>
            <a:bodyPr lIns="90000" rIns="90000" tIns="91440" bIns="91440" anchor="ctr">
              <a:noAutofit/>
            </a:bodyPr>
            <a:p>
              <a:pPr>
                <a:lnSpc>
                  <a:spcPct val="100000"/>
                </a:lnSpc>
                <a:tabLst>
                  <a:tab algn="l" pos="0"/>
                </a:tabLst>
              </a:pPr>
              <a:endParaRPr b="0" lang="pt-BR" sz="1400" spc="-1" strike="noStrike">
                <a:solidFill>
                  <a:srgbClr val="000000"/>
                </a:solidFill>
                <a:latin typeface="Arial"/>
                <a:ea typeface="DejaVu Sans"/>
              </a:endParaRPr>
            </a:p>
          </p:txBody>
        </p:sp>
        <p:sp>
          <p:nvSpPr>
            <p:cNvPr id="100" name="Google Shape;36;p2"/>
            <p:cNvSpPr/>
            <p:nvPr/>
          </p:nvSpPr>
          <p:spPr>
            <a:xfrm>
              <a:off x="5956920" y="4295880"/>
              <a:ext cx="450000" cy="631080"/>
            </a:xfrm>
            <a:custGeom>
              <a:avLst/>
              <a:gdLst>
                <a:gd name="textAreaLeft" fmla="*/ 0 w 450000"/>
                <a:gd name="textAreaRight" fmla="*/ 451440 w 450000"/>
                <a:gd name="textAreaTop" fmla="*/ 0 h 631080"/>
                <a:gd name="textAreaBottom" fmla="*/ 632520 h 631080"/>
              </a:gdLst>
              <a:ahLst/>
              <a:rect l="textAreaLeft" t="textAreaTop" r="textAreaRight" b="textAreaBottom"/>
              <a:pathLst>
                <a:path w="7347" h="10294">
                  <a:moveTo>
                    <a:pt x="1030" y="0"/>
                  </a:moveTo>
                  <a:cubicBezTo>
                    <a:pt x="999" y="0"/>
                    <a:pt x="960" y="16"/>
                    <a:pt x="960" y="47"/>
                  </a:cubicBezTo>
                  <a:cubicBezTo>
                    <a:pt x="983" y="252"/>
                    <a:pt x="795" y="283"/>
                    <a:pt x="692" y="386"/>
                  </a:cubicBezTo>
                  <a:cubicBezTo>
                    <a:pt x="659" y="419"/>
                    <a:pt x="626" y="441"/>
                    <a:pt x="594" y="441"/>
                  </a:cubicBezTo>
                  <a:cubicBezTo>
                    <a:pt x="565" y="441"/>
                    <a:pt x="538" y="423"/>
                    <a:pt x="511" y="378"/>
                  </a:cubicBezTo>
                  <a:cubicBezTo>
                    <a:pt x="480" y="324"/>
                    <a:pt x="449" y="301"/>
                    <a:pt x="413" y="301"/>
                  </a:cubicBezTo>
                  <a:cubicBezTo>
                    <a:pt x="386" y="301"/>
                    <a:pt x="357" y="315"/>
                    <a:pt x="323" y="338"/>
                  </a:cubicBezTo>
                  <a:cubicBezTo>
                    <a:pt x="283" y="362"/>
                    <a:pt x="236" y="378"/>
                    <a:pt x="197" y="386"/>
                  </a:cubicBezTo>
                  <a:cubicBezTo>
                    <a:pt x="16" y="441"/>
                    <a:pt x="0" y="472"/>
                    <a:pt x="126" y="614"/>
                  </a:cubicBezTo>
                  <a:cubicBezTo>
                    <a:pt x="291" y="818"/>
                    <a:pt x="496" y="983"/>
                    <a:pt x="732" y="1109"/>
                  </a:cubicBezTo>
                  <a:cubicBezTo>
                    <a:pt x="763" y="1125"/>
                    <a:pt x="818" y="1101"/>
                    <a:pt x="834" y="1148"/>
                  </a:cubicBezTo>
                  <a:cubicBezTo>
                    <a:pt x="897" y="1329"/>
                    <a:pt x="1062" y="1384"/>
                    <a:pt x="1211" y="1455"/>
                  </a:cubicBezTo>
                  <a:cubicBezTo>
                    <a:pt x="1314" y="1502"/>
                    <a:pt x="1408" y="1557"/>
                    <a:pt x="1502" y="1628"/>
                  </a:cubicBezTo>
                  <a:cubicBezTo>
                    <a:pt x="1668" y="1738"/>
                    <a:pt x="1778" y="1904"/>
                    <a:pt x="1951" y="2006"/>
                  </a:cubicBezTo>
                  <a:cubicBezTo>
                    <a:pt x="2305" y="2234"/>
                    <a:pt x="2698" y="2375"/>
                    <a:pt x="3020" y="2651"/>
                  </a:cubicBezTo>
                  <a:cubicBezTo>
                    <a:pt x="3068" y="2690"/>
                    <a:pt x="3115" y="2722"/>
                    <a:pt x="3154" y="2769"/>
                  </a:cubicBezTo>
                  <a:cubicBezTo>
                    <a:pt x="3181" y="2795"/>
                    <a:pt x="3204" y="2806"/>
                    <a:pt x="3225" y="2806"/>
                  </a:cubicBezTo>
                  <a:cubicBezTo>
                    <a:pt x="3259" y="2806"/>
                    <a:pt x="3287" y="2776"/>
                    <a:pt x="3311" y="2737"/>
                  </a:cubicBezTo>
                  <a:cubicBezTo>
                    <a:pt x="3390" y="3005"/>
                    <a:pt x="3532" y="3241"/>
                    <a:pt x="3736" y="3437"/>
                  </a:cubicBezTo>
                  <a:cubicBezTo>
                    <a:pt x="3760" y="3461"/>
                    <a:pt x="3783" y="3492"/>
                    <a:pt x="3791" y="3532"/>
                  </a:cubicBezTo>
                  <a:cubicBezTo>
                    <a:pt x="3826" y="3642"/>
                    <a:pt x="3839" y="3682"/>
                    <a:pt x="3897" y="3682"/>
                  </a:cubicBezTo>
                  <a:cubicBezTo>
                    <a:pt x="3930" y="3682"/>
                    <a:pt x="3977" y="3669"/>
                    <a:pt x="4051" y="3650"/>
                  </a:cubicBezTo>
                  <a:lnTo>
                    <a:pt x="4051" y="3650"/>
                  </a:lnTo>
                  <a:cubicBezTo>
                    <a:pt x="4019" y="3713"/>
                    <a:pt x="3972" y="3760"/>
                    <a:pt x="4004" y="3823"/>
                  </a:cubicBezTo>
                  <a:cubicBezTo>
                    <a:pt x="4066" y="3980"/>
                    <a:pt x="4098" y="4161"/>
                    <a:pt x="4184" y="4318"/>
                  </a:cubicBezTo>
                  <a:cubicBezTo>
                    <a:pt x="4381" y="4625"/>
                    <a:pt x="4578" y="4932"/>
                    <a:pt x="4759" y="5238"/>
                  </a:cubicBezTo>
                  <a:cubicBezTo>
                    <a:pt x="4798" y="5309"/>
                    <a:pt x="4877" y="5341"/>
                    <a:pt x="4900" y="5419"/>
                  </a:cubicBezTo>
                  <a:cubicBezTo>
                    <a:pt x="4995" y="5671"/>
                    <a:pt x="5152" y="5891"/>
                    <a:pt x="5278" y="6135"/>
                  </a:cubicBezTo>
                  <a:cubicBezTo>
                    <a:pt x="5411" y="6363"/>
                    <a:pt x="5514" y="6623"/>
                    <a:pt x="5569" y="6890"/>
                  </a:cubicBezTo>
                  <a:cubicBezTo>
                    <a:pt x="5584" y="6945"/>
                    <a:pt x="5600" y="7008"/>
                    <a:pt x="5632" y="7063"/>
                  </a:cubicBezTo>
                  <a:cubicBezTo>
                    <a:pt x="5742" y="7268"/>
                    <a:pt x="5828" y="7480"/>
                    <a:pt x="5883" y="7708"/>
                  </a:cubicBezTo>
                  <a:cubicBezTo>
                    <a:pt x="5946" y="7928"/>
                    <a:pt x="6048" y="8125"/>
                    <a:pt x="6111" y="8345"/>
                  </a:cubicBezTo>
                  <a:cubicBezTo>
                    <a:pt x="6206" y="8723"/>
                    <a:pt x="6395" y="9077"/>
                    <a:pt x="6481" y="9470"/>
                  </a:cubicBezTo>
                  <a:cubicBezTo>
                    <a:pt x="6513" y="9651"/>
                    <a:pt x="6599" y="9816"/>
                    <a:pt x="6615" y="10005"/>
                  </a:cubicBezTo>
                  <a:cubicBezTo>
                    <a:pt x="6623" y="10068"/>
                    <a:pt x="6646" y="10123"/>
                    <a:pt x="6678" y="10178"/>
                  </a:cubicBezTo>
                  <a:cubicBezTo>
                    <a:pt x="6706" y="10252"/>
                    <a:pt x="6775" y="10294"/>
                    <a:pt x="6845" y="10294"/>
                  </a:cubicBezTo>
                  <a:cubicBezTo>
                    <a:pt x="6893" y="10294"/>
                    <a:pt x="6941" y="10274"/>
                    <a:pt x="6977" y="10233"/>
                  </a:cubicBezTo>
                  <a:cubicBezTo>
                    <a:pt x="7039" y="10186"/>
                    <a:pt x="7087" y="10131"/>
                    <a:pt x="7142" y="10075"/>
                  </a:cubicBezTo>
                  <a:cubicBezTo>
                    <a:pt x="7205" y="10020"/>
                    <a:pt x="7220" y="9926"/>
                    <a:pt x="7181" y="9855"/>
                  </a:cubicBezTo>
                  <a:cubicBezTo>
                    <a:pt x="7079" y="9596"/>
                    <a:pt x="7055" y="9313"/>
                    <a:pt x="6914" y="9069"/>
                  </a:cubicBezTo>
                  <a:cubicBezTo>
                    <a:pt x="6906" y="9045"/>
                    <a:pt x="6882" y="9029"/>
                    <a:pt x="6882" y="9014"/>
                  </a:cubicBezTo>
                  <a:cubicBezTo>
                    <a:pt x="6906" y="8715"/>
                    <a:pt x="6725" y="8463"/>
                    <a:pt x="6670" y="8180"/>
                  </a:cubicBezTo>
                  <a:cubicBezTo>
                    <a:pt x="6654" y="8093"/>
                    <a:pt x="6591" y="8007"/>
                    <a:pt x="6591" y="7905"/>
                  </a:cubicBezTo>
                  <a:cubicBezTo>
                    <a:pt x="6607" y="7818"/>
                    <a:pt x="6544" y="7732"/>
                    <a:pt x="6450" y="7724"/>
                  </a:cubicBezTo>
                  <a:cubicBezTo>
                    <a:pt x="6410" y="7716"/>
                    <a:pt x="6379" y="7700"/>
                    <a:pt x="6434" y="7653"/>
                  </a:cubicBezTo>
                  <a:cubicBezTo>
                    <a:pt x="6489" y="7614"/>
                    <a:pt x="6465" y="7590"/>
                    <a:pt x="6418" y="7566"/>
                  </a:cubicBezTo>
                  <a:cubicBezTo>
                    <a:pt x="6379" y="7551"/>
                    <a:pt x="6371" y="7535"/>
                    <a:pt x="6371" y="7480"/>
                  </a:cubicBezTo>
                  <a:cubicBezTo>
                    <a:pt x="6387" y="7260"/>
                    <a:pt x="6300" y="7063"/>
                    <a:pt x="6253" y="6859"/>
                  </a:cubicBezTo>
                  <a:cubicBezTo>
                    <a:pt x="6214" y="6717"/>
                    <a:pt x="6159" y="6583"/>
                    <a:pt x="6221" y="6426"/>
                  </a:cubicBezTo>
                  <a:lnTo>
                    <a:pt x="6221" y="6426"/>
                  </a:lnTo>
                  <a:cubicBezTo>
                    <a:pt x="6245" y="6442"/>
                    <a:pt x="6253" y="6450"/>
                    <a:pt x="6253" y="6457"/>
                  </a:cubicBezTo>
                  <a:cubicBezTo>
                    <a:pt x="6473" y="6882"/>
                    <a:pt x="6733" y="7283"/>
                    <a:pt x="6945" y="7716"/>
                  </a:cubicBezTo>
                  <a:cubicBezTo>
                    <a:pt x="6953" y="7739"/>
                    <a:pt x="6969" y="7763"/>
                    <a:pt x="6984" y="7795"/>
                  </a:cubicBezTo>
                  <a:cubicBezTo>
                    <a:pt x="7005" y="7825"/>
                    <a:pt x="7038" y="7842"/>
                    <a:pt x="7072" y="7842"/>
                  </a:cubicBezTo>
                  <a:cubicBezTo>
                    <a:pt x="7091" y="7842"/>
                    <a:pt x="7109" y="7837"/>
                    <a:pt x="7126" y="7826"/>
                  </a:cubicBezTo>
                  <a:cubicBezTo>
                    <a:pt x="7181" y="7802"/>
                    <a:pt x="7173" y="7763"/>
                    <a:pt x="7157" y="7716"/>
                  </a:cubicBezTo>
                  <a:cubicBezTo>
                    <a:pt x="7134" y="7661"/>
                    <a:pt x="7102" y="7614"/>
                    <a:pt x="7173" y="7598"/>
                  </a:cubicBezTo>
                  <a:cubicBezTo>
                    <a:pt x="7346" y="7543"/>
                    <a:pt x="7252" y="7456"/>
                    <a:pt x="7197" y="7393"/>
                  </a:cubicBezTo>
                  <a:cubicBezTo>
                    <a:pt x="7157" y="7346"/>
                    <a:pt x="7157" y="7331"/>
                    <a:pt x="7197" y="7299"/>
                  </a:cubicBezTo>
                  <a:cubicBezTo>
                    <a:pt x="7323" y="7220"/>
                    <a:pt x="7323" y="7165"/>
                    <a:pt x="7157" y="7142"/>
                  </a:cubicBezTo>
                  <a:cubicBezTo>
                    <a:pt x="7118" y="7134"/>
                    <a:pt x="7110" y="7079"/>
                    <a:pt x="7126" y="7039"/>
                  </a:cubicBezTo>
                  <a:cubicBezTo>
                    <a:pt x="7157" y="6945"/>
                    <a:pt x="7181" y="6851"/>
                    <a:pt x="7047" y="6811"/>
                  </a:cubicBezTo>
                  <a:cubicBezTo>
                    <a:pt x="7000" y="6804"/>
                    <a:pt x="7008" y="6748"/>
                    <a:pt x="6992" y="6717"/>
                  </a:cubicBezTo>
                  <a:cubicBezTo>
                    <a:pt x="6969" y="6631"/>
                    <a:pt x="6914" y="6568"/>
                    <a:pt x="6835" y="6528"/>
                  </a:cubicBezTo>
                  <a:cubicBezTo>
                    <a:pt x="6748" y="6489"/>
                    <a:pt x="6693" y="6410"/>
                    <a:pt x="6686" y="6316"/>
                  </a:cubicBezTo>
                  <a:cubicBezTo>
                    <a:pt x="6670" y="6135"/>
                    <a:pt x="6552" y="5970"/>
                    <a:pt x="6379" y="5899"/>
                  </a:cubicBezTo>
                  <a:cubicBezTo>
                    <a:pt x="6355" y="5891"/>
                    <a:pt x="6300" y="5883"/>
                    <a:pt x="6316" y="5852"/>
                  </a:cubicBezTo>
                  <a:cubicBezTo>
                    <a:pt x="6395" y="5679"/>
                    <a:pt x="6206" y="5687"/>
                    <a:pt x="6159" y="5608"/>
                  </a:cubicBezTo>
                  <a:cubicBezTo>
                    <a:pt x="6117" y="5529"/>
                    <a:pt x="6071" y="5501"/>
                    <a:pt x="6016" y="5501"/>
                  </a:cubicBezTo>
                  <a:cubicBezTo>
                    <a:pt x="5967" y="5501"/>
                    <a:pt x="5911" y="5523"/>
                    <a:pt x="5844" y="5553"/>
                  </a:cubicBezTo>
                  <a:cubicBezTo>
                    <a:pt x="5907" y="5427"/>
                    <a:pt x="5930" y="5333"/>
                    <a:pt x="5781" y="5286"/>
                  </a:cubicBezTo>
                  <a:cubicBezTo>
                    <a:pt x="5750" y="5278"/>
                    <a:pt x="5734" y="5231"/>
                    <a:pt x="5718" y="5199"/>
                  </a:cubicBezTo>
                  <a:cubicBezTo>
                    <a:pt x="5632" y="5057"/>
                    <a:pt x="5545" y="4916"/>
                    <a:pt x="5466" y="4774"/>
                  </a:cubicBezTo>
                  <a:cubicBezTo>
                    <a:pt x="5341" y="4538"/>
                    <a:pt x="5223" y="4302"/>
                    <a:pt x="5097" y="4066"/>
                  </a:cubicBezTo>
                  <a:cubicBezTo>
                    <a:pt x="5018" y="3909"/>
                    <a:pt x="4955" y="3744"/>
                    <a:pt x="4837" y="3618"/>
                  </a:cubicBezTo>
                  <a:cubicBezTo>
                    <a:pt x="4774" y="3555"/>
                    <a:pt x="4735" y="3484"/>
                    <a:pt x="4711" y="3406"/>
                  </a:cubicBezTo>
                  <a:cubicBezTo>
                    <a:pt x="4633" y="3170"/>
                    <a:pt x="4546" y="2926"/>
                    <a:pt x="4287" y="2816"/>
                  </a:cubicBezTo>
                  <a:cubicBezTo>
                    <a:pt x="4263" y="2800"/>
                    <a:pt x="4239" y="2777"/>
                    <a:pt x="4224" y="2745"/>
                  </a:cubicBezTo>
                  <a:cubicBezTo>
                    <a:pt x="4137" y="2572"/>
                    <a:pt x="4098" y="2368"/>
                    <a:pt x="3886" y="2289"/>
                  </a:cubicBezTo>
                  <a:cubicBezTo>
                    <a:pt x="3878" y="2289"/>
                    <a:pt x="3878" y="2265"/>
                    <a:pt x="3886" y="2250"/>
                  </a:cubicBezTo>
                  <a:cubicBezTo>
                    <a:pt x="3909" y="2147"/>
                    <a:pt x="3815" y="2084"/>
                    <a:pt x="3775" y="2061"/>
                  </a:cubicBezTo>
                  <a:cubicBezTo>
                    <a:pt x="3579" y="1966"/>
                    <a:pt x="3539" y="1699"/>
                    <a:pt x="3296" y="1644"/>
                  </a:cubicBezTo>
                  <a:cubicBezTo>
                    <a:pt x="3217" y="1620"/>
                    <a:pt x="3130" y="1502"/>
                    <a:pt x="3044" y="1455"/>
                  </a:cubicBezTo>
                  <a:cubicBezTo>
                    <a:pt x="2962" y="1421"/>
                    <a:pt x="2939" y="1305"/>
                    <a:pt x="2843" y="1305"/>
                  </a:cubicBezTo>
                  <a:cubicBezTo>
                    <a:pt x="2828" y="1305"/>
                    <a:pt x="2811" y="1307"/>
                    <a:pt x="2792" y="1314"/>
                  </a:cubicBezTo>
                  <a:cubicBezTo>
                    <a:pt x="2769" y="1314"/>
                    <a:pt x="2761" y="1266"/>
                    <a:pt x="2753" y="1235"/>
                  </a:cubicBezTo>
                  <a:cubicBezTo>
                    <a:pt x="2729" y="1188"/>
                    <a:pt x="2706" y="1141"/>
                    <a:pt x="2690" y="1086"/>
                  </a:cubicBezTo>
                  <a:cubicBezTo>
                    <a:pt x="2670" y="1006"/>
                    <a:pt x="2644" y="937"/>
                    <a:pt x="2561" y="937"/>
                  </a:cubicBezTo>
                  <a:cubicBezTo>
                    <a:pt x="2545" y="937"/>
                    <a:pt x="2528" y="939"/>
                    <a:pt x="2509" y="944"/>
                  </a:cubicBezTo>
                  <a:cubicBezTo>
                    <a:pt x="2498" y="947"/>
                    <a:pt x="2488" y="948"/>
                    <a:pt x="2479" y="948"/>
                  </a:cubicBezTo>
                  <a:cubicBezTo>
                    <a:pt x="2436" y="948"/>
                    <a:pt x="2412" y="917"/>
                    <a:pt x="2399" y="865"/>
                  </a:cubicBezTo>
                  <a:cubicBezTo>
                    <a:pt x="2281" y="527"/>
                    <a:pt x="1966" y="386"/>
                    <a:pt x="1699" y="220"/>
                  </a:cubicBezTo>
                  <a:cubicBezTo>
                    <a:pt x="1550" y="150"/>
                    <a:pt x="1408" y="87"/>
                    <a:pt x="1251" y="39"/>
                  </a:cubicBezTo>
                  <a:cubicBezTo>
                    <a:pt x="1180" y="16"/>
                    <a:pt x="1101" y="0"/>
                    <a:pt x="1030" y="0"/>
                  </a:cubicBezTo>
                  <a:close/>
                </a:path>
              </a:pathLst>
            </a:custGeom>
            <a:solidFill>
              <a:schemeClr val="accent3"/>
            </a:solidFill>
            <a:ln w="0">
              <a:noFill/>
            </a:ln>
          </p:spPr>
          <p:style>
            <a:lnRef idx="0"/>
            <a:fillRef idx="0"/>
            <a:effectRef idx="0"/>
            <a:fontRef idx="minor"/>
          </p:style>
          <p:txBody>
            <a:bodyPr lIns="90000" rIns="90000" tIns="91440" bIns="91440" anchor="ctr">
              <a:noAutofit/>
            </a:bodyPr>
            <a:p>
              <a:pPr>
                <a:lnSpc>
                  <a:spcPct val="100000"/>
                </a:lnSpc>
                <a:tabLst>
                  <a:tab algn="l" pos="0"/>
                </a:tabLst>
              </a:pPr>
              <a:endParaRPr b="0" lang="pt-BR" sz="1400" spc="-1" strike="noStrike">
                <a:solidFill>
                  <a:srgbClr val="000000"/>
                </a:solidFill>
                <a:latin typeface="Arial"/>
                <a:ea typeface="DejaVu Sans"/>
              </a:endParaRPr>
            </a:p>
          </p:txBody>
        </p:sp>
        <p:sp>
          <p:nvSpPr>
            <p:cNvPr id="101" name="Google Shape;37;p2"/>
            <p:cNvSpPr/>
            <p:nvPr/>
          </p:nvSpPr>
          <p:spPr>
            <a:xfrm>
              <a:off x="6382080" y="4607280"/>
              <a:ext cx="355680" cy="453960"/>
            </a:xfrm>
            <a:custGeom>
              <a:avLst/>
              <a:gdLst>
                <a:gd name="textAreaLeft" fmla="*/ 0 w 355680"/>
                <a:gd name="textAreaRight" fmla="*/ 357120 w 355680"/>
                <a:gd name="textAreaTop" fmla="*/ 0 h 453960"/>
                <a:gd name="textAreaBottom" fmla="*/ 455400 h 453960"/>
              </a:gdLst>
              <a:ahLst/>
              <a:rect l="textAreaLeft" t="textAreaTop" r="textAreaRight" b="textAreaBottom"/>
              <a:pathLst>
                <a:path w="5813" h="7415">
                  <a:moveTo>
                    <a:pt x="489" y="1"/>
                  </a:moveTo>
                  <a:cubicBezTo>
                    <a:pt x="447" y="1"/>
                    <a:pt x="397" y="20"/>
                    <a:pt x="323" y="57"/>
                  </a:cubicBezTo>
                  <a:cubicBezTo>
                    <a:pt x="276" y="89"/>
                    <a:pt x="213" y="112"/>
                    <a:pt x="158" y="120"/>
                  </a:cubicBezTo>
                  <a:cubicBezTo>
                    <a:pt x="16" y="160"/>
                    <a:pt x="0" y="215"/>
                    <a:pt x="103" y="317"/>
                  </a:cubicBezTo>
                  <a:cubicBezTo>
                    <a:pt x="150" y="372"/>
                    <a:pt x="244" y="395"/>
                    <a:pt x="244" y="458"/>
                  </a:cubicBezTo>
                  <a:cubicBezTo>
                    <a:pt x="244" y="679"/>
                    <a:pt x="402" y="812"/>
                    <a:pt x="449" y="930"/>
                  </a:cubicBezTo>
                  <a:cubicBezTo>
                    <a:pt x="622" y="1284"/>
                    <a:pt x="826" y="1607"/>
                    <a:pt x="1078" y="1906"/>
                  </a:cubicBezTo>
                  <a:cubicBezTo>
                    <a:pt x="1188" y="2039"/>
                    <a:pt x="1306" y="2173"/>
                    <a:pt x="1314" y="2385"/>
                  </a:cubicBezTo>
                  <a:cubicBezTo>
                    <a:pt x="1330" y="2566"/>
                    <a:pt x="1393" y="2739"/>
                    <a:pt x="1503" y="2889"/>
                  </a:cubicBezTo>
                  <a:cubicBezTo>
                    <a:pt x="1589" y="3007"/>
                    <a:pt x="1589" y="3125"/>
                    <a:pt x="1621" y="3235"/>
                  </a:cubicBezTo>
                  <a:cubicBezTo>
                    <a:pt x="1652" y="3321"/>
                    <a:pt x="1589" y="3400"/>
                    <a:pt x="1589" y="3486"/>
                  </a:cubicBezTo>
                  <a:cubicBezTo>
                    <a:pt x="1589" y="3549"/>
                    <a:pt x="1550" y="3660"/>
                    <a:pt x="1629" y="3660"/>
                  </a:cubicBezTo>
                  <a:cubicBezTo>
                    <a:pt x="1794" y="3667"/>
                    <a:pt x="1739" y="3762"/>
                    <a:pt x="1739" y="3848"/>
                  </a:cubicBezTo>
                  <a:cubicBezTo>
                    <a:pt x="1739" y="3911"/>
                    <a:pt x="1739" y="3990"/>
                    <a:pt x="1857" y="4006"/>
                  </a:cubicBezTo>
                  <a:cubicBezTo>
                    <a:pt x="1951" y="4021"/>
                    <a:pt x="1975" y="4194"/>
                    <a:pt x="1920" y="4304"/>
                  </a:cubicBezTo>
                  <a:cubicBezTo>
                    <a:pt x="1825" y="4477"/>
                    <a:pt x="1872" y="4572"/>
                    <a:pt x="2022" y="4729"/>
                  </a:cubicBezTo>
                  <a:cubicBezTo>
                    <a:pt x="2077" y="4792"/>
                    <a:pt x="2242" y="4816"/>
                    <a:pt x="2179" y="4973"/>
                  </a:cubicBezTo>
                  <a:cubicBezTo>
                    <a:pt x="2140" y="5044"/>
                    <a:pt x="2108" y="5146"/>
                    <a:pt x="2187" y="5170"/>
                  </a:cubicBezTo>
                  <a:cubicBezTo>
                    <a:pt x="2313" y="5201"/>
                    <a:pt x="2171" y="5288"/>
                    <a:pt x="2242" y="5335"/>
                  </a:cubicBezTo>
                  <a:cubicBezTo>
                    <a:pt x="2352" y="5390"/>
                    <a:pt x="2439" y="5476"/>
                    <a:pt x="2494" y="5586"/>
                  </a:cubicBezTo>
                  <a:cubicBezTo>
                    <a:pt x="2565" y="5571"/>
                    <a:pt x="2635" y="5555"/>
                    <a:pt x="2706" y="5531"/>
                  </a:cubicBezTo>
                  <a:lnTo>
                    <a:pt x="2722" y="5531"/>
                  </a:lnTo>
                  <a:cubicBezTo>
                    <a:pt x="2761" y="5531"/>
                    <a:pt x="2808" y="5539"/>
                    <a:pt x="2801" y="5594"/>
                  </a:cubicBezTo>
                  <a:cubicBezTo>
                    <a:pt x="2796" y="5624"/>
                    <a:pt x="2782" y="5632"/>
                    <a:pt x="2764" y="5632"/>
                  </a:cubicBezTo>
                  <a:cubicBezTo>
                    <a:pt x="2753" y="5632"/>
                    <a:pt x="2742" y="5629"/>
                    <a:pt x="2730" y="5626"/>
                  </a:cubicBezTo>
                  <a:cubicBezTo>
                    <a:pt x="2705" y="5614"/>
                    <a:pt x="2685" y="5609"/>
                    <a:pt x="2669" y="5609"/>
                  </a:cubicBezTo>
                  <a:cubicBezTo>
                    <a:pt x="2608" y="5609"/>
                    <a:pt x="2601" y="5680"/>
                    <a:pt x="2588" y="5736"/>
                  </a:cubicBezTo>
                  <a:cubicBezTo>
                    <a:pt x="2572" y="5822"/>
                    <a:pt x="2620" y="5909"/>
                    <a:pt x="2698" y="5948"/>
                  </a:cubicBezTo>
                  <a:cubicBezTo>
                    <a:pt x="2871" y="6051"/>
                    <a:pt x="2989" y="6247"/>
                    <a:pt x="3217" y="6263"/>
                  </a:cubicBezTo>
                  <a:cubicBezTo>
                    <a:pt x="3265" y="6271"/>
                    <a:pt x="3312" y="6294"/>
                    <a:pt x="3335" y="6334"/>
                  </a:cubicBezTo>
                  <a:cubicBezTo>
                    <a:pt x="3422" y="6475"/>
                    <a:pt x="3579" y="6499"/>
                    <a:pt x="3705" y="6585"/>
                  </a:cubicBezTo>
                  <a:cubicBezTo>
                    <a:pt x="3785" y="6660"/>
                    <a:pt x="3886" y="6698"/>
                    <a:pt x="3990" y="6698"/>
                  </a:cubicBezTo>
                  <a:cubicBezTo>
                    <a:pt x="4039" y="6698"/>
                    <a:pt x="4089" y="6690"/>
                    <a:pt x="4138" y="6672"/>
                  </a:cubicBezTo>
                  <a:cubicBezTo>
                    <a:pt x="4161" y="6664"/>
                    <a:pt x="4181" y="6660"/>
                    <a:pt x="4199" y="6660"/>
                  </a:cubicBezTo>
                  <a:cubicBezTo>
                    <a:pt x="4252" y="6660"/>
                    <a:pt x="4281" y="6695"/>
                    <a:pt x="4311" y="6766"/>
                  </a:cubicBezTo>
                  <a:cubicBezTo>
                    <a:pt x="4397" y="6947"/>
                    <a:pt x="4539" y="7112"/>
                    <a:pt x="4704" y="7230"/>
                  </a:cubicBezTo>
                  <a:cubicBezTo>
                    <a:pt x="4734" y="7270"/>
                    <a:pt x="4779" y="7291"/>
                    <a:pt x="4827" y="7291"/>
                  </a:cubicBezTo>
                  <a:cubicBezTo>
                    <a:pt x="4854" y="7291"/>
                    <a:pt x="4882" y="7284"/>
                    <a:pt x="4908" y="7270"/>
                  </a:cubicBezTo>
                  <a:cubicBezTo>
                    <a:pt x="4936" y="7252"/>
                    <a:pt x="4956" y="7243"/>
                    <a:pt x="4975" y="7243"/>
                  </a:cubicBezTo>
                  <a:cubicBezTo>
                    <a:pt x="4998" y="7243"/>
                    <a:pt x="5019" y="7258"/>
                    <a:pt x="5050" y="7293"/>
                  </a:cubicBezTo>
                  <a:cubicBezTo>
                    <a:pt x="5133" y="7372"/>
                    <a:pt x="5244" y="7415"/>
                    <a:pt x="5357" y="7415"/>
                  </a:cubicBezTo>
                  <a:cubicBezTo>
                    <a:pt x="5446" y="7415"/>
                    <a:pt x="5536" y="7388"/>
                    <a:pt x="5616" y="7333"/>
                  </a:cubicBezTo>
                  <a:cubicBezTo>
                    <a:pt x="5648" y="7309"/>
                    <a:pt x="5711" y="7262"/>
                    <a:pt x="5695" y="7238"/>
                  </a:cubicBezTo>
                  <a:cubicBezTo>
                    <a:pt x="5624" y="7136"/>
                    <a:pt x="5711" y="7112"/>
                    <a:pt x="5750" y="7065"/>
                  </a:cubicBezTo>
                  <a:cubicBezTo>
                    <a:pt x="5813" y="6971"/>
                    <a:pt x="5797" y="6924"/>
                    <a:pt x="5687" y="6908"/>
                  </a:cubicBezTo>
                  <a:cubicBezTo>
                    <a:pt x="5608" y="6900"/>
                    <a:pt x="5585" y="6900"/>
                    <a:pt x="5640" y="6829"/>
                  </a:cubicBezTo>
                  <a:cubicBezTo>
                    <a:pt x="5679" y="6774"/>
                    <a:pt x="5624" y="6743"/>
                    <a:pt x="5593" y="6711"/>
                  </a:cubicBezTo>
                  <a:cubicBezTo>
                    <a:pt x="5538" y="6664"/>
                    <a:pt x="5467" y="6633"/>
                    <a:pt x="5396" y="6609"/>
                  </a:cubicBezTo>
                  <a:cubicBezTo>
                    <a:pt x="5081" y="6444"/>
                    <a:pt x="4853" y="6161"/>
                    <a:pt x="4586" y="5925"/>
                  </a:cubicBezTo>
                  <a:cubicBezTo>
                    <a:pt x="4531" y="5877"/>
                    <a:pt x="4507" y="5799"/>
                    <a:pt x="4460" y="5736"/>
                  </a:cubicBezTo>
                  <a:cubicBezTo>
                    <a:pt x="4413" y="5681"/>
                    <a:pt x="4421" y="5571"/>
                    <a:pt x="4311" y="5563"/>
                  </a:cubicBezTo>
                  <a:cubicBezTo>
                    <a:pt x="4271" y="5563"/>
                    <a:pt x="4279" y="5516"/>
                    <a:pt x="4287" y="5492"/>
                  </a:cubicBezTo>
                  <a:cubicBezTo>
                    <a:pt x="4334" y="5256"/>
                    <a:pt x="4201" y="5107"/>
                    <a:pt x="4035" y="4981"/>
                  </a:cubicBezTo>
                  <a:cubicBezTo>
                    <a:pt x="3996" y="4957"/>
                    <a:pt x="3980" y="4942"/>
                    <a:pt x="3972" y="4894"/>
                  </a:cubicBezTo>
                  <a:cubicBezTo>
                    <a:pt x="3925" y="4658"/>
                    <a:pt x="3776" y="4470"/>
                    <a:pt x="3650" y="4289"/>
                  </a:cubicBezTo>
                  <a:cubicBezTo>
                    <a:pt x="3461" y="4029"/>
                    <a:pt x="3383" y="3691"/>
                    <a:pt x="3099" y="3502"/>
                  </a:cubicBezTo>
                  <a:cubicBezTo>
                    <a:pt x="3084" y="3486"/>
                    <a:pt x="3084" y="3455"/>
                    <a:pt x="3068" y="3439"/>
                  </a:cubicBezTo>
                  <a:cubicBezTo>
                    <a:pt x="2958" y="3298"/>
                    <a:pt x="2863" y="3125"/>
                    <a:pt x="2667" y="3070"/>
                  </a:cubicBezTo>
                  <a:cubicBezTo>
                    <a:pt x="2627" y="3062"/>
                    <a:pt x="2580" y="3015"/>
                    <a:pt x="2612" y="2991"/>
                  </a:cubicBezTo>
                  <a:cubicBezTo>
                    <a:pt x="2706" y="2904"/>
                    <a:pt x="2612" y="2842"/>
                    <a:pt x="2604" y="2771"/>
                  </a:cubicBezTo>
                  <a:cubicBezTo>
                    <a:pt x="2572" y="2543"/>
                    <a:pt x="2439" y="2338"/>
                    <a:pt x="2250" y="2212"/>
                  </a:cubicBezTo>
                  <a:cubicBezTo>
                    <a:pt x="2156" y="2134"/>
                    <a:pt x="2069" y="2047"/>
                    <a:pt x="1990" y="1961"/>
                  </a:cubicBezTo>
                  <a:cubicBezTo>
                    <a:pt x="2061" y="1772"/>
                    <a:pt x="1872" y="1709"/>
                    <a:pt x="1802" y="1583"/>
                  </a:cubicBezTo>
                  <a:cubicBezTo>
                    <a:pt x="1754" y="1520"/>
                    <a:pt x="1699" y="1457"/>
                    <a:pt x="1636" y="1402"/>
                  </a:cubicBezTo>
                  <a:cubicBezTo>
                    <a:pt x="1542" y="1308"/>
                    <a:pt x="1550" y="1166"/>
                    <a:pt x="1479" y="1072"/>
                  </a:cubicBezTo>
                  <a:cubicBezTo>
                    <a:pt x="1385" y="946"/>
                    <a:pt x="1306" y="820"/>
                    <a:pt x="1235" y="686"/>
                  </a:cubicBezTo>
                  <a:cubicBezTo>
                    <a:pt x="1227" y="655"/>
                    <a:pt x="1204" y="631"/>
                    <a:pt x="1188" y="616"/>
                  </a:cubicBezTo>
                  <a:cubicBezTo>
                    <a:pt x="992" y="466"/>
                    <a:pt x="818" y="293"/>
                    <a:pt x="661" y="112"/>
                  </a:cubicBezTo>
                  <a:cubicBezTo>
                    <a:pt x="589" y="36"/>
                    <a:pt x="545" y="1"/>
                    <a:pt x="489" y="1"/>
                  </a:cubicBezTo>
                  <a:close/>
                </a:path>
              </a:pathLst>
            </a:custGeom>
            <a:solidFill>
              <a:schemeClr val="accent3"/>
            </a:solidFill>
            <a:ln w="0">
              <a:noFill/>
            </a:ln>
          </p:spPr>
          <p:style>
            <a:lnRef idx="0"/>
            <a:fillRef idx="0"/>
            <a:effectRef idx="0"/>
            <a:fontRef idx="minor"/>
          </p:style>
          <p:txBody>
            <a:bodyPr lIns="90000" rIns="90000" tIns="91440" bIns="91440" anchor="ctr">
              <a:noAutofit/>
            </a:bodyPr>
            <a:p>
              <a:pPr>
                <a:lnSpc>
                  <a:spcPct val="100000"/>
                </a:lnSpc>
                <a:tabLst>
                  <a:tab algn="l" pos="0"/>
                </a:tabLst>
              </a:pPr>
              <a:endParaRPr b="0" lang="pt-BR" sz="1400" spc="-1" strike="noStrike">
                <a:solidFill>
                  <a:srgbClr val="000000"/>
                </a:solidFill>
                <a:latin typeface="Arial"/>
                <a:ea typeface="DejaVu Sans"/>
              </a:endParaRPr>
            </a:p>
          </p:txBody>
        </p:sp>
        <p:sp>
          <p:nvSpPr>
            <p:cNvPr id="102" name="Google Shape;38;p2"/>
            <p:cNvSpPr/>
            <p:nvPr/>
          </p:nvSpPr>
          <p:spPr>
            <a:xfrm>
              <a:off x="6376680" y="4961880"/>
              <a:ext cx="336240" cy="320040"/>
            </a:xfrm>
            <a:custGeom>
              <a:avLst/>
              <a:gdLst>
                <a:gd name="textAreaLeft" fmla="*/ 0 w 336240"/>
                <a:gd name="textAreaRight" fmla="*/ 337680 w 336240"/>
                <a:gd name="textAreaTop" fmla="*/ 0 h 320040"/>
                <a:gd name="textAreaBottom" fmla="*/ 321480 h 320040"/>
              </a:gdLst>
              <a:ahLst/>
              <a:rect l="textAreaLeft" t="textAreaTop" r="textAreaRight" b="textAreaBottom"/>
              <a:pathLst>
                <a:path w="5499" h="5235">
                  <a:moveTo>
                    <a:pt x="1456" y="895"/>
                  </a:moveTo>
                  <a:cubicBezTo>
                    <a:pt x="1519" y="895"/>
                    <a:pt x="1580" y="919"/>
                    <a:pt x="1621" y="971"/>
                  </a:cubicBezTo>
                  <a:cubicBezTo>
                    <a:pt x="1755" y="1120"/>
                    <a:pt x="1896" y="1246"/>
                    <a:pt x="2062" y="1364"/>
                  </a:cubicBezTo>
                  <a:cubicBezTo>
                    <a:pt x="2093" y="1380"/>
                    <a:pt x="2125" y="1411"/>
                    <a:pt x="2101" y="1450"/>
                  </a:cubicBezTo>
                  <a:cubicBezTo>
                    <a:pt x="2087" y="1472"/>
                    <a:pt x="2066" y="1482"/>
                    <a:pt x="2045" y="1482"/>
                  </a:cubicBezTo>
                  <a:cubicBezTo>
                    <a:pt x="2020" y="1482"/>
                    <a:pt x="1996" y="1468"/>
                    <a:pt x="1983" y="1443"/>
                  </a:cubicBezTo>
                  <a:cubicBezTo>
                    <a:pt x="1920" y="1301"/>
                    <a:pt x="1739" y="1293"/>
                    <a:pt x="1684" y="1191"/>
                  </a:cubicBezTo>
                  <a:cubicBezTo>
                    <a:pt x="1613" y="1057"/>
                    <a:pt x="1480" y="1018"/>
                    <a:pt x="1354" y="916"/>
                  </a:cubicBezTo>
                  <a:cubicBezTo>
                    <a:pt x="1387" y="902"/>
                    <a:pt x="1421" y="895"/>
                    <a:pt x="1456" y="895"/>
                  </a:cubicBezTo>
                  <a:close/>
                  <a:moveTo>
                    <a:pt x="401" y="0"/>
                  </a:moveTo>
                  <a:cubicBezTo>
                    <a:pt x="379" y="0"/>
                    <a:pt x="353" y="7"/>
                    <a:pt x="331" y="11"/>
                  </a:cubicBezTo>
                  <a:cubicBezTo>
                    <a:pt x="284" y="35"/>
                    <a:pt x="237" y="58"/>
                    <a:pt x="182" y="66"/>
                  </a:cubicBezTo>
                  <a:cubicBezTo>
                    <a:pt x="25" y="74"/>
                    <a:pt x="1" y="98"/>
                    <a:pt x="72" y="247"/>
                  </a:cubicBezTo>
                  <a:cubicBezTo>
                    <a:pt x="143" y="420"/>
                    <a:pt x="237" y="585"/>
                    <a:pt x="363" y="727"/>
                  </a:cubicBezTo>
                  <a:cubicBezTo>
                    <a:pt x="544" y="939"/>
                    <a:pt x="685" y="1199"/>
                    <a:pt x="961" y="1317"/>
                  </a:cubicBezTo>
                  <a:cubicBezTo>
                    <a:pt x="992" y="1332"/>
                    <a:pt x="1016" y="1356"/>
                    <a:pt x="1023" y="1380"/>
                  </a:cubicBezTo>
                  <a:cubicBezTo>
                    <a:pt x="1118" y="1561"/>
                    <a:pt x="1291" y="1679"/>
                    <a:pt x="1385" y="1859"/>
                  </a:cubicBezTo>
                  <a:cubicBezTo>
                    <a:pt x="1511" y="2095"/>
                    <a:pt x="1716" y="2268"/>
                    <a:pt x="1904" y="2457"/>
                  </a:cubicBezTo>
                  <a:cubicBezTo>
                    <a:pt x="2180" y="2740"/>
                    <a:pt x="2439" y="3039"/>
                    <a:pt x="2707" y="3322"/>
                  </a:cubicBezTo>
                  <a:cubicBezTo>
                    <a:pt x="2744" y="3367"/>
                    <a:pt x="2774" y="3425"/>
                    <a:pt x="2836" y="3425"/>
                  </a:cubicBezTo>
                  <a:cubicBezTo>
                    <a:pt x="2840" y="3425"/>
                    <a:pt x="2844" y="3425"/>
                    <a:pt x="2848" y="3425"/>
                  </a:cubicBezTo>
                  <a:cubicBezTo>
                    <a:pt x="2853" y="3424"/>
                    <a:pt x="2859" y="3424"/>
                    <a:pt x="2864" y="3424"/>
                  </a:cubicBezTo>
                  <a:cubicBezTo>
                    <a:pt x="2960" y="3424"/>
                    <a:pt x="3046" y="3493"/>
                    <a:pt x="3068" y="3590"/>
                  </a:cubicBezTo>
                  <a:cubicBezTo>
                    <a:pt x="3108" y="3668"/>
                    <a:pt x="3163" y="3731"/>
                    <a:pt x="3234" y="3779"/>
                  </a:cubicBezTo>
                  <a:cubicBezTo>
                    <a:pt x="3344" y="3873"/>
                    <a:pt x="3462" y="3975"/>
                    <a:pt x="3580" y="4070"/>
                  </a:cubicBezTo>
                  <a:cubicBezTo>
                    <a:pt x="3855" y="4290"/>
                    <a:pt x="4044" y="4604"/>
                    <a:pt x="4122" y="4950"/>
                  </a:cubicBezTo>
                  <a:cubicBezTo>
                    <a:pt x="4130" y="5005"/>
                    <a:pt x="4154" y="5068"/>
                    <a:pt x="4177" y="5123"/>
                  </a:cubicBezTo>
                  <a:cubicBezTo>
                    <a:pt x="4201" y="5179"/>
                    <a:pt x="4232" y="5234"/>
                    <a:pt x="4303" y="5234"/>
                  </a:cubicBezTo>
                  <a:cubicBezTo>
                    <a:pt x="4307" y="5234"/>
                    <a:pt x="4311" y="5234"/>
                    <a:pt x="4315" y="5234"/>
                  </a:cubicBezTo>
                  <a:cubicBezTo>
                    <a:pt x="4379" y="5234"/>
                    <a:pt x="4423" y="5175"/>
                    <a:pt x="4461" y="5116"/>
                  </a:cubicBezTo>
                  <a:cubicBezTo>
                    <a:pt x="4516" y="5021"/>
                    <a:pt x="4476" y="4911"/>
                    <a:pt x="4476" y="4809"/>
                  </a:cubicBezTo>
                  <a:cubicBezTo>
                    <a:pt x="4476" y="4690"/>
                    <a:pt x="4506" y="4627"/>
                    <a:pt x="4568" y="4627"/>
                  </a:cubicBezTo>
                  <a:cubicBezTo>
                    <a:pt x="4596" y="4627"/>
                    <a:pt x="4631" y="4640"/>
                    <a:pt x="4673" y="4667"/>
                  </a:cubicBezTo>
                  <a:cubicBezTo>
                    <a:pt x="4807" y="4762"/>
                    <a:pt x="4972" y="4770"/>
                    <a:pt x="5121" y="4840"/>
                  </a:cubicBezTo>
                  <a:cubicBezTo>
                    <a:pt x="5149" y="4861"/>
                    <a:pt x="5182" y="4871"/>
                    <a:pt x="5215" y="4871"/>
                  </a:cubicBezTo>
                  <a:cubicBezTo>
                    <a:pt x="5256" y="4871"/>
                    <a:pt x="5299" y="4855"/>
                    <a:pt x="5334" y="4825"/>
                  </a:cubicBezTo>
                  <a:cubicBezTo>
                    <a:pt x="5491" y="4738"/>
                    <a:pt x="5499" y="4714"/>
                    <a:pt x="5373" y="4581"/>
                  </a:cubicBezTo>
                  <a:cubicBezTo>
                    <a:pt x="5357" y="4557"/>
                    <a:pt x="5334" y="4534"/>
                    <a:pt x="5310" y="4510"/>
                  </a:cubicBezTo>
                  <a:lnTo>
                    <a:pt x="4547" y="3810"/>
                  </a:lnTo>
                  <a:cubicBezTo>
                    <a:pt x="4311" y="3590"/>
                    <a:pt x="4067" y="3385"/>
                    <a:pt x="3855" y="3149"/>
                  </a:cubicBezTo>
                  <a:cubicBezTo>
                    <a:pt x="3666" y="2953"/>
                    <a:pt x="3493" y="2740"/>
                    <a:pt x="3312" y="2536"/>
                  </a:cubicBezTo>
                  <a:cubicBezTo>
                    <a:pt x="3092" y="2276"/>
                    <a:pt x="2927" y="1970"/>
                    <a:pt x="2722" y="1702"/>
                  </a:cubicBezTo>
                  <a:cubicBezTo>
                    <a:pt x="2549" y="1466"/>
                    <a:pt x="2353" y="1246"/>
                    <a:pt x="2148" y="1041"/>
                  </a:cubicBezTo>
                  <a:cubicBezTo>
                    <a:pt x="1857" y="743"/>
                    <a:pt x="1519" y="491"/>
                    <a:pt x="1149" y="294"/>
                  </a:cubicBezTo>
                  <a:cubicBezTo>
                    <a:pt x="1047" y="231"/>
                    <a:pt x="937" y="176"/>
                    <a:pt x="819" y="145"/>
                  </a:cubicBezTo>
                  <a:cubicBezTo>
                    <a:pt x="685" y="121"/>
                    <a:pt x="528" y="176"/>
                    <a:pt x="441" y="19"/>
                  </a:cubicBezTo>
                  <a:cubicBezTo>
                    <a:pt x="434" y="5"/>
                    <a:pt x="419" y="0"/>
                    <a:pt x="401" y="0"/>
                  </a:cubicBezTo>
                  <a:close/>
                </a:path>
              </a:pathLst>
            </a:custGeom>
            <a:solidFill>
              <a:schemeClr val="accent3"/>
            </a:solidFill>
            <a:ln w="0">
              <a:noFill/>
            </a:ln>
          </p:spPr>
          <p:style>
            <a:lnRef idx="0"/>
            <a:fillRef idx="0"/>
            <a:effectRef idx="0"/>
            <a:fontRef idx="minor"/>
          </p:style>
          <p:txBody>
            <a:bodyPr lIns="90000" rIns="90000" tIns="91440" bIns="91440" anchor="ctr">
              <a:noAutofit/>
            </a:bodyPr>
            <a:p>
              <a:pPr>
                <a:lnSpc>
                  <a:spcPct val="100000"/>
                </a:lnSpc>
                <a:tabLst>
                  <a:tab algn="l" pos="0"/>
                </a:tabLst>
              </a:pPr>
              <a:endParaRPr b="0" lang="pt-BR" sz="1400" spc="-1" strike="noStrike">
                <a:solidFill>
                  <a:srgbClr val="000000"/>
                </a:solidFill>
                <a:latin typeface="Arial"/>
                <a:ea typeface="DejaVu Sans"/>
              </a:endParaRPr>
            </a:p>
          </p:txBody>
        </p:sp>
        <p:sp>
          <p:nvSpPr>
            <p:cNvPr id="103" name="Google Shape;39;p2"/>
            <p:cNvSpPr/>
            <p:nvPr/>
          </p:nvSpPr>
          <p:spPr>
            <a:xfrm>
              <a:off x="5552640" y="4433040"/>
              <a:ext cx="171720" cy="366840"/>
            </a:xfrm>
            <a:custGeom>
              <a:avLst/>
              <a:gdLst>
                <a:gd name="textAreaLeft" fmla="*/ 0 w 171720"/>
                <a:gd name="textAreaRight" fmla="*/ 173160 w 171720"/>
                <a:gd name="textAreaTop" fmla="*/ 0 h 366840"/>
                <a:gd name="textAreaBottom" fmla="*/ 368280 h 366840"/>
              </a:gdLst>
              <a:ahLst/>
              <a:rect l="textAreaLeft" t="textAreaTop" r="textAreaRight" b="textAreaBottom"/>
              <a:pathLst>
                <a:path w="2817" h="5994">
                  <a:moveTo>
                    <a:pt x="603" y="1"/>
                  </a:moveTo>
                  <a:cubicBezTo>
                    <a:pt x="581" y="1"/>
                    <a:pt x="556" y="6"/>
                    <a:pt x="528" y="16"/>
                  </a:cubicBezTo>
                  <a:cubicBezTo>
                    <a:pt x="331" y="94"/>
                    <a:pt x="213" y="267"/>
                    <a:pt x="40" y="377"/>
                  </a:cubicBezTo>
                  <a:cubicBezTo>
                    <a:pt x="1" y="409"/>
                    <a:pt x="17" y="464"/>
                    <a:pt x="40" y="503"/>
                  </a:cubicBezTo>
                  <a:cubicBezTo>
                    <a:pt x="111" y="637"/>
                    <a:pt x="174" y="763"/>
                    <a:pt x="143" y="912"/>
                  </a:cubicBezTo>
                  <a:cubicBezTo>
                    <a:pt x="127" y="944"/>
                    <a:pt x="150" y="983"/>
                    <a:pt x="182" y="991"/>
                  </a:cubicBezTo>
                  <a:cubicBezTo>
                    <a:pt x="355" y="1030"/>
                    <a:pt x="253" y="1140"/>
                    <a:pt x="237" y="1219"/>
                  </a:cubicBezTo>
                  <a:cubicBezTo>
                    <a:pt x="223" y="1280"/>
                    <a:pt x="141" y="1369"/>
                    <a:pt x="240" y="1369"/>
                  </a:cubicBezTo>
                  <a:cubicBezTo>
                    <a:pt x="257" y="1369"/>
                    <a:pt x="279" y="1366"/>
                    <a:pt x="308" y="1361"/>
                  </a:cubicBezTo>
                  <a:cubicBezTo>
                    <a:pt x="310" y="1360"/>
                    <a:pt x="312" y="1360"/>
                    <a:pt x="314" y="1360"/>
                  </a:cubicBezTo>
                  <a:cubicBezTo>
                    <a:pt x="339" y="1360"/>
                    <a:pt x="339" y="1409"/>
                    <a:pt x="331" y="1431"/>
                  </a:cubicBezTo>
                  <a:cubicBezTo>
                    <a:pt x="300" y="1565"/>
                    <a:pt x="386" y="1699"/>
                    <a:pt x="323" y="1832"/>
                  </a:cubicBezTo>
                  <a:cubicBezTo>
                    <a:pt x="292" y="1888"/>
                    <a:pt x="300" y="1958"/>
                    <a:pt x="347" y="2005"/>
                  </a:cubicBezTo>
                  <a:cubicBezTo>
                    <a:pt x="449" y="2068"/>
                    <a:pt x="489" y="2186"/>
                    <a:pt x="457" y="2297"/>
                  </a:cubicBezTo>
                  <a:cubicBezTo>
                    <a:pt x="449" y="2336"/>
                    <a:pt x="465" y="2375"/>
                    <a:pt x="489" y="2407"/>
                  </a:cubicBezTo>
                  <a:cubicBezTo>
                    <a:pt x="599" y="2564"/>
                    <a:pt x="662" y="2745"/>
                    <a:pt x="662" y="2941"/>
                  </a:cubicBezTo>
                  <a:cubicBezTo>
                    <a:pt x="670" y="3067"/>
                    <a:pt x="709" y="3193"/>
                    <a:pt x="764" y="3311"/>
                  </a:cubicBezTo>
                  <a:cubicBezTo>
                    <a:pt x="787" y="3350"/>
                    <a:pt x="827" y="3382"/>
                    <a:pt x="819" y="3429"/>
                  </a:cubicBezTo>
                  <a:cubicBezTo>
                    <a:pt x="811" y="3665"/>
                    <a:pt x="953" y="3870"/>
                    <a:pt x="968" y="4098"/>
                  </a:cubicBezTo>
                  <a:cubicBezTo>
                    <a:pt x="976" y="4153"/>
                    <a:pt x="1016" y="4200"/>
                    <a:pt x="1071" y="4208"/>
                  </a:cubicBezTo>
                  <a:cubicBezTo>
                    <a:pt x="1157" y="4223"/>
                    <a:pt x="1165" y="4349"/>
                    <a:pt x="1236" y="4349"/>
                  </a:cubicBezTo>
                  <a:cubicBezTo>
                    <a:pt x="1425" y="4349"/>
                    <a:pt x="1244" y="4475"/>
                    <a:pt x="1307" y="4538"/>
                  </a:cubicBezTo>
                  <a:cubicBezTo>
                    <a:pt x="1370" y="4593"/>
                    <a:pt x="1362" y="4727"/>
                    <a:pt x="1417" y="4805"/>
                  </a:cubicBezTo>
                  <a:cubicBezTo>
                    <a:pt x="1613" y="5112"/>
                    <a:pt x="1826" y="5403"/>
                    <a:pt x="2038" y="5710"/>
                  </a:cubicBezTo>
                  <a:cubicBezTo>
                    <a:pt x="2046" y="5726"/>
                    <a:pt x="2062" y="5741"/>
                    <a:pt x="2085" y="5749"/>
                  </a:cubicBezTo>
                  <a:cubicBezTo>
                    <a:pt x="2187" y="5765"/>
                    <a:pt x="2266" y="5844"/>
                    <a:pt x="2274" y="5946"/>
                  </a:cubicBezTo>
                  <a:cubicBezTo>
                    <a:pt x="2278" y="5975"/>
                    <a:pt x="2302" y="5993"/>
                    <a:pt x="2329" y="5993"/>
                  </a:cubicBezTo>
                  <a:cubicBezTo>
                    <a:pt x="2352" y="5993"/>
                    <a:pt x="2377" y="5979"/>
                    <a:pt x="2392" y="5946"/>
                  </a:cubicBezTo>
                  <a:cubicBezTo>
                    <a:pt x="2455" y="5781"/>
                    <a:pt x="2573" y="5647"/>
                    <a:pt x="2722" y="5553"/>
                  </a:cubicBezTo>
                  <a:cubicBezTo>
                    <a:pt x="2754" y="5529"/>
                    <a:pt x="2777" y="5482"/>
                    <a:pt x="2793" y="5443"/>
                  </a:cubicBezTo>
                  <a:cubicBezTo>
                    <a:pt x="2817" y="5403"/>
                    <a:pt x="2817" y="5372"/>
                    <a:pt x="2793" y="5356"/>
                  </a:cubicBezTo>
                  <a:cubicBezTo>
                    <a:pt x="2675" y="5301"/>
                    <a:pt x="2683" y="5175"/>
                    <a:pt x="2644" y="5073"/>
                  </a:cubicBezTo>
                  <a:cubicBezTo>
                    <a:pt x="2479" y="4735"/>
                    <a:pt x="2298" y="4404"/>
                    <a:pt x="2101" y="4082"/>
                  </a:cubicBezTo>
                  <a:cubicBezTo>
                    <a:pt x="2014" y="3940"/>
                    <a:pt x="2046" y="3720"/>
                    <a:pt x="2195" y="3689"/>
                  </a:cubicBezTo>
                  <a:cubicBezTo>
                    <a:pt x="2345" y="3657"/>
                    <a:pt x="2439" y="3508"/>
                    <a:pt x="2604" y="3492"/>
                  </a:cubicBezTo>
                  <a:cubicBezTo>
                    <a:pt x="2636" y="3484"/>
                    <a:pt x="2652" y="3453"/>
                    <a:pt x="2652" y="3421"/>
                  </a:cubicBezTo>
                  <a:cubicBezTo>
                    <a:pt x="2639" y="3402"/>
                    <a:pt x="2624" y="3396"/>
                    <a:pt x="2608" y="3396"/>
                  </a:cubicBezTo>
                  <a:cubicBezTo>
                    <a:pt x="2583" y="3396"/>
                    <a:pt x="2557" y="3409"/>
                    <a:pt x="2536" y="3409"/>
                  </a:cubicBezTo>
                  <a:cubicBezTo>
                    <a:pt x="2526" y="3409"/>
                    <a:pt x="2517" y="3406"/>
                    <a:pt x="2510" y="3398"/>
                  </a:cubicBezTo>
                  <a:cubicBezTo>
                    <a:pt x="2470" y="3355"/>
                    <a:pt x="2431" y="3339"/>
                    <a:pt x="2393" y="3339"/>
                  </a:cubicBezTo>
                  <a:cubicBezTo>
                    <a:pt x="2327" y="3339"/>
                    <a:pt x="2266" y="3386"/>
                    <a:pt x="2211" y="3421"/>
                  </a:cubicBezTo>
                  <a:cubicBezTo>
                    <a:pt x="2148" y="3461"/>
                    <a:pt x="2093" y="3516"/>
                    <a:pt x="2054" y="3579"/>
                  </a:cubicBezTo>
                  <a:cubicBezTo>
                    <a:pt x="1983" y="3500"/>
                    <a:pt x="1904" y="3437"/>
                    <a:pt x="1826" y="3382"/>
                  </a:cubicBezTo>
                  <a:cubicBezTo>
                    <a:pt x="1747" y="3343"/>
                    <a:pt x="1763" y="3327"/>
                    <a:pt x="1779" y="3264"/>
                  </a:cubicBezTo>
                  <a:cubicBezTo>
                    <a:pt x="1818" y="3122"/>
                    <a:pt x="1873" y="2973"/>
                    <a:pt x="1771" y="2847"/>
                  </a:cubicBezTo>
                  <a:cubicBezTo>
                    <a:pt x="1582" y="2603"/>
                    <a:pt x="1598" y="2289"/>
                    <a:pt x="1472" y="2029"/>
                  </a:cubicBezTo>
                  <a:cubicBezTo>
                    <a:pt x="1464" y="2005"/>
                    <a:pt x="1464" y="1982"/>
                    <a:pt x="1472" y="1958"/>
                  </a:cubicBezTo>
                  <a:cubicBezTo>
                    <a:pt x="1487" y="1848"/>
                    <a:pt x="1472" y="1730"/>
                    <a:pt x="1425" y="1628"/>
                  </a:cubicBezTo>
                  <a:cubicBezTo>
                    <a:pt x="1354" y="1431"/>
                    <a:pt x="1354" y="1219"/>
                    <a:pt x="1267" y="1022"/>
                  </a:cubicBezTo>
                  <a:cubicBezTo>
                    <a:pt x="1235" y="938"/>
                    <a:pt x="1245" y="843"/>
                    <a:pt x="1157" y="843"/>
                  </a:cubicBezTo>
                  <a:cubicBezTo>
                    <a:pt x="1139" y="843"/>
                    <a:pt x="1115" y="847"/>
                    <a:pt x="1086" y="857"/>
                  </a:cubicBezTo>
                  <a:cubicBezTo>
                    <a:pt x="1083" y="858"/>
                    <a:pt x="1080" y="858"/>
                    <a:pt x="1076" y="858"/>
                  </a:cubicBezTo>
                  <a:cubicBezTo>
                    <a:pt x="1039" y="858"/>
                    <a:pt x="1001" y="820"/>
                    <a:pt x="1008" y="763"/>
                  </a:cubicBezTo>
                  <a:cubicBezTo>
                    <a:pt x="1014" y="730"/>
                    <a:pt x="1021" y="696"/>
                    <a:pt x="1056" y="696"/>
                  </a:cubicBezTo>
                  <a:cubicBezTo>
                    <a:pt x="1063" y="696"/>
                    <a:pt x="1070" y="697"/>
                    <a:pt x="1079" y="700"/>
                  </a:cubicBezTo>
                  <a:cubicBezTo>
                    <a:pt x="1097" y="706"/>
                    <a:pt x="1112" y="708"/>
                    <a:pt x="1125" y="708"/>
                  </a:cubicBezTo>
                  <a:cubicBezTo>
                    <a:pt x="1180" y="708"/>
                    <a:pt x="1176" y="656"/>
                    <a:pt x="1157" y="598"/>
                  </a:cubicBezTo>
                  <a:cubicBezTo>
                    <a:pt x="1118" y="503"/>
                    <a:pt x="1086" y="385"/>
                    <a:pt x="968" y="354"/>
                  </a:cubicBezTo>
                  <a:cubicBezTo>
                    <a:pt x="835" y="322"/>
                    <a:pt x="795" y="228"/>
                    <a:pt x="748" y="126"/>
                  </a:cubicBezTo>
                  <a:cubicBezTo>
                    <a:pt x="713" y="43"/>
                    <a:pt x="669" y="1"/>
                    <a:pt x="603" y="1"/>
                  </a:cubicBezTo>
                  <a:close/>
                </a:path>
              </a:pathLst>
            </a:custGeom>
            <a:solidFill>
              <a:schemeClr val="accent3"/>
            </a:solidFill>
            <a:ln w="0">
              <a:noFill/>
            </a:ln>
          </p:spPr>
          <p:style>
            <a:lnRef idx="0"/>
            <a:fillRef idx="0"/>
            <a:effectRef idx="0"/>
            <a:fontRef idx="minor"/>
          </p:style>
          <p:txBody>
            <a:bodyPr lIns="90000" rIns="90000" tIns="91440" bIns="91440" anchor="ctr">
              <a:noAutofit/>
            </a:bodyPr>
            <a:p>
              <a:pPr>
                <a:lnSpc>
                  <a:spcPct val="100000"/>
                </a:lnSpc>
                <a:tabLst>
                  <a:tab algn="l" pos="0"/>
                </a:tabLst>
              </a:pPr>
              <a:endParaRPr b="0" lang="pt-BR" sz="1400" spc="-1" strike="noStrike">
                <a:solidFill>
                  <a:srgbClr val="000000"/>
                </a:solidFill>
                <a:latin typeface="Arial"/>
                <a:ea typeface="DejaVu Sans"/>
              </a:endParaRPr>
            </a:p>
          </p:txBody>
        </p:sp>
        <p:sp>
          <p:nvSpPr>
            <p:cNvPr id="104" name="Google Shape;40;p2"/>
            <p:cNvSpPr/>
            <p:nvPr/>
          </p:nvSpPr>
          <p:spPr>
            <a:xfrm>
              <a:off x="5695920" y="4416840"/>
              <a:ext cx="231480" cy="318960"/>
            </a:xfrm>
            <a:custGeom>
              <a:avLst/>
              <a:gdLst>
                <a:gd name="textAreaLeft" fmla="*/ 0 w 231480"/>
                <a:gd name="textAreaRight" fmla="*/ 232920 w 231480"/>
                <a:gd name="textAreaTop" fmla="*/ 0 h 318960"/>
                <a:gd name="textAreaBottom" fmla="*/ 320400 h 318960"/>
              </a:gdLst>
              <a:ahLst/>
              <a:rect l="textAreaLeft" t="textAreaTop" r="textAreaRight" b="textAreaBottom"/>
              <a:pathLst>
                <a:path w="3792" h="5217">
                  <a:moveTo>
                    <a:pt x="528" y="0"/>
                  </a:moveTo>
                  <a:cubicBezTo>
                    <a:pt x="488" y="0"/>
                    <a:pt x="448" y="18"/>
                    <a:pt x="418" y="56"/>
                  </a:cubicBezTo>
                  <a:cubicBezTo>
                    <a:pt x="347" y="118"/>
                    <a:pt x="260" y="166"/>
                    <a:pt x="174" y="213"/>
                  </a:cubicBezTo>
                  <a:cubicBezTo>
                    <a:pt x="1" y="315"/>
                    <a:pt x="1" y="307"/>
                    <a:pt x="56" y="512"/>
                  </a:cubicBezTo>
                  <a:cubicBezTo>
                    <a:pt x="72" y="559"/>
                    <a:pt x="80" y="598"/>
                    <a:pt x="80" y="645"/>
                  </a:cubicBezTo>
                  <a:cubicBezTo>
                    <a:pt x="80" y="818"/>
                    <a:pt x="119" y="991"/>
                    <a:pt x="198" y="1149"/>
                  </a:cubicBezTo>
                  <a:cubicBezTo>
                    <a:pt x="268" y="1314"/>
                    <a:pt x="308" y="1495"/>
                    <a:pt x="378" y="1660"/>
                  </a:cubicBezTo>
                  <a:cubicBezTo>
                    <a:pt x="496" y="1943"/>
                    <a:pt x="520" y="2281"/>
                    <a:pt x="780" y="2502"/>
                  </a:cubicBezTo>
                  <a:lnTo>
                    <a:pt x="780" y="2517"/>
                  </a:lnTo>
                  <a:cubicBezTo>
                    <a:pt x="850" y="2690"/>
                    <a:pt x="898" y="2879"/>
                    <a:pt x="1047" y="3013"/>
                  </a:cubicBezTo>
                  <a:cubicBezTo>
                    <a:pt x="1078" y="3036"/>
                    <a:pt x="1078" y="3084"/>
                    <a:pt x="1047" y="3107"/>
                  </a:cubicBezTo>
                  <a:cubicBezTo>
                    <a:pt x="1023" y="3107"/>
                    <a:pt x="1000" y="3107"/>
                    <a:pt x="984" y="3099"/>
                  </a:cubicBezTo>
                  <a:cubicBezTo>
                    <a:pt x="915" y="3082"/>
                    <a:pt x="846" y="3043"/>
                    <a:pt x="783" y="3043"/>
                  </a:cubicBezTo>
                  <a:cubicBezTo>
                    <a:pt x="732" y="3043"/>
                    <a:pt x="685" y="3069"/>
                    <a:pt x="646" y="3154"/>
                  </a:cubicBezTo>
                  <a:cubicBezTo>
                    <a:pt x="630" y="3175"/>
                    <a:pt x="611" y="3186"/>
                    <a:pt x="591" y="3186"/>
                  </a:cubicBezTo>
                  <a:cubicBezTo>
                    <a:pt x="580" y="3186"/>
                    <a:pt x="570" y="3183"/>
                    <a:pt x="559" y="3178"/>
                  </a:cubicBezTo>
                  <a:cubicBezTo>
                    <a:pt x="537" y="3172"/>
                    <a:pt x="518" y="3169"/>
                    <a:pt x="501" y="3169"/>
                  </a:cubicBezTo>
                  <a:cubicBezTo>
                    <a:pt x="431" y="3169"/>
                    <a:pt x="410" y="3221"/>
                    <a:pt x="410" y="3304"/>
                  </a:cubicBezTo>
                  <a:cubicBezTo>
                    <a:pt x="410" y="3375"/>
                    <a:pt x="339" y="3422"/>
                    <a:pt x="347" y="3500"/>
                  </a:cubicBezTo>
                  <a:cubicBezTo>
                    <a:pt x="359" y="3503"/>
                    <a:pt x="370" y="3504"/>
                    <a:pt x="381" y="3504"/>
                  </a:cubicBezTo>
                  <a:cubicBezTo>
                    <a:pt x="446" y="3504"/>
                    <a:pt x="501" y="3466"/>
                    <a:pt x="528" y="3406"/>
                  </a:cubicBezTo>
                  <a:cubicBezTo>
                    <a:pt x="551" y="3367"/>
                    <a:pt x="559" y="3335"/>
                    <a:pt x="583" y="3304"/>
                  </a:cubicBezTo>
                  <a:cubicBezTo>
                    <a:pt x="598" y="3288"/>
                    <a:pt x="624" y="3266"/>
                    <a:pt x="645" y="3266"/>
                  </a:cubicBezTo>
                  <a:cubicBezTo>
                    <a:pt x="655" y="3266"/>
                    <a:pt x="664" y="3272"/>
                    <a:pt x="669" y="3288"/>
                  </a:cubicBezTo>
                  <a:cubicBezTo>
                    <a:pt x="692" y="3337"/>
                    <a:pt x="711" y="3356"/>
                    <a:pt x="737" y="3356"/>
                  </a:cubicBezTo>
                  <a:cubicBezTo>
                    <a:pt x="757" y="3356"/>
                    <a:pt x="780" y="3345"/>
                    <a:pt x="811" y="3327"/>
                  </a:cubicBezTo>
                  <a:cubicBezTo>
                    <a:pt x="874" y="3288"/>
                    <a:pt x="984" y="3304"/>
                    <a:pt x="1071" y="3257"/>
                  </a:cubicBezTo>
                  <a:cubicBezTo>
                    <a:pt x="1087" y="3248"/>
                    <a:pt x="1104" y="3244"/>
                    <a:pt x="1119" y="3244"/>
                  </a:cubicBezTo>
                  <a:cubicBezTo>
                    <a:pt x="1161" y="3244"/>
                    <a:pt x="1197" y="3274"/>
                    <a:pt x="1220" y="3320"/>
                  </a:cubicBezTo>
                  <a:cubicBezTo>
                    <a:pt x="1330" y="3556"/>
                    <a:pt x="1487" y="3760"/>
                    <a:pt x="1676" y="3933"/>
                  </a:cubicBezTo>
                  <a:cubicBezTo>
                    <a:pt x="1818" y="4067"/>
                    <a:pt x="1849" y="4287"/>
                    <a:pt x="2022" y="4405"/>
                  </a:cubicBezTo>
                  <a:cubicBezTo>
                    <a:pt x="2117" y="4484"/>
                    <a:pt x="2195" y="4578"/>
                    <a:pt x="2250" y="4688"/>
                  </a:cubicBezTo>
                  <a:cubicBezTo>
                    <a:pt x="2408" y="4971"/>
                    <a:pt x="2675" y="5066"/>
                    <a:pt x="2966" y="5105"/>
                  </a:cubicBezTo>
                  <a:cubicBezTo>
                    <a:pt x="3084" y="5121"/>
                    <a:pt x="3218" y="5113"/>
                    <a:pt x="3312" y="5176"/>
                  </a:cubicBezTo>
                  <a:cubicBezTo>
                    <a:pt x="3355" y="5204"/>
                    <a:pt x="3390" y="5216"/>
                    <a:pt x="3421" y="5216"/>
                  </a:cubicBezTo>
                  <a:cubicBezTo>
                    <a:pt x="3476" y="5216"/>
                    <a:pt x="3516" y="5179"/>
                    <a:pt x="3556" y="5129"/>
                  </a:cubicBezTo>
                  <a:cubicBezTo>
                    <a:pt x="3611" y="5066"/>
                    <a:pt x="3666" y="5018"/>
                    <a:pt x="3713" y="4963"/>
                  </a:cubicBezTo>
                  <a:cubicBezTo>
                    <a:pt x="3768" y="4900"/>
                    <a:pt x="3792" y="4838"/>
                    <a:pt x="3713" y="4782"/>
                  </a:cubicBezTo>
                  <a:cubicBezTo>
                    <a:pt x="3540" y="4665"/>
                    <a:pt x="3407" y="4491"/>
                    <a:pt x="3210" y="4389"/>
                  </a:cubicBezTo>
                  <a:cubicBezTo>
                    <a:pt x="3139" y="4350"/>
                    <a:pt x="3076" y="4295"/>
                    <a:pt x="3029" y="4224"/>
                  </a:cubicBezTo>
                  <a:cubicBezTo>
                    <a:pt x="2927" y="4090"/>
                    <a:pt x="2809" y="3965"/>
                    <a:pt x="2675" y="3870"/>
                  </a:cubicBezTo>
                  <a:cubicBezTo>
                    <a:pt x="2573" y="3799"/>
                    <a:pt x="2494" y="3705"/>
                    <a:pt x="2439" y="3603"/>
                  </a:cubicBezTo>
                  <a:cubicBezTo>
                    <a:pt x="2345" y="3430"/>
                    <a:pt x="2235" y="3265"/>
                    <a:pt x="2101" y="3115"/>
                  </a:cubicBezTo>
                  <a:cubicBezTo>
                    <a:pt x="1896" y="2871"/>
                    <a:pt x="1786" y="2596"/>
                    <a:pt x="1841" y="2266"/>
                  </a:cubicBezTo>
                  <a:cubicBezTo>
                    <a:pt x="1865" y="2171"/>
                    <a:pt x="1857" y="2077"/>
                    <a:pt x="1826" y="1982"/>
                  </a:cubicBezTo>
                  <a:cubicBezTo>
                    <a:pt x="1776" y="1996"/>
                    <a:pt x="1732" y="2003"/>
                    <a:pt x="1692" y="2003"/>
                  </a:cubicBezTo>
                  <a:cubicBezTo>
                    <a:pt x="1567" y="2003"/>
                    <a:pt x="1488" y="1935"/>
                    <a:pt x="1440" y="1786"/>
                  </a:cubicBezTo>
                  <a:cubicBezTo>
                    <a:pt x="1385" y="1597"/>
                    <a:pt x="1291" y="1424"/>
                    <a:pt x="1157" y="1282"/>
                  </a:cubicBezTo>
                  <a:cubicBezTo>
                    <a:pt x="1134" y="1259"/>
                    <a:pt x="1126" y="1227"/>
                    <a:pt x="1126" y="1196"/>
                  </a:cubicBezTo>
                  <a:cubicBezTo>
                    <a:pt x="1126" y="826"/>
                    <a:pt x="874" y="543"/>
                    <a:pt x="764" y="213"/>
                  </a:cubicBezTo>
                  <a:cubicBezTo>
                    <a:pt x="748" y="150"/>
                    <a:pt x="677" y="118"/>
                    <a:pt x="638" y="63"/>
                  </a:cubicBezTo>
                  <a:cubicBezTo>
                    <a:pt x="613" y="22"/>
                    <a:pt x="571" y="0"/>
                    <a:pt x="528" y="0"/>
                  </a:cubicBezTo>
                  <a:close/>
                </a:path>
              </a:pathLst>
            </a:custGeom>
            <a:solidFill>
              <a:schemeClr val="accent3"/>
            </a:solidFill>
            <a:ln w="0">
              <a:noFill/>
            </a:ln>
          </p:spPr>
          <p:style>
            <a:lnRef idx="0"/>
            <a:fillRef idx="0"/>
            <a:effectRef idx="0"/>
            <a:fontRef idx="minor"/>
          </p:style>
          <p:txBody>
            <a:bodyPr lIns="90000" rIns="90000" tIns="91440" bIns="91440" anchor="ctr">
              <a:noAutofit/>
            </a:bodyPr>
            <a:p>
              <a:pPr>
                <a:lnSpc>
                  <a:spcPct val="100000"/>
                </a:lnSpc>
                <a:tabLst>
                  <a:tab algn="l" pos="0"/>
                </a:tabLst>
              </a:pPr>
              <a:endParaRPr b="0" lang="pt-BR" sz="1400" spc="-1" strike="noStrike">
                <a:solidFill>
                  <a:srgbClr val="000000"/>
                </a:solidFill>
                <a:latin typeface="Arial"/>
                <a:ea typeface="DejaVu Sans"/>
              </a:endParaRPr>
            </a:p>
          </p:txBody>
        </p:sp>
        <p:sp>
          <p:nvSpPr>
            <p:cNvPr id="105" name="Google Shape;41;p2"/>
            <p:cNvSpPr/>
            <p:nvPr/>
          </p:nvSpPr>
          <p:spPr>
            <a:xfrm>
              <a:off x="6464160" y="5173920"/>
              <a:ext cx="241200" cy="296280"/>
            </a:xfrm>
            <a:custGeom>
              <a:avLst/>
              <a:gdLst>
                <a:gd name="textAreaLeft" fmla="*/ 0 w 241200"/>
                <a:gd name="textAreaRight" fmla="*/ 242640 w 241200"/>
                <a:gd name="textAreaTop" fmla="*/ 0 h 296280"/>
                <a:gd name="textAreaBottom" fmla="*/ 297720 h 296280"/>
              </a:gdLst>
              <a:ahLst/>
              <a:rect l="textAreaLeft" t="textAreaTop" r="textAreaRight" b="textAreaBottom"/>
              <a:pathLst>
                <a:path w="3949" h="4844">
                  <a:moveTo>
                    <a:pt x="393" y="1"/>
                  </a:moveTo>
                  <a:cubicBezTo>
                    <a:pt x="346" y="1"/>
                    <a:pt x="291" y="34"/>
                    <a:pt x="189" y="96"/>
                  </a:cubicBezTo>
                  <a:cubicBezTo>
                    <a:pt x="158" y="111"/>
                    <a:pt x="126" y="143"/>
                    <a:pt x="87" y="158"/>
                  </a:cubicBezTo>
                  <a:cubicBezTo>
                    <a:pt x="1" y="206"/>
                    <a:pt x="16" y="261"/>
                    <a:pt x="64" y="324"/>
                  </a:cubicBezTo>
                  <a:cubicBezTo>
                    <a:pt x="87" y="355"/>
                    <a:pt x="126" y="371"/>
                    <a:pt x="150" y="402"/>
                  </a:cubicBezTo>
                  <a:cubicBezTo>
                    <a:pt x="221" y="505"/>
                    <a:pt x="276" y="615"/>
                    <a:pt x="307" y="740"/>
                  </a:cubicBezTo>
                  <a:cubicBezTo>
                    <a:pt x="189" y="851"/>
                    <a:pt x="299" y="898"/>
                    <a:pt x="370" y="945"/>
                  </a:cubicBezTo>
                  <a:cubicBezTo>
                    <a:pt x="433" y="992"/>
                    <a:pt x="457" y="1016"/>
                    <a:pt x="449" y="1087"/>
                  </a:cubicBezTo>
                  <a:cubicBezTo>
                    <a:pt x="433" y="1252"/>
                    <a:pt x="528" y="1346"/>
                    <a:pt x="646" y="1425"/>
                  </a:cubicBezTo>
                  <a:cubicBezTo>
                    <a:pt x="803" y="1519"/>
                    <a:pt x="913" y="1676"/>
                    <a:pt x="968" y="1849"/>
                  </a:cubicBezTo>
                  <a:cubicBezTo>
                    <a:pt x="1023" y="2023"/>
                    <a:pt x="1133" y="2172"/>
                    <a:pt x="1290" y="2266"/>
                  </a:cubicBezTo>
                  <a:cubicBezTo>
                    <a:pt x="1322" y="2290"/>
                    <a:pt x="1346" y="2314"/>
                    <a:pt x="1369" y="2345"/>
                  </a:cubicBezTo>
                  <a:cubicBezTo>
                    <a:pt x="1558" y="2652"/>
                    <a:pt x="1817" y="2896"/>
                    <a:pt x="2014" y="3194"/>
                  </a:cubicBezTo>
                  <a:cubicBezTo>
                    <a:pt x="2124" y="3367"/>
                    <a:pt x="2274" y="3501"/>
                    <a:pt x="2384" y="3666"/>
                  </a:cubicBezTo>
                  <a:cubicBezTo>
                    <a:pt x="2675" y="4067"/>
                    <a:pt x="3021" y="4429"/>
                    <a:pt x="3414" y="4736"/>
                  </a:cubicBezTo>
                  <a:cubicBezTo>
                    <a:pt x="3501" y="4783"/>
                    <a:pt x="3603" y="4823"/>
                    <a:pt x="3705" y="4838"/>
                  </a:cubicBezTo>
                  <a:cubicBezTo>
                    <a:pt x="3715" y="4842"/>
                    <a:pt x="3723" y="4844"/>
                    <a:pt x="3730" y="4844"/>
                  </a:cubicBezTo>
                  <a:cubicBezTo>
                    <a:pt x="3784" y="4844"/>
                    <a:pt x="3760" y="4748"/>
                    <a:pt x="3815" y="4720"/>
                  </a:cubicBezTo>
                  <a:cubicBezTo>
                    <a:pt x="3917" y="4697"/>
                    <a:pt x="3949" y="4571"/>
                    <a:pt x="3878" y="4492"/>
                  </a:cubicBezTo>
                  <a:cubicBezTo>
                    <a:pt x="3847" y="4429"/>
                    <a:pt x="3799" y="4366"/>
                    <a:pt x="3737" y="4319"/>
                  </a:cubicBezTo>
                  <a:cubicBezTo>
                    <a:pt x="3461" y="4178"/>
                    <a:pt x="3328" y="3879"/>
                    <a:pt x="3084" y="3706"/>
                  </a:cubicBezTo>
                  <a:cubicBezTo>
                    <a:pt x="3005" y="3643"/>
                    <a:pt x="2950" y="3556"/>
                    <a:pt x="2934" y="3454"/>
                  </a:cubicBezTo>
                  <a:cubicBezTo>
                    <a:pt x="2926" y="3367"/>
                    <a:pt x="3037" y="3344"/>
                    <a:pt x="3076" y="3289"/>
                  </a:cubicBezTo>
                  <a:cubicBezTo>
                    <a:pt x="3155" y="3187"/>
                    <a:pt x="3155" y="3171"/>
                    <a:pt x="3044" y="3132"/>
                  </a:cubicBezTo>
                  <a:cubicBezTo>
                    <a:pt x="2903" y="3084"/>
                    <a:pt x="2753" y="3053"/>
                    <a:pt x="2761" y="2856"/>
                  </a:cubicBezTo>
                  <a:cubicBezTo>
                    <a:pt x="2761" y="2848"/>
                    <a:pt x="2746" y="2825"/>
                    <a:pt x="2738" y="2825"/>
                  </a:cubicBezTo>
                  <a:cubicBezTo>
                    <a:pt x="2727" y="2827"/>
                    <a:pt x="2718" y="2828"/>
                    <a:pt x="2710" y="2828"/>
                  </a:cubicBezTo>
                  <a:cubicBezTo>
                    <a:pt x="2609" y="2828"/>
                    <a:pt x="2635" y="2667"/>
                    <a:pt x="2541" y="2667"/>
                  </a:cubicBezTo>
                  <a:cubicBezTo>
                    <a:pt x="2502" y="2652"/>
                    <a:pt x="2478" y="2612"/>
                    <a:pt x="2494" y="2573"/>
                  </a:cubicBezTo>
                  <a:cubicBezTo>
                    <a:pt x="2565" y="2424"/>
                    <a:pt x="2470" y="2329"/>
                    <a:pt x="2384" y="2235"/>
                  </a:cubicBezTo>
                  <a:cubicBezTo>
                    <a:pt x="2329" y="2188"/>
                    <a:pt x="2297" y="2117"/>
                    <a:pt x="2289" y="2046"/>
                  </a:cubicBezTo>
                  <a:cubicBezTo>
                    <a:pt x="2211" y="1857"/>
                    <a:pt x="2006" y="1739"/>
                    <a:pt x="1865" y="1574"/>
                  </a:cubicBezTo>
                  <a:cubicBezTo>
                    <a:pt x="1731" y="1440"/>
                    <a:pt x="1613" y="1299"/>
                    <a:pt x="1503" y="1149"/>
                  </a:cubicBezTo>
                  <a:cubicBezTo>
                    <a:pt x="1464" y="1063"/>
                    <a:pt x="1393" y="1000"/>
                    <a:pt x="1322" y="953"/>
                  </a:cubicBezTo>
                  <a:cubicBezTo>
                    <a:pt x="1220" y="890"/>
                    <a:pt x="1141" y="811"/>
                    <a:pt x="1078" y="717"/>
                  </a:cubicBezTo>
                  <a:cubicBezTo>
                    <a:pt x="929" y="512"/>
                    <a:pt x="771" y="324"/>
                    <a:pt x="590" y="143"/>
                  </a:cubicBezTo>
                  <a:cubicBezTo>
                    <a:pt x="493" y="45"/>
                    <a:pt x="448" y="1"/>
                    <a:pt x="393" y="1"/>
                  </a:cubicBezTo>
                  <a:close/>
                </a:path>
              </a:pathLst>
            </a:custGeom>
            <a:solidFill>
              <a:schemeClr val="accent3"/>
            </a:solidFill>
            <a:ln w="0">
              <a:noFill/>
            </a:ln>
          </p:spPr>
          <p:style>
            <a:lnRef idx="0"/>
            <a:fillRef idx="0"/>
            <a:effectRef idx="0"/>
            <a:fontRef idx="minor"/>
          </p:style>
          <p:txBody>
            <a:bodyPr lIns="90000" rIns="90000" tIns="91440" bIns="91440" anchor="ctr">
              <a:noAutofit/>
            </a:bodyPr>
            <a:p>
              <a:pPr>
                <a:lnSpc>
                  <a:spcPct val="100000"/>
                </a:lnSpc>
                <a:tabLst>
                  <a:tab algn="l" pos="0"/>
                </a:tabLst>
              </a:pPr>
              <a:endParaRPr b="0" lang="pt-BR" sz="1400" spc="-1" strike="noStrike">
                <a:solidFill>
                  <a:srgbClr val="000000"/>
                </a:solidFill>
                <a:latin typeface="Arial"/>
                <a:ea typeface="DejaVu Sans"/>
              </a:endParaRPr>
            </a:p>
          </p:txBody>
        </p:sp>
        <p:sp>
          <p:nvSpPr>
            <p:cNvPr id="106" name="Google Shape;42;p2"/>
            <p:cNvSpPr/>
            <p:nvPr/>
          </p:nvSpPr>
          <p:spPr>
            <a:xfrm>
              <a:off x="5745960" y="4277520"/>
              <a:ext cx="177840" cy="161640"/>
            </a:xfrm>
            <a:custGeom>
              <a:avLst/>
              <a:gdLst>
                <a:gd name="textAreaLeft" fmla="*/ 0 w 177840"/>
                <a:gd name="textAreaRight" fmla="*/ 179280 w 177840"/>
                <a:gd name="textAreaTop" fmla="*/ 0 h 161640"/>
                <a:gd name="textAreaBottom" fmla="*/ 163080 h 161640"/>
              </a:gdLst>
              <a:ahLst/>
              <a:rect l="textAreaLeft" t="textAreaTop" r="textAreaRight" b="textAreaBottom"/>
              <a:pathLst>
                <a:path w="2919" h="2652">
                  <a:moveTo>
                    <a:pt x="321" y="1"/>
                  </a:moveTo>
                  <a:cubicBezTo>
                    <a:pt x="277" y="1"/>
                    <a:pt x="241" y="9"/>
                    <a:pt x="228" y="30"/>
                  </a:cubicBezTo>
                  <a:cubicBezTo>
                    <a:pt x="149" y="124"/>
                    <a:pt x="94" y="234"/>
                    <a:pt x="87" y="360"/>
                  </a:cubicBezTo>
                  <a:cubicBezTo>
                    <a:pt x="87" y="399"/>
                    <a:pt x="87" y="454"/>
                    <a:pt x="126" y="454"/>
                  </a:cubicBezTo>
                  <a:cubicBezTo>
                    <a:pt x="220" y="454"/>
                    <a:pt x="189" y="502"/>
                    <a:pt x="181" y="557"/>
                  </a:cubicBezTo>
                  <a:cubicBezTo>
                    <a:pt x="165" y="612"/>
                    <a:pt x="165" y="667"/>
                    <a:pt x="165" y="722"/>
                  </a:cubicBezTo>
                  <a:cubicBezTo>
                    <a:pt x="120" y="722"/>
                    <a:pt x="91" y="685"/>
                    <a:pt x="60" y="685"/>
                  </a:cubicBezTo>
                  <a:cubicBezTo>
                    <a:pt x="53" y="685"/>
                    <a:pt x="46" y="686"/>
                    <a:pt x="39" y="690"/>
                  </a:cubicBezTo>
                  <a:cubicBezTo>
                    <a:pt x="8" y="714"/>
                    <a:pt x="0" y="753"/>
                    <a:pt x="24" y="785"/>
                  </a:cubicBezTo>
                  <a:cubicBezTo>
                    <a:pt x="39" y="840"/>
                    <a:pt x="71" y="887"/>
                    <a:pt x="94" y="934"/>
                  </a:cubicBezTo>
                  <a:cubicBezTo>
                    <a:pt x="165" y="1217"/>
                    <a:pt x="354" y="1461"/>
                    <a:pt x="606" y="1611"/>
                  </a:cubicBezTo>
                  <a:cubicBezTo>
                    <a:pt x="716" y="1674"/>
                    <a:pt x="834" y="1689"/>
                    <a:pt x="928" y="1768"/>
                  </a:cubicBezTo>
                  <a:cubicBezTo>
                    <a:pt x="1093" y="1903"/>
                    <a:pt x="1251" y="2052"/>
                    <a:pt x="1477" y="2052"/>
                  </a:cubicBezTo>
                  <a:cubicBezTo>
                    <a:pt x="1488" y="2052"/>
                    <a:pt x="1499" y="2052"/>
                    <a:pt x="1510" y="2051"/>
                  </a:cubicBezTo>
                  <a:cubicBezTo>
                    <a:pt x="1549" y="2051"/>
                    <a:pt x="1581" y="2083"/>
                    <a:pt x="1612" y="2106"/>
                  </a:cubicBezTo>
                  <a:cubicBezTo>
                    <a:pt x="1801" y="2263"/>
                    <a:pt x="2006" y="2405"/>
                    <a:pt x="2218" y="2523"/>
                  </a:cubicBezTo>
                  <a:cubicBezTo>
                    <a:pt x="2375" y="2602"/>
                    <a:pt x="2533" y="2594"/>
                    <a:pt x="2674" y="2649"/>
                  </a:cubicBezTo>
                  <a:cubicBezTo>
                    <a:pt x="2681" y="2651"/>
                    <a:pt x="2687" y="2652"/>
                    <a:pt x="2693" y="2652"/>
                  </a:cubicBezTo>
                  <a:cubicBezTo>
                    <a:pt x="2710" y="2652"/>
                    <a:pt x="2726" y="2645"/>
                    <a:pt x="2737" y="2633"/>
                  </a:cubicBezTo>
                  <a:cubicBezTo>
                    <a:pt x="2781" y="2567"/>
                    <a:pt x="2750" y="2434"/>
                    <a:pt x="2878" y="2434"/>
                  </a:cubicBezTo>
                  <a:cubicBezTo>
                    <a:pt x="2887" y="2434"/>
                    <a:pt x="2898" y="2435"/>
                    <a:pt x="2910" y="2436"/>
                  </a:cubicBezTo>
                  <a:cubicBezTo>
                    <a:pt x="2910" y="2429"/>
                    <a:pt x="2918" y="2405"/>
                    <a:pt x="2910" y="2397"/>
                  </a:cubicBezTo>
                  <a:cubicBezTo>
                    <a:pt x="2832" y="2311"/>
                    <a:pt x="2879" y="2208"/>
                    <a:pt x="2863" y="2114"/>
                  </a:cubicBezTo>
                  <a:cubicBezTo>
                    <a:pt x="2863" y="2067"/>
                    <a:pt x="2863" y="2004"/>
                    <a:pt x="2816" y="1972"/>
                  </a:cubicBezTo>
                  <a:cubicBezTo>
                    <a:pt x="2714" y="1902"/>
                    <a:pt x="2596" y="1870"/>
                    <a:pt x="2596" y="1721"/>
                  </a:cubicBezTo>
                  <a:cubicBezTo>
                    <a:pt x="2454" y="1681"/>
                    <a:pt x="2415" y="1532"/>
                    <a:pt x="2312" y="1445"/>
                  </a:cubicBezTo>
                  <a:cubicBezTo>
                    <a:pt x="2242" y="1383"/>
                    <a:pt x="2132" y="1328"/>
                    <a:pt x="2155" y="1194"/>
                  </a:cubicBezTo>
                  <a:cubicBezTo>
                    <a:pt x="2155" y="1162"/>
                    <a:pt x="2124" y="1139"/>
                    <a:pt x="2092" y="1139"/>
                  </a:cubicBezTo>
                  <a:cubicBezTo>
                    <a:pt x="1982" y="1139"/>
                    <a:pt x="1919" y="1036"/>
                    <a:pt x="1833" y="1013"/>
                  </a:cubicBezTo>
                  <a:cubicBezTo>
                    <a:pt x="1758" y="992"/>
                    <a:pt x="1724" y="878"/>
                    <a:pt x="1635" y="878"/>
                  </a:cubicBezTo>
                  <a:cubicBezTo>
                    <a:pt x="1621" y="878"/>
                    <a:pt x="1606" y="881"/>
                    <a:pt x="1589" y="887"/>
                  </a:cubicBezTo>
                  <a:cubicBezTo>
                    <a:pt x="1573" y="871"/>
                    <a:pt x="1565" y="856"/>
                    <a:pt x="1557" y="832"/>
                  </a:cubicBezTo>
                  <a:cubicBezTo>
                    <a:pt x="1526" y="698"/>
                    <a:pt x="1416" y="628"/>
                    <a:pt x="1321" y="541"/>
                  </a:cubicBezTo>
                  <a:cubicBezTo>
                    <a:pt x="1227" y="454"/>
                    <a:pt x="1117" y="415"/>
                    <a:pt x="1030" y="336"/>
                  </a:cubicBezTo>
                  <a:cubicBezTo>
                    <a:pt x="959" y="265"/>
                    <a:pt x="893" y="156"/>
                    <a:pt x="774" y="156"/>
                  </a:cubicBezTo>
                  <a:cubicBezTo>
                    <a:pt x="749" y="156"/>
                    <a:pt x="722" y="160"/>
                    <a:pt x="692" y="171"/>
                  </a:cubicBezTo>
                  <a:cubicBezTo>
                    <a:pt x="687" y="173"/>
                    <a:pt x="682" y="174"/>
                    <a:pt x="678" y="174"/>
                  </a:cubicBezTo>
                  <a:cubicBezTo>
                    <a:pt x="640" y="174"/>
                    <a:pt x="618" y="121"/>
                    <a:pt x="590" y="93"/>
                  </a:cubicBezTo>
                  <a:cubicBezTo>
                    <a:pt x="547" y="39"/>
                    <a:pt x="415" y="1"/>
                    <a:pt x="321" y="1"/>
                  </a:cubicBezTo>
                  <a:close/>
                </a:path>
              </a:pathLst>
            </a:custGeom>
            <a:solidFill>
              <a:schemeClr val="accent3"/>
            </a:solidFill>
            <a:ln w="0">
              <a:noFill/>
            </a:ln>
          </p:spPr>
          <p:style>
            <a:lnRef idx="0"/>
            <a:fillRef idx="0"/>
            <a:effectRef idx="0"/>
            <a:fontRef idx="minor"/>
          </p:style>
          <p:txBody>
            <a:bodyPr lIns="90000" rIns="90000" tIns="81360" bIns="81360" anchor="ctr">
              <a:noAutofit/>
            </a:bodyPr>
            <a:p>
              <a:pPr>
                <a:lnSpc>
                  <a:spcPct val="100000"/>
                </a:lnSpc>
                <a:tabLst>
                  <a:tab algn="l" pos="0"/>
                </a:tabLst>
              </a:pPr>
              <a:endParaRPr b="0" lang="pt-BR" sz="1400" spc="-1" strike="noStrike">
                <a:solidFill>
                  <a:srgbClr val="000000"/>
                </a:solidFill>
                <a:latin typeface="Arial"/>
                <a:ea typeface="DejaVu Sans"/>
              </a:endParaRPr>
            </a:p>
          </p:txBody>
        </p:sp>
        <p:sp>
          <p:nvSpPr>
            <p:cNvPr id="107" name="Google Shape;43;p2"/>
            <p:cNvSpPr/>
            <p:nvPr/>
          </p:nvSpPr>
          <p:spPr>
            <a:xfrm>
              <a:off x="6211080" y="4420080"/>
              <a:ext cx="148320" cy="157320"/>
            </a:xfrm>
            <a:custGeom>
              <a:avLst/>
              <a:gdLst>
                <a:gd name="textAreaLeft" fmla="*/ 0 w 148320"/>
                <a:gd name="textAreaRight" fmla="*/ 149760 w 148320"/>
                <a:gd name="textAreaTop" fmla="*/ 0 h 157320"/>
                <a:gd name="textAreaBottom" fmla="*/ 158760 h 157320"/>
              </a:gdLst>
              <a:ahLst/>
              <a:rect l="textAreaLeft" t="textAreaTop" r="textAreaRight" b="textAreaBottom"/>
              <a:pathLst>
                <a:path w="2439" h="2584">
                  <a:moveTo>
                    <a:pt x="513" y="1"/>
                  </a:moveTo>
                  <a:cubicBezTo>
                    <a:pt x="493" y="1"/>
                    <a:pt x="474" y="6"/>
                    <a:pt x="456" y="17"/>
                  </a:cubicBezTo>
                  <a:cubicBezTo>
                    <a:pt x="401" y="41"/>
                    <a:pt x="346" y="72"/>
                    <a:pt x="299" y="112"/>
                  </a:cubicBezTo>
                  <a:cubicBezTo>
                    <a:pt x="257" y="177"/>
                    <a:pt x="180" y="220"/>
                    <a:pt x="100" y="220"/>
                  </a:cubicBezTo>
                  <a:cubicBezTo>
                    <a:pt x="75" y="220"/>
                    <a:pt x="49" y="216"/>
                    <a:pt x="24" y="206"/>
                  </a:cubicBezTo>
                  <a:lnTo>
                    <a:pt x="24" y="206"/>
                  </a:lnTo>
                  <a:cubicBezTo>
                    <a:pt x="0" y="308"/>
                    <a:pt x="32" y="418"/>
                    <a:pt x="110" y="489"/>
                  </a:cubicBezTo>
                  <a:cubicBezTo>
                    <a:pt x="276" y="654"/>
                    <a:pt x="378" y="867"/>
                    <a:pt x="535" y="1024"/>
                  </a:cubicBezTo>
                  <a:cubicBezTo>
                    <a:pt x="645" y="1118"/>
                    <a:pt x="708" y="1236"/>
                    <a:pt x="732" y="1378"/>
                  </a:cubicBezTo>
                  <a:cubicBezTo>
                    <a:pt x="747" y="1582"/>
                    <a:pt x="897" y="1669"/>
                    <a:pt x="999" y="1811"/>
                  </a:cubicBezTo>
                  <a:cubicBezTo>
                    <a:pt x="1078" y="1897"/>
                    <a:pt x="1180" y="1976"/>
                    <a:pt x="1290" y="2023"/>
                  </a:cubicBezTo>
                  <a:cubicBezTo>
                    <a:pt x="1487" y="2157"/>
                    <a:pt x="1613" y="2369"/>
                    <a:pt x="1801" y="2511"/>
                  </a:cubicBezTo>
                  <a:cubicBezTo>
                    <a:pt x="1864" y="2558"/>
                    <a:pt x="1927" y="2583"/>
                    <a:pt x="1988" y="2583"/>
                  </a:cubicBezTo>
                  <a:cubicBezTo>
                    <a:pt x="2049" y="2583"/>
                    <a:pt x="2108" y="2558"/>
                    <a:pt x="2163" y="2503"/>
                  </a:cubicBezTo>
                  <a:cubicBezTo>
                    <a:pt x="2202" y="2455"/>
                    <a:pt x="2242" y="2416"/>
                    <a:pt x="2289" y="2377"/>
                  </a:cubicBezTo>
                  <a:cubicBezTo>
                    <a:pt x="2438" y="2282"/>
                    <a:pt x="2438" y="2227"/>
                    <a:pt x="2320" y="2102"/>
                  </a:cubicBezTo>
                  <a:cubicBezTo>
                    <a:pt x="2234" y="2015"/>
                    <a:pt x="2108" y="1952"/>
                    <a:pt x="2147" y="1795"/>
                  </a:cubicBezTo>
                  <a:cubicBezTo>
                    <a:pt x="2147" y="1755"/>
                    <a:pt x="2124" y="1716"/>
                    <a:pt x="2084" y="1700"/>
                  </a:cubicBezTo>
                  <a:cubicBezTo>
                    <a:pt x="1943" y="1677"/>
                    <a:pt x="1951" y="1551"/>
                    <a:pt x="1896" y="1464"/>
                  </a:cubicBezTo>
                  <a:cubicBezTo>
                    <a:pt x="1770" y="1228"/>
                    <a:pt x="1613" y="1016"/>
                    <a:pt x="1432" y="812"/>
                  </a:cubicBezTo>
                  <a:cubicBezTo>
                    <a:pt x="1345" y="709"/>
                    <a:pt x="1227" y="631"/>
                    <a:pt x="1101" y="584"/>
                  </a:cubicBezTo>
                  <a:cubicBezTo>
                    <a:pt x="983" y="552"/>
                    <a:pt x="889" y="466"/>
                    <a:pt x="842" y="348"/>
                  </a:cubicBezTo>
                  <a:cubicBezTo>
                    <a:pt x="795" y="237"/>
                    <a:pt x="677" y="151"/>
                    <a:pt x="606" y="41"/>
                  </a:cubicBezTo>
                  <a:cubicBezTo>
                    <a:pt x="581" y="16"/>
                    <a:pt x="547" y="1"/>
                    <a:pt x="513" y="1"/>
                  </a:cubicBezTo>
                  <a:close/>
                </a:path>
              </a:pathLst>
            </a:custGeom>
            <a:solidFill>
              <a:schemeClr val="accent3"/>
            </a:solidFill>
            <a:ln w="0">
              <a:noFill/>
            </a:ln>
          </p:spPr>
          <p:style>
            <a:lnRef idx="0"/>
            <a:fillRef idx="0"/>
            <a:effectRef idx="0"/>
            <a:fontRef idx="minor"/>
          </p:style>
          <p:txBody>
            <a:bodyPr lIns="90000" rIns="90000" tIns="79200" bIns="79200" anchor="ctr">
              <a:noAutofit/>
            </a:bodyPr>
            <a:p>
              <a:pPr>
                <a:lnSpc>
                  <a:spcPct val="100000"/>
                </a:lnSpc>
                <a:tabLst>
                  <a:tab algn="l" pos="0"/>
                </a:tabLst>
              </a:pPr>
              <a:endParaRPr b="0" lang="pt-BR" sz="1400" spc="-1" strike="noStrike">
                <a:solidFill>
                  <a:srgbClr val="000000"/>
                </a:solidFill>
                <a:latin typeface="Arial"/>
                <a:ea typeface="DejaVu Sans"/>
              </a:endParaRPr>
            </a:p>
          </p:txBody>
        </p:sp>
        <p:sp>
          <p:nvSpPr>
            <p:cNvPr id="108" name="Google Shape;44;p2"/>
            <p:cNvSpPr/>
            <p:nvPr/>
          </p:nvSpPr>
          <p:spPr>
            <a:xfrm>
              <a:off x="6494040" y="5466600"/>
              <a:ext cx="156960" cy="87120"/>
            </a:xfrm>
            <a:custGeom>
              <a:avLst/>
              <a:gdLst>
                <a:gd name="textAreaLeft" fmla="*/ 0 w 156960"/>
                <a:gd name="textAreaRight" fmla="*/ 158400 w 156960"/>
                <a:gd name="textAreaTop" fmla="*/ 0 h 87120"/>
                <a:gd name="textAreaBottom" fmla="*/ 88560 h 87120"/>
              </a:gdLst>
              <a:ahLst/>
              <a:rect l="textAreaLeft" t="textAreaTop" r="textAreaRight" b="textAreaBottom"/>
              <a:pathLst>
                <a:path w="2580" h="1443">
                  <a:moveTo>
                    <a:pt x="334" y="0"/>
                  </a:moveTo>
                  <a:cubicBezTo>
                    <a:pt x="303" y="0"/>
                    <a:pt x="272" y="8"/>
                    <a:pt x="244" y="24"/>
                  </a:cubicBezTo>
                  <a:cubicBezTo>
                    <a:pt x="71" y="118"/>
                    <a:pt x="0" y="260"/>
                    <a:pt x="102" y="362"/>
                  </a:cubicBezTo>
                  <a:cubicBezTo>
                    <a:pt x="205" y="472"/>
                    <a:pt x="323" y="567"/>
                    <a:pt x="456" y="638"/>
                  </a:cubicBezTo>
                  <a:cubicBezTo>
                    <a:pt x="692" y="740"/>
                    <a:pt x="952" y="795"/>
                    <a:pt x="1156" y="952"/>
                  </a:cubicBezTo>
                  <a:cubicBezTo>
                    <a:pt x="1243" y="1015"/>
                    <a:pt x="1361" y="1007"/>
                    <a:pt x="1447" y="1070"/>
                  </a:cubicBezTo>
                  <a:cubicBezTo>
                    <a:pt x="1613" y="1196"/>
                    <a:pt x="1801" y="1306"/>
                    <a:pt x="1998" y="1385"/>
                  </a:cubicBezTo>
                  <a:cubicBezTo>
                    <a:pt x="2052" y="1405"/>
                    <a:pt x="2095" y="1443"/>
                    <a:pt x="2166" y="1443"/>
                  </a:cubicBezTo>
                  <a:cubicBezTo>
                    <a:pt x="2177" y="1443"/>
                    <a:pt x="2189" y="1442"/>
                    <a:pt x="2202" y="1440"/>
                  </a:cubicBezTo>
                  <a:cubicBezTo>
                    <a:pt x="2320" y="1416"/>
                    <a:pt x="2305" y="1330"/>
                    <a:pt x="2313" y="1251"/>
                  </a:cubicBezTo>
                  <a:cubicBezTo>
                    <a:pt x="2320" y="1212"/>
                    <a:pt x="2438" y="1180"/>
                    <a:pt x="2352" y="1133"/>
                  </a:cubicBezTo>
                  <a:cubicBezTo>
                    <a:pt x="2258" y="1078"/>
                    <a:pt x="2297" y="968"/>
                    <a:pt x="2258" y="889"/>
                  </a:cubicBezTo>
                  <a:cubicBezTo>
                    <a:pt x="2195" y="779"/>
                    <a:pt x="2376" y="795"/>
                    <a:pt x="2407" y="708"/>
                  </a:cubicBezTo>
                  <a:cubicBezTo>
                    <a:pt x="2407" y="693"/>
                    <a:pt x="2431" y="685"/>
                    <a:pt x="2438" y="669"/>
                  </a:cubicBezTo>
                  <a:cubicBezTo>
                    <a:pt x="2580" y="527"/>
                    <a:pt x="2564" y="472"/>
                    <a:pt x="2376" y="378"/>
                  </a:cubicBezTo>
                  <a:cubicBezTo>
                    <a:pt x="2258" y="315"/>
                    <a:pt x="2140" y="339"/>
                    <a:pt x="2022" y="315"/>
                  </a:cubicBezTo>
                  <a:cubicBezTo>
                    <a:pt x="1707" y="244"/>
                    <a:pt x="1377" y="252"/>
                    <a:pt x="1062" y="158"/>
                  </a:cubicBezTo>
                  <a:cubicBezTo>
                    <a:pt x="1031" y="146"/>
                    <a:pt x="997" y="140"/>
                    <a:pt x="964" y="140"/>
                  </a:cubicBezTo>
                  <a:cubicBezTo>
                    <a:pt x="930" y="140"/>
                    <a:pt x="897" y="146"/>
                    <a:pt x="865" y="158"/>
                  </a:cubicBezTo>
                  <a:cubicBezTo>
                    <a:pt x="840" y="166"/>
                    <a:pt x="814" y="171"/>
                    <a:pt x="787" y="171"/>
                  </a:cubicBezTo>
                  <a:cubicBezTo>
                    <a:pt x="740" y="171"/>
                    <a:pt x="693" y="157"/>
                    <a:pt x="653" y="126"/>
                  </a:cubicBezTo>
                  <a:cubicBezTo>
                    <a:pt x="574" y="87"/>
                    <a:pt x="504" y="56"/>
                    <a:pt x="425" y="24"/>
                  </a:cubicBezTo>
                  <a:cubicBezTo>
                    <a:pt x="397" y="8"/>
                    <a:pt x="366" y="0"/>
                    <a:pt x="334" y="0"/>
                  </a:cubicBezTo>
                  <a:close/>
                </a:path>
              </a:pathLst>
            </a:custGeom>
            <a:solidFill>
              <a:schemeClr val="accent3"/>
            </a:solidFill>
            <a:ln w="0">
              <a:noFill/>
            </a:ln>
          </p:spPr>
          <p:style>
            <a:lnRef idx="0"/>
            <a:fillRef idx="0"/>
            <a:effectRef idx="0"/>
            <a:fontRef idx="minor"/>
          </p:style>
          <p:txBody>
            <a:bodyPr lIns="90000" rIns="90000" tIns="44280" bIns="44280" anchor="ctr">
              <a:noAutofit/>
            </a:bodyPr>
            <a:p>
              <a:pPr>
                <a:lnSpc>
                  <a:spcPct val="100000"/>
                </a:lnSpc>
                <a:tabLst>
                  <a:tab algn="l" pos="0"/>
                </a:tabLst>
              </a:pPr>
              <a:endParaRPr b="0" lang="pt-BR" sz="1400" spc="-1" strike="noStrike">
                <a:solidFill>
                  <a:srgbClr val="000000"/>
                </a:solidFill>
                <a:latin typeface="Arial"/>
                <a:ea typeface="DejaVu Sans"/>
              </a:endParaRPr>
            </a:p>
          </p:txBody>
        </p:sp>
        <p:sp>
          <p:nvSpPr>
            <p:cNvPr id="109" name="Google Shape;45;p2"/>
            <p:cNvSpPr/>
            <p:nvPr/>
          </p:nvSpPr>
          <p:spPr>
            <a:xfrm>
              <a:off x="5761800" y="4710600"/>
              <a:ext cx="68760" cy="53640"/>
            </a:xfrm>
            <a:custGeom>
              <a:avLst/>
              <a:gdLst>
                <a:gd name="textAreaLeft" fmla="*/ 0 w 68760"/>
                <a:gd name="textAreaRight" fmla="*/ 70200 w 68760"/>
                <a:gd name="textAreaTop" fmla="*/ 0 h 53640"/>
                <a:gd name="textAreaBottom" fmla="*/ 55080 h 53640"/>
              </a:gdLst>
              <a:ahLst/>
              <a:rect l="textAreaLeft" t="textAreaTop" r="textAreaRight" b="textAreaBottom"/>
              <a:pathLst>
                <a:path w="1142" h="898">
                  <a:moveTo>
                    <a:pt x="1102" y="0"/>
                  </a:moveTo>
                  <a:lnTo>
                    <a:pt x="1102" y="0"/>
                  </a:lnTo>
                  <a:cubicBezTo>
                    <a:pt x="1041" y="89"/>
                    <a:pt x="945" y="135"/>
                    <a:pt x="846" y="135"/>
                  </a:cubicBezTo>
                  <a:cubicBezTo>
                    <a:pt x="805" y="135"/>
                    <a:pt x="764" y="127"/>
                    <a:pt x="724" y="111"/>
                  </a:cubicBezTo>
                  <a:cubicBezTo>
                    <a:pt x="724" y="142"/>
                    <a:pt x="716" y="158"/>
                    <a:pt x="724" y="166"/>
                  </a:cubicBezTo>
                  <a:cubicBezTo>
                    <a:pt x="740" y="197"/>
                    <a:pt x="787" y="221"/>
                    <a:pt x="764" y="268"/>
                  </a:cubicBezTo>
                  <a:cubicBezTo>
                    <a:pt x="751" y="293"/>
                    <a:pt x="734" y="300"/>
                    <a:pt x="716" y="300"/>
                  </a:cubicBezTo>
                  <a:cubicBezTo>
                    <a:pt x="700" y="300"/>
                    <a:pt x="684" y="295"/>
                    <a:pt x="669" y="291"/>
                  </a:cubicBezTo>
                  <a:cubicBezTo>
                    <a:pt x="590" y="268"/>
                    <a:pt x="504" y="252"/>
                    <a:pt x="425" y="244"/>
                  </a:cubicBezTo>
                  <a:cubicBezTo>
                    <a:pt x="403" y="242"/>
                    <a:pt x="382" y="241"/>
                    <a:pt x="362" y="241"/>
                  </a:cubicBezTo>
                  <a:cubicBezTo>
                    <a:pt x="236" y="241"/>
                    <a:pt x="182" y="290"/>
                    <a:pt x="134" y="433"/>
                  </a:cubicBezTo>
                  <a:cubicBezTo>
                    <a:pt x="103" y="559"/>
                    <a:pt x="64" y="677"/>
                    <a:pt x="1" y="787"/>
                  </a:cubicBezTo>
                  <a:cubicBezTo>
                    <a:pt x="18" y="795"/>
                    <a:pt x="33" y="798"/>
                    <a:pt x="46" y="798"/>
                  </a:cubicBezTo>
                  <a:cubicBezTo>
                    <a:pt x="87" y="798"/>
                    <a:pt x="112" y="769"/>
                    <a:pt x="142" y="763"/>
                  </a:cubicBezTo>
                  <a:cubicBezTo>
                    <a:pt x="155" y="757"/>
                    <a:pt x="167" y="754"/>
                    <a:pt x="180" y="754"/>
                  </a:cubicBezTo>
                  <a:cubicBezTo>
                    <a:pt x="213" y="754"/>
                    <a:pt x="243" y="776"/>
                    <a:pt x="260" y="811"/>
                  </a:cubicBezTo>
                  <a:cubicBezTo>
                    <a:pt x="275" y="840"/>
                    <a:pt x="269" y="898"/>
                    <a:pt x="327" y="898"/>
                  </a:cubicBezTo>
                  <a:cubicBezTo>
                    <a:pt x="331" y="898"/>
                    <a:pt x="335" y="898"/>
                    <a:pt x="339" y="897"/>
                  </a:cubicBezTo>
                  <a:cubicBezTo>
                    <a:pt x="386" y="889"/>
                    <a:pt x="433" y="842"/>
                    <a:pt x="433" y="795"/>
                  </a:cubicBezTo>
                  <a:cubicBezTo>
                    <a:pt x="433" y="598"/>
                    <a:pt x="646" y="551"/>
                    <a:pt x="716" y="402"/>
                  </a:cubicBezTo>
                  <a:cubicBezTo>
                    <a:pt x="850" y="402"/>
                    <a:pt x="905" y="260"/>
                    <a:pt x="1031" y="236"/>
                  </a:cubicBezTo>
                  <a:cubicBezTo>
                    <a:pt x="1133" y="221"/>
                    <a:pt x="1141" y="134"/>
                    <a:pt x="1102" y="0"/>
                  </a:cubicBezTo>
                  <a:close/>
                </a:path>
              </a:pathLst>
            </a:custGeom>
            <a:solidFill>
              <a:schemeClr val="accent3"/>
            </a:solidFill>
            <a:ln w="0">
              <a:noFill/>
            </a:ln>
          </p:spPr>
          <p:style>
            <a:lnRef idx="0"/>
            <a:fillRef idx="0"/>
            <a:effectRef idx="0"/>
            <a:fontRef idx="minor"/>
          </p:style>
          <p:txBody>
            <a:bodyPr lIns="90000" rIns="90000" tIns="27360" bIns="27360" anchor="ctr">
              <a:noAutofit/>
            </a:bodyPr>
            <a:p>
              <a:pPr>
                <a:lnSpc>
                  <a:spcPct val="100000"/>
                </a:lnSpc>
                <a:tabLst>
                  <a:tab algn="l" pos="0"/>
                </a:tabLst>
              </a:pPr>
              <a:endParaRPr b="0" lang="pt-BR" sz="1400" spc="-1" strike="noStrike">
                <a:solidFill>
                  <a:srgbClr val="000000"/>
                </a:solidFill>
                <a:latin typeface="Arial"/>
                <a:ea typeface="DejaVu Sans"/>
              </a:endParaRPr>
            </a:p>
          </p:txBody>
        </p:sp>
        <p:sp>
          <p:nvSpPr>
            <p:cNvPr id="110" name="Google Shape;46;p2"/>
            <p:cNvSpPr/>
            <p:nvPr/>
          </p:nvSpPr>
          <p:spPr>
            <a:xfrm>
              <a:off x="6401880" y="5718600"/>
              <a:ext cx="35280" cy="39960"/>
            </a:xfrm>
            <a:custGeom>
              <a:avLst/>
              <a:gdLst>
                <a:gd name="textAreaLeft" fmla="*/ 0 w 35280"/>
                <a:gd name="textAreaRight" fmla="*/ 36720 w 35280"/>
                <a:gd name="textAreaTop" fmla="*/ 0 h 39960"/>
                <a:gd name="textAreaBottom" fmla="*/ 41400 h 39960"/>
              </a:gdLst>
              <a:ahLst/>
              <a:rect l="textAreaLeft" t="textAreaTop" r="textAreaRight" b="textAreaBottom"/>
              <a:pathLst>
                <a:path w="599" h="674">
                  <a:moveTo>
                    <a:pt x="260" y="1"/>
                  </a:moveTo>
                  <a:cubicBezTo>
                    <a:pt x="183" y="1"/>
                    <a:pt x="94" y="38"/>
                    <a:pt x="1" y="115"/>
                  </a:cubicBezTo>
                  <a:cubicBezTo>
                    <a:pt x="64" y="178"/>
                    <a:pt x="143" y="155"/>
                    <a:pt x="213" y="170"/>
                  </a:cubicBezTo>
                  <a:cubicBezTo>
                    <a:pt x="284" y="186"/>
                    <a:pt x="402" y="225"/>
                    <a:pt x="386" y="320"/>
                  </a:cubicBezTo>
                  <a:cubicBezTo>
                    <a:pt x="371" y="446"/>
                    <a:pt x="434" y="556"/>
                    <a:pt x="402" y="674"/>
                  </a:cubicBezTo>
                  <a:cubicBezTo>
                    <a:pt x="599" y="579"/>
                    <a:pt x="536" y="406"/>
                    <a:pt x="504" y="257"/>
                  </a:cubicBezTo>
                  <a:cubicBezTo>
                    <a:pt x="471" y="90"/>
                    <a:pt x="379" y="1"/>
                    <a:pt x="260" y="1"/>
                  </a:cubicBezTo>
                  <a:close/>
                </a:path>
              </a:pathLst>
            </a:custGeom>
            <a:solidFill>
              <a:schemeClr val="accent3"/>
            </a:solidFill>
            <a:ln w="0">
              <a:noFill/>
            </a:ln>
          </p:spPr>
          <p:style>
            <a:lnRef idx="0"/>
            <a:fillRef idx="0"/>
            <a:effectRef idx="0"/>
            <a:fontRef idx="minor"/>
          </p:style>
          <p:txBody>
            <a:bodyPr lIns="90000" rIns="90000" tIns="20520" bIns="20520" anchor="ctr">
              <a:noAutofit/>
            </a:bodyPr>
            <a:p>
              <a:pPr>
                <a:lnSpc>
                  <a:spcPct val="100000"/>
                </a:lnSpc>
                <a:tabLst>
                  <a:tab algn="l" pos="0"/>
                </a:tabLst>
              </a:pPr>
              <a:endParaRPr b="0" lang="pt-BR" sz="1400" spc="-1" strike="noStrike">
                <a:solidFill>
                  <a:srgbClr val="000000"/>
                </a:solidFill>
                <a:latin typeface="Arial"/>
                <a:ea typeface="DejaVu Sans"/>
              </a:endParaRPr>
            </a:p>
          </p:txBody>
        </p:sp>
        <p:sp>
          <p:nvSpPr>
            <p:cNvPr id="111" name="Google Shape;47;p2"/>
            <p:cNvSpPr/>
            <p:nvPr/>
          </p:nvSpPr>
          <p:spPr>
            <a:xfrm>
              <a:off x="6171480" y="5837040"/>
              <a:ext cx="51120" cy="12960"/>
            </a:xfrm>
            <a:custGeom>
              <a:avLst/>
              <a:gdLst>
                <a:gd name="textAreaLeft" fmla="*/ 0 w 51120"/>
                <a:gd name="textAreaRight" fmla="*/ 52560 w 51120"/>
                <a:gd name="textAreaTop" fmla="*/ 0 h 12960"/>
                <a:gd name="textAreaBottom" fmla="*/ 14400 h 12960"/>
              </a:gdLst>
              <a:ahLst/>
              <a:rect l="textAreaLeft" t="textAreaTop" r="textAreaRight" b="textAreaBottom"/>
              <a:pathLst>
                <a:path w="858" h="232">
                  <a:moveTo>
                    <a:pt x="769" y="0"/>
                  </a:moveTo>
                  <a:cubicBezTo>
                    <a:pt x="749" y="0"/>
                    <a:pt x="727" y="5"/>
                    <a:pt x="708" y="8"/>
                  </a:cubicBezTo>
                  <a:cubicBezTo>
                    <a:pt x="504" y="32"/>
                    <a:pt x="307" y="94"/>
                    <a:pt x="95" y="110"/>
                  </a:cubicBezTo>
                  <a:cubicBezTo>
                    <a:pt x="47" y="110"/>
                    <a:pt x="0" y="126"/>
                    <a:pt x="0" y="181"/>
                  </a:cubicBezTo>
                  <a:cubicBezTo>
                    <a:pt x="0" y="221"/>
                    <a:pt x="38" y="232"/>
                    <a:pt x="73" y="232"/>
                  </a:cubicBezTo>
                  <a:cubicBezTo>
                    <a:pt x="86" y="232"/>
                    <a:pt x="100" y="230"/>
                    <a:pt x="110" y="228"/>
                  </a:cubicBezTo>
                  <a:cubicBezTo>
                    <a:pt x="190" y="194"/>
                    <a:pt x="275" y="179"/>
                    <a:pt x="359" y="179"/>
                  </a:cubicBezTo>
                  <a:cubicBezTo>
                    <a:pt x="432" y="179"/>
                    <a:pt x="505" y="191"/>
                    <a:pt x="574" y="212"/>
                  </a:cubicBezTo>
                  <a:cubicBezTo>
                    <a:pt x="585" y="216"/>
                    <a:pt x="596" y="218"/>
                    <a:pt x="606" y="218"/>
                  </a:cubicBezTo>
                  <a:cubicBezTo>
                    <a:pt x="657" y="218"/>
                    <a:pt x="704" y="177"/>
                    <a:pt x="763" y="157"/>
                  </a:cubicBezTo>
                  <a:cubicBezTo>
                    <a:pt x="795" y="142"/>
                    <a:pt x="858" y="118"/>
                    <a:pt x="834" y="47"/>
                  </a:cubicBezTo>
                  <a:cubicBezTo>
                    <a:pt x="825" y="10"/>
                    <a:pt x="799" y="0"/>
                    <a:pt x="769" y="0"/>
                  </a:cubicBezTo>
                  <a:close/>
                </a:path>
              </a:pathLst>
            </a:custGeom>
            <a:solidFill>
              <a:schemeClr val="accent3"/>
            </a:solidFill>
            <a:ln w="0">
              <a:noFill/>
            </a:ln>
          </p:spPr>
          <p:style>
            <a:lnRef idx="0"/>
            <a:fillRef idx="0"/>
            <a:effectRef idx="0"/>
            <a:fontRef idx="minor"/>
          </p:style>
          <p:txBody>
            <a:bodyPr lIns="90000" rIns="90000" tIns="7200" bIns="7200" anchor="ctr">
              <a:noAutofit/>
            </a:bodyPr>
            <a:p>
              <a:pPr>
                <a:lnSpc>
                  <a:spcPct val="100000"/>
                </a:lnSpc>
                <a:tabLst>
                  <a:tab algn="l" pos="0"/>
                </a:tabLst>
              </a:pPr>
              <a:endParaRPr b="0" lang="pt-BR" sz="1400" spc="-1" strike="noStrike">
                <a:solidFill>
                  <a:srgbClr val="000000"/>
                </a:solidFill>
                <a:latin typeface="Arial"/>
                <a:ea typeface="DejaVu Sans"/>
              </a:endParaRPr>
            </a:p>
          </p:txBody>
        </p:sp>
        <p:sp>
          <p:nvSpPr>
            <p:cNvPr id="112" name="Google Shape;48;p2"/>
            <p:cNvSpPr/>
            <p:nvPr/>
          </p:nvSpPr>
          <p:spPr>
            <a:xfrm>
              <a:off x="6357600" y="5796360"/>
              <a:ext cx="19800" cy="10440"/>
            </a:xfrm>
            <a:custGeom>
              <a:avLst/>
              <a:gdLst>
                <a:gd name="textAreaLeft" fmla="*/ 0 w 19800"/>
                <a:gd name="textAreaRight" fmla="*/ 21240 w 19800"/>
                <a:gd name="textAreaTop" fmla="*/ 0 h 10440"/>
                <a:gd name="textAreaBottom" fmla="*/ 11880 h 10440"/>
              </a:gdLst>
              <a:ahLst/>
              <a:rect l="textAreaLeft" t="textAreaTop" r="textAreaRight" b="textAreaBottom"/>
              <a:pathLst>
                <a:path w="347" h="191">
                  <a:moveTo>
                    <a:pt x="292" y="1"/>
                  </a:moveTo>
                  <a:cubicBezTo>
                    <a:pt x="270" y="1"/>
                    <a:pt x="244" y="13"/>
                    <a:pt x="221" y="18"/>
                  </a:cubicBezTo>
                  <a:cubicBezTo>
                    <a:pt x="189" y="26"/>
                    <a:pt x="158" y="26"/>
                    <a:pt x="126" y="34"/>
                  </a:cubicBezTo>
                  <a:cubicBezTo>
                    <a:pt x="71" y="42"/>
                    <a:pt x="0" y="65"/>
                    <a:pt x="16" y="136"/>
                  </a:cubicBezTo>
                  <a:cubicBezTo>
                    <a:pt x="23" y="178"/>
                    <a:pt x="41" y="191"/>
                    <a:pt x="64" y="191"/>
                  </a:cubicBezTo>
                  <a:cubicBezTo>
                    <a:pt x="92" y="191"/>
                    <a:pt x="127" y="172"/>
                    <a:pt x="158" y="168"/>
                  </a:cubicBezTo>
                  <a:cubicBezTo>
                    <a:pt x="189" y="152"/>
                    <a:pt x="228" y="144"/>
                    <a:pt x="260" y="128"/>
                  </a:cubicBezTo>
                  <a:cubicBezTo>
                    <a:pt x="299" y="112"/>
                    <a:pt x="346" y="81"/>
                    <a:pt x="331" y="26"/>
                  </a:cubicBezTo>
                  <a:cubicBezTo>
                    <a:pt x="321" y="7"/>
                    <a:pt x="308" y="1"/>
                    <a:pt x="292" y="1"/>
                  </a:cubicBezTo>
                  <a:close/>
                </a:path>
              </a:pathLst>
            </a:custGeom>
            <a:solidFill>
              <a:schemeClr val="accent3"/>
            </a:solidFill>
            <a:ln w="0">
              <a:noFill/>
            </a:ln>
          </p:spPr>
          <p:style>
            <a:lnRef idx="0"/>
            <a:fillRef idx="0"/>
            <a:effectRef idx="0"/>
            <a:fontRef idx="minor"/>
          </p:style>
          <p:txBody>
            <a:bodyPr lIns="90000" rIns="90000" tIns="5760" bIns="5760" anchor="ctr">
              <a:noAutofit/>
            </a:bodyPr>
            <a:p>
              <a:pPr>
                <a:lnSpc>
                  <a:spcPct val="100000"/>
                </a:lnSpc>
                <a:tabLst>
                  <a:tab algn="l" pos="0"/>
                </a:tabLst>
              </a:pPr>
              <a:endParaRPr b="0" lang="pt-BR" sz="1400" spc="-1" strike="noStrike">
                <a:solidFill>
                  <a:srgbClr val="000000"/>
                </a:solidFill>
                <a:latin typeface="Arial"/>
                <a:ea typeface="DejaVu Sans"/>
              </a:endParaRPr>
            </a:p>
          </p:txBody>
        </p:sp>
        <p:sp>
          <p:nvSpPr>
            <p:cNvPr id="113" name="Google Shape;49;p2"/>
            <p:cNvSpPr/>
            <p:nvPr/>
          </p:nvSpPr>
          <p:spPr>
            <a:xfrm>
              <a:off x="6413040" y="5757840"/>
              <a:ext cx="12240" cy="13680"/>
            </a:xfrm>
            <a:custGeom>
              <a:avLst/>
              <a:gdLst>
                <a:gd name="textAreaLeft" fmla="*/ 0 w 12240"/>
                <a:gd name="textAreaRight" fmla="*/ 13680 w 12240"/>
                <a:gd name="textAreaTop" fmla="*/ 0 h 13680"/>
                <a:gd name="textAreaBottom" fmla="*/ 15120 h 13680"/>
              </a:gdLst>
              <a:ahLst/>
              <a:rect l="textAreaLeft" t="textAreaTop" r="textAreaRight" b="textAreaBottom"/>
              <a:pathLst>
                <a:path w="222" h="249">
                  <a:moveTo>
                    <a:pt x="137" y="0"/>
                  </a:moveTo>
                  <a:cubicBezTo>
                    <a:pt x="86" y="0"/>
                    <a:pt x="51" y="47"/>
                    <a:pt x="24" y="111"/>
                  </a:cubicBezTo>
                  <a:cubicBezTo>
                    <a:pt x="9" y="166"/>
                    <a:pt x="1" y="237"/>
                    <a:pt x="56" y="245"/>
                  </a:cubicBezTo>
                  <a:cubicBezTo>
                    <a:pt x="67" y="248"/>
                    <a:pt x="77" y="249"/>
                    <a:pt x="86" y="249"/>
                  </a:cubicBezTo>
                  <a:cubicBezTo>
                    <a:pt x="159" y="249"/>
                    <a:pt x="193" y="173"/>
                    <a:pt x="221" y="103"/>
                  </a:cubicBezTo>
                  <a:cubicBezTo>
                    <a:pt x="221" y="80"/>
                    <a:pt x="221" y="56"/>
                    <a:pt x="221" y="33"/>
                  </a:cubicBezTo>
                  <a:cubicBezTo>
                    <a:pt x="189" y="10"/>
                    <a:pt x="161" y="0"/>
                    <a:pt x="137" y="0"/>
                  </a:cubicBezTo>
                  <a:close/>
                </a:path>
              </a:pathLst>
            </a:custGeom>
            <a:solidFill>
              <a:schemeClr val="accent3"/>
            </a:solidFill>
            <a:ln w="0">
              <a:noFill/>
            </a:ln>
          </p:spPr>
          <p:style>
            <a:lnRef idx="0"/>
            <a:fillRef idx="0"/>
            <a:effectRef idx="0"/>
            <a:fontRef idx="minor"/>
          </p:style>
          <p:txBody>
            <a:bodyPr lIns="90000" rIns="90000" tIns="7560" bIns="7560" anchor="ctr">
              <a:noAutofit/>
            </a:bodyPr>
            <a:p>
              <a:pPr>
                <a:lnSpc>
                  <a:spcPct val="100000"/>
                </a:lnSpc>
                <a:tabLst>
                  <a:tab algn="l" pos="0"/>
                </a:tabLst>
              </a:pPr>
              <a:endParaRPr b="0" lang="pt-BR" sz="1400" spc="-1" strike="noStrike">
                <a:solidFill>
                  <a:srgbClr val="000000"/>
                </a:solidFill>
                <a:latin typeface="Arial"/>
                <a:ea typeface="DejaVu Sans"/>
              </a:endParaRPr>
            </a:p>
          </p:txBody>
        </p:sp>
        <p:sp>
          <p:nvSpPr>
            <p:cNvPr id="114" name="Google Shape;50;p2"/>
            <p:cNvSpPr/>
            <p:nvPr/>
          </p:nvSpPr>
          <p:spPr>
            <a:xfrm>
              <a:off x="6426720" y="5760000"/>
              <a:ext cx="360" cy="360"/>
            </a:xfrm>
            <a:custGeom>
              <a:avLst/>
              <a:gdLst>
                <a:gd name="textAreaLeft" fmla="*/ 0 w 360"/>
                <a:gd name="textAreaRight" fmla="*/ 5760 w 360"/>
                <a:gd name="textAreaTop" fmla="*/ 0 h 360"/>
                <a:gd name="textAreaBottom" fmla="*/ 5760 h 360"/>
              </a:gdLst>
              <a:ahLst/>
              <a:rect l="textAreaLeft" t="textAreaTop" r="textAreaRight" b="textAreaBottom"/>
              <a:pathLst>
                <a:path w="1" h="1">
                  <a:moveTo>
                    <a:pt x="0" y="1"/>
                  </a:moveTo>
                  <a:lnTo>
                    <a:pt x="0" y="1"/>
                  </a:lnTo>
                  <a:lnTo>
                    <a:pt x="0" y="1"/>
                  </a:lnTo>
                  <a:close/>
                </a:path>
              </a:pathLst>
            </a:custGeom>
            <a:solidFill>
              <a:schemeClr val="accent3"/>
            </a:solidFill>
            <a:ln w="0">
              <a:noFill/>
            </a:ln>
          </p:spPr>
          <p:style>
            <a:lnRef idx="0"/>
            <a:fillRef idx="0"/>
            <a:effectRef idx="0"/>
            <a:fontRef idx="minor"/>
          </p:style>
          <p:txBody>
            <a:bodyPr lIns="90000" rIns="90000" tIns="360" bIns="360" anchor="ctr">
              <a:noAutofit/>
            </a:bodyPr>
            <a:p>
              <a:pPr>
                <a:lnSpc>
                  <a:spcPct val="100000"/>
                </a:lnSpc>
                <a:tabLst>
                  <a:tab algn="l" pos="0"/>
                </a:tabLst>
              </a:pPr>
              <a:endParaRPr b="0" lang="pt-BR" sz="1400" spc="-1" strike="noStrike">
                <a:solidFill>
                  <a:srgbClr val="000000"/>
                </a:solidFill>
                <a:latin typeface="Arial"/>
                <a:ea typeface="DejaVu Sans"/>
              </a:endParaRPr>
            </a:p>
          </p:txBody>
        </p:sp>
        <p:sp>
          <p:nvSpPr>
            <p:cNvPr id="115" name="Google Shape;51;p2"/>
            <p:cNvSpPr/>
            <p:nvPr/>
          </p:nvSpPr>
          <p:spPr>
            <a:xfrm>
              <a:off x="6393240" y="5777640"/>
              <a:ext cx="19800" cy="13680"/>
            </a:xfrm>
            <a:custGeom>
              <a:avLst/>
              <a:gdLst>
                <a:gd name="textAreaLeft" fmla="*/ 0 w 19800"/>
                <a:gd name="textAreaRight" fmla="*/ 21240 w 19800"/>
                <a:gd name="textAreaTop" fmla="*/ 0 h 13680"/>
                <a:gd name="textAreaBottom" fmla="*/ 15120 h 13680"/>
              </a:gdLst>
              <a:ahLst/>
              <a:rect l="textAreaLeft" t="textAreaTop" r="textAreaRight" b="textAreaBottom"/>
              <a:pathLst>
                <a:path w="347" h="249">
                  <a:moveTo>
                    <a:pt x="164" y="1"/>
                  </a:moveTo>
                  <a:cubicBezTo>
                    <a:pt x="117" y="1"/>
                    <a:pt x="72" y="34"/>
                    <a:pt x="24" y="68"/>
                  </a:cubicBezTo>
                  <a:cubicBezTo>
                    <a:pt x="0" y="75"/>
                    <a:pt x="0" y="107"/>
                    <a:pt x="16" y="123"/>
                  </a:cubicBezTo>
                  <a:cubicBezTo>
                    <a:pt x="25" y="129"/>
                    <a:pt x="34" y="131"/>
                    <a:pt x="43" y="131"/>
                  </a:cubicBezTo>
                  <a:cubicBezTo>
                    <a:pt x="75" y="131"/>
                    <a:pt x="107" y="98"/>
                    <a:pt x="139" y="98"/>
                  </a:cubicBezTo>
                  <a:cubicBezTo>
                    <a:pt x="153" y="98"/>
                    <a:pt x="167" y="105"/>
                    <a:pt x="181" y="123"/>
                  </a:cubicBezTo>
                  <a:cubicBezTo>
                    <a:pt x="189" y="162"/>
                    <a:pt x="126" y="186"/>
                    <a:pt x="166" y="248"/>
                  </a:cubicBezTo>
                  <a:cubicBezTo>
                    <a:pt x="228" y="186"/>
                    <a:pt x="346" y="154"/>
                    <a:pt x="260" y="52"/>
                  </a:cubicBezTo>
                  <a:cubicBezTo>
                    <a:pt x="226" y="15"/>
                    <a:pt x="194" y="1"/>
                    <a:pt x="164" y="1"/>
                  </a:cubicBezTo>
                  <a:close/>
                </a:path>
              </a:pathLst>
            </a:custGeom>
            <a:solidFill>
              <a:schemeClr val="accent3"/>
            </a:solidFill>
            <a:ln w="0">
              <a:noFill/>
            </a:ln>
          </p:spPr>
          <p:style>
            <a:lnRef idx="0"/>
            <a:fillRef idx="0"/>
            <a:effectRef idx="0"/>
            <a:fontRef idx="minor"/>
          </p:style>
          <p:txBody>
            <a:bodyPr lIns="90000" rIns="90000" tIns="7560" bIns="7560" anchor="ctr">
              <a:noAutofit/>
            </a:bodyPr>
            <a:p>
              <a:pPr>
                <a:lnSpc>
                  <a:spcPct val="100000"/>
                </a:lnSpc>
                <a:tabLst>
                  <a:tab algn="l" pos="0"/>
                </a:tabLst>
              </a:pPr>
              <a:endParaRPr b="0" lang="pt-BR" sz="1400" spc="-1" strike="noStrike">
                <a:solidFill>
                  <a:srgbClr val="000000"/>
                </a:solidFill>
                <a:latin typeface="Arial"/>
                <a:ea typeface="DejaVu Sans"/>
              </a:endParaRPr>
            </a:p>
          </p:txBody>
        </p:sp>
      </p:grpSp>
      <p:sp>
        <p:nvSpPr>
          <p:cNvPr id="116" name="Google Shape;52;p2"/>
          <p:cNvSpPr/>
          <p:nvPr/>
        </p:nvSpPr>
        <p:spPr>
          <a:xfrm rot="3600000">
            <a:off x="1465200" y="4438800"/>
            <a:ext cx="790200" cy="574560"/>
          </a:xfrm>
          <a:custGeom>
            <a:avLst/>
            <a:gdLst>
              <a:gd name="textAreaLeft" fmla="*/ 0 w 790200"/>
              <a:gd name="textAreaRight" fmla="*/ 791640 w 790200"/>
              <a:gd name="textAreaTop" fmla="*/ 0 h 574560"/>
              <a:gd name="textAreaBottom" fmla="*/ 576000 h 574560"/>
            </a:gdLst>
            <a:ahLst/>
            <a:rect l="textAreaLeft" t="textAreaTop" r="textAreaRight" b="textAreaBottom"/>
            <a:pathLst>
              <a:path w="10359" h="7537">
                <a:moveTo>
                  <a:pt x="8888" y="1"/>
                </a:moveTo>
                <a:lnTo>
                  <a:pt x="0" y="4767"/>
                </a:lnTo>
                <a:cubicBezTo>
                  <a:pt x="787" y="5994"/>
                  <a:pt x="1990" y="7008"/>
                  <a:pt x="3540" y="7378"/>
                </a:cubicBezTo>
                <a:cubicBezTo>
                  <a:pt x="3989" y="7486"/>
                  <a:pt x="4457" y="7536"/>
                  <a:pt x="4932" y="7536"/>
                </a:cubicBezTo>
                <a:cubicBezTo>
                  <a:pt x="5945" y="7536"/>
                  <a:pt x="6991" y="7308"/>
                  <a:pt x="7960" y="6922"/>
                </a:cubicBezTo>
                <a:cubicBezTo>
                  <a:pt x="8400" y="6749"/>
                  <a:pt x="8841" y="6529"/>
                  <a:pt x="9171" y="6206"/>
                </a:cubicBezTo>
                <a:cubicBezTo>
                  <a:pt x="9557" y="5829"/>
                  <a:pt x="9761" y="5341"/>
                  <a:pt x="9895" y="4853"/>
                </a:cubicBezTo>
                <a:cubicBezTo>
                  <a:pt x="10359" y="3170"/>
                  <a:pt x="9981" y="1361"/>
                  <a:pt x="8888" y="1"/>
                </a:cubicBezTo>
                <a:close/>
              </a:path>
            </a:pathLst>
          </a:custGeom>
          <a:solidFill>
            <a:schemeClr val="accent3"/>
          </a:solidFill>
          <a:ln w="0">
            <a:noFill/>
          </a:ln>
        </p:spPr>
        <p:style>
          <a:lnRef idx="0"/>
          <a:fillRef idx="0"/>
          <a:effectRef idx="0"/>
          <a:fontRef idx="minor"/>
        </p:style>
        <p:txBody>
          <a:bodyPr lIns="90000" rIns="90000" tIns="91440" bIns="91440" anchor="ctr">
            <a:noAutofit/>
          </a:bodyPr>
          <a:p>
            <a:pPr>
              <a:lnSpc>
                <a:spcPct val="100000"/>
              </a:lnSpc>
              <a:tabLst>
                <a:tab algn="l" pos="0"/>
              </a:tabLst>
            </a:pPr>
            <a:endParaRPr b="0" lang="pt-BR" sz="1400" spc="-1" strike="noStrike">
              <a:solidFill>
                <a:srgbClr val="000000"/>
              </a:solidFill>
              <a:latin typeface="Arial"/>
              <a:ea typeface="DejaVu Sans"/>
            </a:endParaRPr>
          </a:p>
        </p:txBody>
      </p:sp>
      <p:sp>
        <p:nvSpPr>
          <p:cNvPr id="117" name="Google Shape;53;p2"/>
          <p:cNvSpPr/>
          <p:nvPr/>
        </p:nvSpPr>
        <p:spPr>
          <a:xfrm>
            <a:off x="8365320" y="1487160"/>
            <a:ext cx="129240" cy="154800"/>
          </a:xfrm>
          <a:custGeom>
            <a:avLst/>
            <a:gdLst>
              <a:gd name="textAreaLeft" fmla="*/ 0 w 129240"/>
              <a:gd name="textAreaRight" fmla="*/ 130680 w 129240"/>
              <a:gd name="textAreaTop" fmla="*/ 0 h 154800"/>
              <a:gd name="textAreaBottom" fmla="*/ 156240 h 154800"/>
            </a:gdLst>
            <a:ahLst/>
            <a:rect l="textAreaLeft" t="textAreaTop" r="textAreaRight" b="textAreaBottom"/>
            <a:pathLst>
              <a:path w="3490" h="4175">
                <a:moveTo>
                  <a:pt x="2693" y="1"/>
                </a:moveTo>
                <a:cubicBezTo>
                  <a:pt x="2489" y="1"/>
                  <a:pt x="2183" y="235"/>
                  <a:pt x="1753" y="815"/>
                </a:cubicBezTo>
                <a:cubicBezTo>
                  <a:pt x="1" y="3166"/>
                  <a:pt x="665" y="4174"/>
                  <a:pt x="1428" y="4174"/>
                </a:cubicBezTo>
                <a:cubicBezTo>
                  <a:pt x="1586" y="4174"/>
                  <a:pt x="1748" y="4131"/>
                  <a:pt x="1894" y="4047"/>
                </a:cubicBezTo>
                <a:cubicBezTo>
                  <a:pt x="2752" y="3553"/>
                  <a:pt x="3490" y="1"/>
                  <a:pt x="2693" y="1"/>
                </a:cubicBezTo>
                <a:close/>
              </a:path>
            </a:pathLst>
          </a:custGeom>
          <a:solidFill>
            <a:schemeClr val="accent2"/>
          </a:solidFill>
          <a:ln w="0">
            <a:noFill/>
          </a:ln>
        </p:spPr>
        <p:style>
          <a:lnRef idx="0"/>
          <a:fillRef idx="0"/>
          <a:effectRef idx="0"/>
          <a:fontRef idx="minor"/>
        </p:style>
        <p:txBody>
          <a:bodyPr lIns="90000" rIns="90000" tIns="78120" bIns="78120" anchor="ctr">
            <a:noAutofit/>
          </a:bodyPr>
          <a:p>
            <a:pPr>
              <a:lnSpc>
                <a:spcPct val="100000"/>
              </a:lnSpc>
              <a:tabLst>
                <a:tab algn="l" pos="0"/>
              </a:tabLst>
            </a:pPr>
            <a:endParaRPr b="0" lang="pt-BR" sz="1400" spc="-1" strike="noStrike">
              <a:solidFill>
                <a:srgbClr val="000000"/>
              </a:solidFill>
              <a:latin typeface="Arial"/>
              <a:ea typeface="DejaVu Sans"/>
            </a:endParaRPr>
          </a:p>
        </p:txBody>
      </p:sp>
      <p:sp>
        <p:nvSpPr>
          <p:cNvPr id="118" name="Google Shape;54;p2"/>
          <p:cNvSpPr/>
          <p:nvPr/>
        </p:nvSpPr>
        <p:spPr>
          <a:xfrm>
            <a:off x="273600" y="2143080"/>
            <a:ext cx="129240" cy="154800"/>
          </a:xfrm>
          <a:custGeom>
            <a:avLst/>
            <a:gdLst>
              <a:gd name="textAreaLeft" fmla="*/ 0 w 129240"/>
              <a:gd name="textAreaRight" fmla="*/ 130680 w 129240"/>
              <a:gd name="textAreaTop" fmla="*/ 0 h 154800"/>
              <a:gd name="textAreaBottom" fmla="*/ 156240 h 154800"/>
            </a:gdLst>
            <a:ahLst/>
            <a:rect l="textAreaLeft" t="textAreaTop" r="textAreaRight" b="textAreaBottom"/>
            <a:pathLst>
              <a:path w="3766" h="4504">
                <a:moveTo>
                  <a:pt x="2223" y="1"/>
                </a:moveTo>
                <a:cubicBezTo>
                  <a:pt x="2054" y="1"/>
                  <a:pt x="1880" y="47"/>
                  <a:pt x="1725" y="136"/>
                </a:cubicBezTo>
                <a:cubicBezTo>
                  <a:pt x="798" y="668"/>
                  <a:pt x="1" y="4504"/>
                  <a:pt x="861" y="4504"/>
                </a:cubicBezTo>
                <a:cubicBezTo>
                  <a:pt x="1081" y="4504"/>
                  <a:pt x="1410" y="4252"/>
                  <a:pt x="1874" y="3628"/>
                </a:cubicBezTo>
                <a:cubicBezTo>
                  <a:pt x="3765" y="1084"/>
                  <a:pt x="3045" y="1"/>
                  <a:pt x="2223" y="1"/>
                </a:cubicBezTo>
                <a:close/>
              </a:path>
            </a:pathLst>
          </a:custGeom>
          <a:solidFill>
            <a:schemeClr val="accent4"/>
          </a:solidFill>
          <a:ln w="0">
            <a:noFill/>
          </a:ln>
        </p:spPr>
        <p:style>
          <a:lnRef idx="0"/>
          <a:fillRef idx="0"/>
          <a:effectRef idx="0"/>
          <a:fontRef idx="minor"/>
        </p:style>
        <p:txBody>
          <a:bodyPr lIns="90000" rIns="90000" tIns="78120" bIns="78120" anchor="ctr">
            <a:noAutofit/>
          </a:bodyPr>
          <a:p>
            <a:pPr>
              <a:lnSpc>
                <a:spcPct val="100000"/>
              </a:lnSpc>
              <a:tabLst>
                <a:tab algn="l" pos="0"/>
              </a:tabLst>
            </a:pPr>
            <a:endParaRPr b="0" lang="pt-BR" sz="1400" spc="-1" strike="noStrike">
              <a:solidFill>
                <a:srgbClr val="000000"/>
              </a:solidFill>
              <a:latin typeface="Arial"/>
              <a:ea typeface="DejaVu Sans"/>
            </a:endParaRPr>
          </a:p>
        </p:txBody>
      </p:sp>
      <p:sp>
        <p:nvSpPr>
          <p:cNvPr id="119" name="Google Shape;55;p2"/>
          <p:cNvSpPr/>
          <p:nvPr/>
        </p:nvSpPr>
        <p:spPr>
          <a:xfrm rot="5400000">
            <a:off x="8006040" y="30960"/>
            <a:ext cx="2402280" cy="2031120"/>
          </a:xfrm>
          <a:custGeom>
            <a:avLst/>
            <a:gdLst>
              <a:gd name="textAreaLeft" fmla="*/ 0 w 2402280"/>
              <a:gd name="textAreaRight" fmla="*/ 2403720 w 2402280"/>
              <a:gd name="textAreaTop" fmla="*/ 0 h 2031120"/>
              <a:gd name="textAreaBottom" fmla="*/ 2032560 h 2031120"/>
            </a:gdLst>
            <a:ahLst/>
            <a:rect l="textAreaLeft" t="textAreaTop" r="textAreaRight" b="textAreaBottom"/>
            <a:pathLst>
              <a:path w="44958" h="38019">
                <a:moveTo>
                  <a:pt x="23307" y="931"/>
                </a:moveTo>
                <a:cubicBezTo>
                  <a:pt x="23369" y="931"/>
                  <a:pt x="23431" y="935"/>
                  <a:pt x="23493" y="939"/>
                </a:cubicBezTo>
                <a:cubicBezTo>
                  <a:pt x="23381" y="1177"/>
                  <a:pt x="23208" y="1254"/>
                  <a:pt x="23006" y="1254"/>
                </a:cubicBezTo>
                <a:cubicBezTo>
                  <a:pt x="22968" y="1254"/>
                  <a:pt x="22928" y="1251"/>
                  <a:pt x="22888" y="1246"/>
                </a:cubicBezTo>
                <a:cubicBezTo>
                  <a:pt x="22833" y="1230"/>
                  <a:pt x="22809" y="1167"/>
                  <a:pt x="22841" y="1120"/>
                </a:cubicBezTo>
                <a:cubicBezTo>
                  <a:pt x="22968" y="964"/>
                  <a:pt x="23134" y="931"/>
                  <a:pt x="23307" y="931"/>
                </a:cubicBezTo>
                <a:close/>
                <a:moveTo>
                  <a:pt x="15058" y="2989"/>
                </a:moveTo>
                <a:cubicBezTo>
                  <a:pt x="15170" y="2989"/>
                  <a:pt x="15292" y="3008"/>
                  <a:pt x="15424" y="3039"/>
                </a:cubicBezTo>
                <a:cubicBezTo>
                  <a:pt x="15101" y="3307"/>
                  <a:pt x="14787" y="3205"/>
                  <a:pt x="14496" y="3244"/>
                </a:cubicBezTo>
                <a:cubicBezTo>
                  <a:pt x="14652" y="3061"/>
                  <a:pt x="14837" y="2989"/>
                  <a:pt x="15058" y="2989"/>
                </a:cubicBezTo>
                <a:close/>
                <a:moveTo>
                  <a:pt x="7649" y="3132"/>
                </a:moveTo>
                <a:cubicBezTo>
                  <a:pt x="7731" y="3132"/>
                  <a:pt x="7807" y="3164"/>
                  <a:pt x="7873" y="3252"/>
                </a:cubicBezTo>
                <a:lnTo>
                  <a:pt x="7865" y="3252"/>
                </a:lnTo>
                <a:cubicBezTo>
                  <a:pt x="8038" y="3496"/>
                  <a:pt x="7771" y="3606"/>
                  <a:pt x="7614" y="3826"/>
                </a:cubicBezTo>
                <a:cubicBezTo>
                  <a:pt x="7551" y="3558"/>
                  <a:pt x="7496" y="3346"/>
                  <a:pt x="7252" y="3260"/>
                </a:cubicBezTo>
                <a:cubicBezTo>
                  <a:pt x="7389" y="3203"/>
                  <a:pt x="7525" y="3132"/>
                  <a:pt x="7649" y="3132"/>
                </a:cubicBezTo>
                <a:close/>
                <a:moveTo>
                  <a:pt x="14074" y="3183"/>
                </a:moveTo>
                <a:cubicBezTo>
                  <a:pt x="14123" y="3183"/>
                  <a:pt x="14171" y="3207"/>
                  <a:pt x="14212" y="3275"/>
                </a:cubicBezTo>
                <a:cubicBezTo>
                  <a:pt x="14256" y="3353"/>
                  <a:pt x="14292" y="3381"/>
                  <a:pt x="14325" y="3381"/>
                </a:cubicBezTo>
                <a:cubicBezTo>
                  <a:pt x="14388" y="3381"/>
                  <a:pt x="14436" y="3280"/>
                  <a:pt x="14488" y="3244"/>
                </a:cubicBezTo>
                <a:lnTo>
                  <a:pt x="14488" y="3244"/>
                </a:lnTo>
                <a:cubicBezTo>
                  <a:pt x="14472" y="3362"/>
                  <a:pt x="14590" y="3441"/>
                  <a:pt x="14559" y="3566"/>
                </a:cubicBezTo>
                <a:cubicBezTo>
                  <a:pt x="14527" y="3708"/>
                  <a:pt x="14472" y="3787"/>
                  <a:pt x="14307" y="3802"/>
                </a:cubicBezTo>
                <a:cubicBezTo>
                  <a:pt x="14304" y="3803"/>
                  <a:pt x="14301" y="3803"/>
                  <a:pt x="14298" y="3803"/>
                </a:cubicBezTo>
                <a:cubicBezTo>
                  <a:pt x="14232" y="3803"/>
                  <a:pt x="14180" y="3733"/>
                  <a:pt x="14126" y="3733"/>
                </a:cubicBezTo>
                <a:cubicBezTo>
                  <a:pt x="14113" y="3733"/>
                  <a:pt x="14100" y="3737"/>
                  <a:pt x="14087" y="3747"/>
                </a:cubicBezTo>
                <a:cubicBezTo>
                  <a:pt x="14010" y="3806"/>
                  <a:pt x="13956" y="3830"/>
                  <a:pt x="13917" y="3830"/>
                </a:cubicBezTo>
                <a:cubicBezTo>
                  <a:pt x="13815" y="3830"/>
                  <a:pt x="13812" y="3670"/>
                  <a:pt x="13772" y="3551"/>
                </a:cubicBezTo>
                <a:cubicBezTo>
                  <a:pt x="13741" y="3448"/>
                  <a:pt x="13670" y="3338"/>
                  <a:pt x="13827" y="3275"/>
                </a:cubicBezTo>
                <a:cubicBezTo>
                  <a:pt x="13905" y="3246"/>
                  <a:pt x="13992" y="3183"/>
                  <a:pt x="14074" y="3183"/>
                </a:cubicBezTo>
                <a:close/>
                <a:moveTo>
                  <a:pt x="12498" y="3897"/>
                </a:moveTo>
                <a:cubicBezTo>
                  <a:pt x="12459" y="4164"/>
                  <a:pt x="12254" y="4164"/>
                  <a:pt x="12105" y="4196"/>
                </a:cubicBezTo>
                <a:cubicBezTo>
                  <a:pt x="11680" y="4282"/>
                  <a:pt x="11389" y="4494"/>
                  <a:pt x="11357" y="4951"/>
                </a:cubicBezTo>
                <a:cubicBezTo>
                  <a:pt x="11357" y="5037"/>
                  <a:pt x="11285" y="5099"/>
                  <a:pt x="11208" y="5099"/>
                </a:cubicBezTo>
                <a:cubicBezTo>
                  <a:pt x="11187" y="5099"/>
                  <a:pt x="11165" y="5094"/>
                  <a:pt x="11145" y="5084"/>
                </a:cubicBezTo>
                <a:cubicBezTo>
                  <a:pt x="11084" y="5065"/>
                  <a:pt x="11028" y="5056"/>
                  <a:pt x="10976" y="5056"/>
                </a:cubicBezTo>
                <a:cubicBezTo>
                  <a:pt x="10673" y="5056"/>
                  <a:pt x="10505" y="5349"/>
                  <a:pt x="10256" y="5470"/>
                </a:cubicBezTo>
                <a:cubicBezTo>
                  <a:pt x="10185" y="5501"/>
                  <a:pt x="10146" y="5635"/>
                  <a:pt x="10036" y="5635"/>
                </a:cubicBezTo>
                <a:cubicBezTo>
                  <a:pt x="10031" y="5635"/>
                  <a:pt x="10026" y="5635"/>
                  <a:pt x="10020" y="5635"/>
                </a:cubicBezTo>
                <a:cubicBezTo>
                  <a:pt x="9463" y="5635"/>
                  <a:pt x="9080" y="6045"/>
                  <a:pt x="8597" y="6217"/>
                </a:cubicBezTo>
                <a:cubicBezTo>
                  <a:pt x="8370" y="6291"/>
                  <a:pt x="8149" y="6368"/>
                  <a:pt x="7925" y="6368"/>
                </a:cubicBezTo>
                <a:cubicBezTo>
                  <a:pt x="7815" y="6368"/>
                  <a:pt x="7704" y="6350"/>
                  <a:pt x="7590" y="6303"/>
                </a:cubicBezTo>
                <a:cubicBezTo>
                  <a:pt x="7692" y="5918"/>
                  <a:pt x="8023" y="5737"/>
                  <a:pt x="8290" y="5485"/>
                </a:cubicBezTo>
                <a:cubicBezTo>
                  <a:pt x="8341" y="5413"/>
                  <a:pt x="8433" y="5367"/>
                  <a:pt x="8521" y="5367"/>
                </a:cubicBezTo>
                <a:cubicBezTo>
                  <a:pt x="8528" y="5367"/>
                  <a:pt x="8535" y="5367"/>
                  <a:pt x="8542" y="5367"/>
                </a:cubicBezTo>
                <a:cubicBezTo>
                  <a:pt x="8577" y="5367"/>
                  <a:pt x="8622" y="5371"/>
                  <a:pt x="8665" y="5371"/>
                </a:cubicBezTo>
                <a:cubicBezTo>
                  <a:pt x="8717" y="5371"/>
                  <a:pt x="8765" y="5366"/>
                  <a:pt x="8778" y="5344"/>
                </a:cubicBezTo>
                <a:cubicBezTo>
                  <a:pt x="8974" y="4990"/>
                  <a:pt x="9336" y="5061"/>
                  <a:pt x="9643" y="4974"/>
                </a:cubicBezTo>
                <a:cubicBezTo>
                  <a:pt x="9800" y="4935"/>
                  <a:pt x="9950" y="4872"/>
                  <a:pt x="10091" y="4785"/>
                </a:cubicBezTo>
                <a:cubicBezTo>
                  <a:pt x="10728" y="4353"/>
                  <a:pt x="11460" y="4180"/>
                  <a:pt x="12175" y="3952"/>
                </a:cubicBezTo>
                <a:cubicBezTo>
                  <a:pt x="12278" y="3928"/>
                  <a:pt x="12388" y="3905"/>
                  <a:pt x="12498" y="3897"/>
                </a:cubicBezTo>
                <a:close/>
                <a:moveTo>
                  <a:pt x="7305" y="6170"/>
                </a:moveTo>
                <a:cubicBezTo>
                  <a:pt x="7414" y="6170"/>
                  <a:pt x="7487" y="6280"/>
                  <a:pt x="7582" y="6303"/>
                </a:cubicBezTo>
                <a:cubicBezTo>
                  <a:pt x="7205" y="6429"/>
                  <a:pt x="7008" y="6744"/>
                  <a:pt x="6803" y="7066"/>
                </a:cubicBezTo>
                <a:cubicBezTo>
                  <a:pt x="6843" y="7090"/>
                  <a:pt x="6882" y="7114"/>
                  <a:pt x="6921" y="7129"/>
                </a:cubicBezTo>
                <a:cubicBezTo>
                  <a:pt x="6976" y="7153"/>
                  <a:pt x="7071" y="7121"/>
                  <a:pt x="7063" y="7224"/>
                </a:cubicBezTo>
                <a:cubicBezTo>
                  <a:pt x="7055" y="7271"/>
                  <a:pt x="7024" y="7310"/>
                  <a:pt x="6984" y="7342"/>
                </a:cubicBezTo>
                <a:cubicBezTo>
                  <a:pt x="6874" y="7403"/>
                  <a:pt x="6748" y="7436"/>
                  <a:pt x="6620" y="7436"/>
                </a:cubicBezTo>
                <a:cubicBezTo>
                  <a:pt x="6584" y="7436"/>
                  <a:pt x="6548" y="7433"/>
                  <a:pt x="6512" y="7428"/>
                </a:cubicBezTo>
                <a:cubicBezTo>
                  <a:pt x="6479" y="7424"/>
                  <a:pt x="6446" y="7422"/>
                  <a:pt x="6412" y="7422"/>
                </a:cubicBezTo>
                <a:cubicBezTo>
                  <a:pt x="6313" y="7422"/>
                  <a:pt x="6216" y="7440"/>
                  <a:pt x="6127" y="7475"/>
                </a:cubicBezTo>
                <a:cubicBezTo>
                  <a:pt x="5954" y="7554"/>
                  <a:pt x="5946" y="7601"/>
                  <a:pt x="6088" y="7845"/>
                </a:cubicBezTo>
                <a:cubicBezTo>
                  <a:pt x="5915" y="7861"/>
                  <a:pt x="5757" y="7876"/>
                  <a:pt x="5592" y="7884"/>
                </a:cubicBezTo>
                <a:cubicBezTo>
                  <a:pt x="5411" y="7884"/>
                  <a:pt x="5238" y="7979"/>
                  <a:pt x="5152" y="8136"/>
                </a:cubicBezTo>
                <a:cubicBezTo>
                  <a:pt x="4979" y="8419"/>
                  <a:pt x="4609" y="8506"/>
                  <a:pt x="4436" y="8797"/>
                </a:cubicBezTo>
                <a:cubicBezTo>
                  <a:pt x="4381" y="8899"/>
                  <a:pt x="4224" y="8930"/>
                  <a:pt x="4294" y="9119"/>
                </a:cubicBezTo>
                <a:cubicBezTo>
                  <a:pt x="4350" y="9261"/>
                  <a:pt x="4169" y="9276"/>
                  <a:pt x="4059" y="9292"/>
                </a:cubicBezTo>
                <a:cubicBezTo>
                  <a:pt x="3956" y="9316"/>
                  <a:pt x="3807" y="9284"/>
                  <a:pt x="3830" y="9465"/>
                </a:cubicBezTo>
                <a:cubicBezTo>
                  <a:pt x="3846" y="9591"/>
                  <a:pt x="3791" y="9662"/>
                  <a:pt x="3673" y="9662"/>
                </a:cubicBezTo>
                <a:cubicBezTo>
                  <a:pt x="3669" y="9662"/>
                  <a:pt x="3664" y="9662"/>
                  <a:pt x="3659" y="9662"/>
                </a:cubicBezTo>
                <a:cubicBezTo>
                  <a:pt x="3547" y="9662"/>
                  <a:pt x="3452" y="9571"/>
                  <a:pt x="3429" y="9457"/>
                </a:cubicBezTo>
                <a:cubicBezTo>
                  <a:pt x="3374" y="9127"/>
                  <a:pt x="3453" y="8789"/>
                  <a:pt x="3657" y="8529"/>
                </a:cubicBezTo>
                <a:lnTo>
                  <a:pt x="3650" y="8529"/>
                </a:lnTo>
                <a:cubicBezTo>
                  <a:pt x="3752" y="8388"/>
                  <a:pt x="3941" y="8317"/>
                  <a:pt x="3956" y="8105"/>
                </a:cubicBezTo>
                <a:cubicBezTo>
                  <a:pt x="3964" y="8002"/>
                  <a:pt x="4074" y="8002"/>
                  <a:pt x="4153" y="7994"/>
                </a:cubicBezTo>
                <a:cubicBezTo>
                  <a:pt x="4271" y="7987"/>
                  <a:pt x="4381" y="7939"/>
                  <a:pt x="4468" y="7869"/>
                </a:cubicBezTo>
                <a:cubicBezTo>
                  <a:pt x="5057" y="7365"/>
                  <a:pt x="5781" y="7066"/>
                  <a:pt x="6402" y="6610"/>
                </a:cubicBezTo>
                <a:cubicBezTo>
                  <a:pt x="6646" y="6429"/>
                  <a:pt x="6937" y="6366"/>
                  <a:pt x="7189" y="6209"/>
                </a:cubicBezTo>
                <a:cubicBezTo>
                  <a:pt x="7232" y="6181"/>
                  <a:pt x="7271" y="6170"/>
                  <a:pt x="7305" y="6170"/>
                </a:cubicBezTo>
                <a:close/>
                <a:moveTo>
                  <a:pt x="10538" y="6233"/>
                </a:moveTo>
                <a:cubicBezTo>
                  <a:pt x="10609" y="6233"/>
                  <a:pt x="10686" y="6276"/>
                  <a:pt x="10775" y="6358"/>
                </a:cubicBezTo>
                <a:cubicBezTo>
                  <a:pt x="10870" y="6437"/>
                  <a:pt x="10909" y="6547"/>
                  <a:pt x="10885" y="6665"/>
                </a:cubicBezTo>
                <a:cubicBezTo>
                  <a:pt x="10795" y="6643"/>
                  <a:pt x="10706" y="6633"/>
                  <a:pt x="10619" y="6633"/>
                </a:cubicBezTo>
                <a:cubicBezTo>
                  <a:pt x="10267" y="6633"/>
                  <a:pt x="9958" y="6809"/>
                  <a:pt x="9800" y="7137"/>
                </a:cubicBezTo>
                <a:cubicBezTo>
                  <a:pt x="9674" y="7373"/>
                  <a:pt x="9407" y="7405"/>
                  <a:pt x="9257" y="7601"/>
                </a:cubicBezTo>
                <a:cubicBezTo>
                  <a:pt x="9179" y="7703"/>
                  <a:pt x="9084" y="7743"/>
                  <a:pt x="9069" y="7908"/>
                </a:cubicBezTo>
                <a:cubicBezTo>
                  <a:pt x="9050" y="8076"/>
                  <a:pt x="9006" y="8155"/>
                  <a:pt x="8926" y="8155"/>
                </a:cubicBezTo>
                <a:cubicBezTo>
                  <a:pt x="8868" y="8155"/>
                  <a:pt x="8791" y="8113"/>
                  <a:pt x="8691" y="8034"/>
                </a:cubicBezTo>
                <a:cubicBezTo>
                  <a:pt x="8605" y="7961"/>
                  <a:pt x="8564" y="7923"/>
                  <a:pt x="8535" y="7923"/>
                </a:cubicBezTo>
                <a:cubicBezTo>
                  <a:pt x="8494" y="7923"/>
                  <a:pt x="8478" y="7996"/>
                  <a:pt x="8400" y="8152"/>
                </a:cubicBezTo>
                <a:cubicBezTo>
                  <a:pt x="8266" y="8419"/>
                  <a:pt x="8211" y="8789"/>
                  <a:pt x="7857" y="8915"/>
                </a:cubicBezTo>
                <a:cubicBezTo>
                  <a:pt x="7787" y="8938"/>
                  <a:pt x="7771" y="8985"/>
                  <a:pt x="7755" y="9056"/>
                </a:cubicBezTo>
                <a:cubicBezTo>
                  <a:pt x="7734" y="9161"/>
                  <a:pt x="7682" y="9194"/>
                  <a:pt x="7622" y="9194"/>
                </a:cubicBezTo>
                <a:cubicBezTo>
                  <a:pt x="7570" y="9194"/>
                  <a:pt x="7512" y="9169"/>
                  <a:pt x="7464" y="9143"/>
                </a:cubicBezTo>
                <a:cubicBezTo>
                  <a:pt x="7345" y="9079"/>
                  <a:pt x="7269" y="9041"/>
                  <a:pt x="7218" y="9041"/>
                </a:cubicBezTo>
                <a:cubicBezTo>
                  <a:pt x="7168" y="9041"/>
                  <a:pt x="7141" y="9077"/>
                  <a:pt x="7118" y="9158"/>
                </a:cubicBezTo>
                <a:cubicBezTo>
                  <a:pt x="7000" y="9560"/>
                  <a:pt x="6583" y="9567"/>
                  <a:pt x="6347" y="9803"/>
                </a:cubicBezTo>
                <a:cubicBezTo>
                  <a:pt x="6315" y="9836"/>
                  <a:pt x="6254" y="9853"/>
                  <a:pt x="6194" y="9853"/>
                </a:cubicBezTo>
                <a:cubicBezTo>
                  <a:pt x="6123" y="9853"/>
                  <a:pt x="6053" y="9828"/>
                  <a:pt x="6041" y="9772"/>
                </a:cubicBezTo>
                <a:lnTo>
                  <a:pt x="6041" y="9764"/>
                </a:lnTo>
                <a:cubicBezTo>
                  <a:pt x="6017" y="9591"/>
                  <a:pt x="5836" y="9402"/>
                  <a:pt x="6001" y="9214"/>
                </a:cubicBezTo>
                <a:cubicBezTo>
                  <a:pt x="6174" y="9017"/>
                  <a:pt x="6371" y="8844"/>
                  <a:pt x="6591" y="8710"/>
                </a:cubicBezTo>
                <a:cubicBezTo>
                  <a:pt x="7354" y="8215"/>
                  <a:pt x="8093" y="7680"/>
                  <a:pt x="8880" y="7224"/>
                </a:cubicBezTo>
                <a:cubicBezTo>
                  <a:pt x="9218" y="7027"/>
                  <a:pt x="9517" y="6720"/>
                  <a:pt x="9950" y="6681"/>
                </a:cubicBezTo>
                <a:cubicBezTo>
                  <a:pt x="10083" y="6673"/>
                  <a:pt x="10201" y="6594"/>
                  <a:pt x="10264" y="6476"/>
                </a:cubicBezTo>
                <a:cubicBezTo>
                  <a:pt x="10355" y="6313"/>
                  <a:pt x="10441" y="6233"/>
                  <a:pt x="10538" y="6233"/>
                </a:cubicBezTo>
                <a:close/>
                <a:moveTo>
                  <a:pt x="39438" y="8939"/>
                </a:moveTo>
                <a:cubicBezTo>
                  <a:pt x="39481" y="8939"/>
                  <a:pt x="39532" y="8953"/>
                  <a:pt x="39593" y="8978"/>
                </a:cubicBezTo>
                <a:cubicBezTo>
                  <a:pt x="39719" y="9017"/>
                  <a:pt x="39861" y="8993"/>
                  <a:pt x="39955" y="9103"/>
                </a:cubicBezTo>
                <a:cubicBezTo>
                  <a:pt x="39861" y="9206"/>
                  <a:pt x="39696" y="9135"/>
                  <a:pt x="39617" y="9276"/>
                </a:cubicBezTo>
                <a:cubicBezTo>
                  <a:pt x="39586" y="9371"/>
                  <a:pt x="39648" y="9418"/>
                  <a:pt x="39727" y="9457"/>
                </a:cubicBezTo>
                <a:cubicBezTo>
                  <a:pt x="39892" y="9536"/>
                  <a:pt x="39963" y="9630"/>
                  <a:pt x="39806" y="9788"/>
                </a:cubicBezTo>
                <a:cubicBezTo>
                  <a:pt x="39688" y="9906"/>
                  <a:pt x="39711" y="10055"/>
                  <a:pt x="39735" y="10205"/>
                </a:cubicBezTo>
                <a:cubicBezTo>
                  <a:pt x="39822" y="10684"/>
                  <a:pt x="39562" y="11141"/>
                  <a:pt x="39114" y="11258"/>
                </a:cubicBezTo>
                <a:cubicBezTo>
                  <a:pt x="38854" y="11329"/>
                  <a:pt x="38587" y="11400"/>
                  <a:pt x="38343" y="11487"/>
                </a:cubicBezTo>
                <a:cubicBezTo>
                  <a:pt x="38256" y="11416"/>
                  <a:pt x="38256" y="11282"/>
                  <a:pt x="38343" y="11203"/>
                </a:cubicBezTo>
                <a:cubicBezTo>
                  <a:pt x="38555" y="11085"/>
                  <a:pt x="38681" y="10983"/>
                  <a:pt x="38461" y="10755"/>
                </a:cubicBezTo>
                <a:cubicBezTo>
                  <a:pt x="38422" y="10716"/>
                  <a:pt x="38445" y="10653"/>
                  <a:pt x="38500" y="10645"/>
                </a:cubicBezTo>
                <a:cubicBezTo>
                  <a:pt x="38783" y="10629"/>
                  <a:pt x="38775" y="10299"/>
                  <a:pt x="38988" y="10212"/>
                </a:cubicBezTo>
                <a:cubicBezTo>
                  <a:pt x="39027" y="10189"/>
                  <a:pt x="39074" y="10118"/>
                  <a:pt x="39066" y="10094"/>
                </a:cubicBezTo>
                <a:cubicBezTo>
                  <a:pt x="38956" y="9741"/>
                  <a:pt x="39255" y="9481"/>
                  <a:pt x="39279" y="9174"/>
                </a:cubicBezTo>
                <a:cubicBezTo>
                  <a:pt x="39295" y="9006"/>
                  <a:pt x="39345" y="8939"/>
                  <a:pt x="39438" y="8939"/>
                </a:cubicBezTo>
                <a:close/>
                <a:moveTo>
                  <a:pt x="2358" y="11061"/>
                </a:moveTo>
                <a:cubicBezTo>
                  <a:pt x="2379" y="11061"/>
                  <a:pt x="2397" y="11070"/>
                  <a:pt x="2407" y="11093"/>
                </a:cubicBezTo>
                <a:cubicBezTo>
                  <a:pt x="2509" y="11306"/>
                  <a:pt x="2753" y="11172"/>
                  <a:pt x="2879" y="11274"/>
                </a:cubicBezTo>
                <a:cubicBezTo>
                  <a:pt x="3185" y="11534"/>
                  <a:pt x="3594" y="11549"/>
                  <a:pt x="3925" y="11746"/>
                </a:cubicBezTo>
                <a:cubicBezTo>
                  <a:pt x="4263" y="11943"/>
                  <a:pt x="4318" y="12273"/>
                  <a:pt x="4389" y="12588"/>
                </a:cubicBezTo>
                <a:cubicBezTo>
                  <a:pt x="4491" y="13091"/>
                  <a:pt x="4593" y="13280"/>
                  <a:pt x="5081" y="13532"/>
                </a:cubicBezTo>
                <a:cubicBezTo>
                  <a:pt x="4961" y="13596"/>
                  <a:pt x="4859" y="13628"/>
                  <a:pt x="4767" y="13628"/>
                </a:cubicBezTo>
                <a:cubicBezTo>
                  <a:pt x="4691" y="13628"/>
                  <a:pt x="4622" y="13606"/>
                  <a:pt x="4554" y="13563"/>
                </a:cubicBezTo>
                <a:cubicBezTo>
                  <a:pt x="3846" y="13123"/>
                  <a:pt x="3075" y="12800"/>
                  <a:pt x="2415" y="12265"/>
                </a:cubicBezTo>
                <a:cubicBezTo>
                  <a:pt x="2194" y="12084"/>
                  <a:pt x="2108" y="11801"/>
                  <a:pt x="1872" y="11644"/>
                </a:cubicBezTo>
                <a:cubicBezTo>
                  <a:pt x="1809" y="11605"/>
                  <a:pt x="1841" y="11510"/>
                  <a:pt x="1888" y="11471"/>
                </a:cubicBezTo>
                <a:lnTo>
                  <a:pt x="1880" y="11471"/>
                </a:lnTo>
                <a:cubicBezTo>
                  <a:pt x="2006" y="11337"/>
                  <a:pt x="2139" y="11219"/>
                  <a:pt x="2273" y="11101"/>
                </a:cubicBezTo>
                <a:cubicBezTo>
                  <a:pt x="2296" y="11078"/>
                  <a:pt x="2329" y="11061"/>
                  <a:pt x="2358" y="11061"/>
                </a:cubicBezTo>
                <a:close/>
                <a:moveTo>
                  <a:pt x="24274" y="13586"/>
                </a:moveTo>
                <a:cubicBezTo>
                  <a:pt x="24332" y="13586"/>
                  <a:pt x="24389" y="13617"/>
                  <a:pt x="24421" y="13673"/>
                </a:cubicBezTo>
                <a:cubicBezTo>
                  <a:pt x="24477" y="13775"/>
                  <a:pt x="24437" y="13846"/>
                  <a:pt x="24343" y="13917"/>
                </a:cubicBezTo>
                <a:cubicBezTo>
                  <a:pt x="24247" y="13989"/>
                  <a:pt x="24157" y="14055"/>
                  <a:pt x="24056" y="14055"/>
                </a:cubicBezTo>
                <a:cubicBezTo>
                  <a:pt x="23990" y="14055"/>
                  <a:pt x="23920" y="14027"/>
                  <a:pt x="23839" y="13956"/>
                </a:cubicBezTo>
                <a:cubicBezTo>
                  <a:pt x="23926" y="13823"/>
                  <a:pt x="24036" y="13712"/>
                  <a:pt x="24162" y="13634"/>
                </a:cubicBezTo>
                <a:cubicBezTo>
                  <a:pt x="24194" y="13601"/>
                  <a:pt x="24234" y="13586"/>
                  <a:pt x="24274" y="13586"/>
                </a:cubicBezTo>
                <a:close/>
                <a:moveTo>
                  <a:pt x="40012" y="13151"/>
                </a:moveTo>
                <a:cubicBezTo>
                  <a:pt x="40067" y="13151"/>
                  <a:pt x="40121" y="13166"/>
                  <a:pt x="40175" y="13193"/>
                </a:cubicBezTo>
                <a:cubicBezTo>
                  <a:pt x="40443" y="13311"/>
                  <a:pt x="40742" y="13374"/>
                  <a:pt x="41033" y="13374"/>
                </a:cubicBezTo>
                <a:cubicBezTo>
                  <a:pt x="41772" y="13390"/>
                  <a:pt x="42213" y="13838"/>
                  <a:pt x="42653" y="14334"/>
                </a:cubicBezTo>
                <a:cubicBezTo>
                  <a:pt x="42847" y="14552"/>
                  <a:pt x="42950" y="14908"/>
                  <a:pt x="43333" y="14908"/>
                </a:cubicBezTo>
                <a:cubicBezTo>
                  <a:pt x="43337" y="14908"/>
                  <a:pt x="43341" y="14908"/>
                  <a:pt x="43345" y="14908"/>
                </a:cubicBezTo>
                <a:cubicBezTo>
                  <a:pt x="43389" y="14908"/>
                  <a:pt x="43399" y="14948"/>
                  <a:pt x="43369" y="14948"/>
                </a:cubicBezTo>
                <a:cubicBezTo>
                  <a:pt x="43367" y="14948"/>
                  <a:pt x="43364" y="14948"/>
                  <a:pt x="43361" y="14947"/>
                </a:cubicBezTo>
                <a:cubicBezTo>
                  <a:pt x="43358" y="14947"/>
                  <a:pt x="43355" y="14947"/>
                  <a:pt x="43352" y="14947"/>
                </a:cubicBezTo>
                <a:cubicBezTo>
                  <a:pt x="43150" y="14947"/>
                  <a:pt x="43217" y="15215"/>
                  <a:pt x="43054" y="15230"/>
                </a:cubicBezTo>
                <a:cubicBezTo>
                  <a:pt x="43042" y="15232"/>
                  <a:pt x="43031" y="15233"/>
                  <a:pt x="43019" y="15233"/>
                </a:cubicBezTo>
                <a:cubicBezTo>
                  <a:pt x="42929" y="15233"/>
                  <a:pt x="42844" y="15181"/>
                  <a:pt x="42802" y="15105"/>
                </a:cubicBezTo>
                <a:cubicBezTo>
                  <a:pt x="42747" y="15010"/>
                  <a:pt x="42692" y="14908"/>
                  <a:pt x="42653" y="14798"/>
                </a:cubicBezTo>
                <a:cubicBezTo>
                  <a:pt x="42606" y="14696"/>
                  <a:pt x="42527" y="14601"/>
                  <a:pt x="42433" y="14546"/>
                </a:cubicBezTo>
                <a:cubicBezTo>
                  <a:pt x="41583" y="14011"/>
                  <a:pt x="40734" y="13500"/>
                  <a:pt x="39625" y="13390"/>
                </a:cubicBezTo>
                <a:cubicBezTo>
                  <a:pt x="39765" y="13222"/>
                  <a:pt x="39891" y="13151"/>
                  <a:pt x="40012" y="13151"/>
                </a:cubicBezTo>
                <a:close/>
                <a:moveTo>
                  <a:pt x="7281" y="12501"/>
                </a:moveTo>
                <a:cubicBezTo>
                  <a:pt x="7348" y="12501"/>
                  <a:pt x="7413" y="12537"/>
                  <a:pt x="7480" y="12603"/>
                </a:cubicBezTo>
                <a:cubicBezTo>
                  <a:pt x="7519" y="12643"/>
                  <a:pt x="7566" y="12674"/>
                  <a:pt x="7551" y="12721"/>
                </a:cubicBezTo>
                <a:cubicBezTo>
                  <a:pt x="7456" y="13020"/>
                  <a:pt x="7661" y="13217"/>
                  <a:pt x="7779" y="13445"/>
                </a:cubicBezTo>
                <a:cubicBezTo>
                  <a:pt x="7842" y="13571"/>
                  <a:pt x="7912" y="13720"/>
                  <a:pt x="7881" y="13862"/>
                </a:cubicBezTo>
                <a:cubicBezTo>
                  <a:pt x="7763" y="14302"/>
                  <a:pt x="7732" y="14758"/>
                  <a:pt x="7551" y="15191"/>
                </a:cubicBezTo>
                <a:cubicBezTo>
                  <a:pt x="7456" y="15443"/>
                  <a:pt x="7252" y="15561"/>
                  <a:pt x="7079" y="15860"/>
                </a:cubicBezTo>
                <a:cubicBezTo>
                  <a:pt x="7079" y="15435"/>
                  <a:pt x="6811" y="15403"/>
                  <a:pt x="6591" y="15317"/>
                </a:cubicBezTo>
                <a:cubicBezTo>
                  <a:pt x="6473" y="15270"/>
                  <a:pt x="6387" y="15278"/>
                  <a:pt x="6410" y="15073"/>
                </a:cubicBezTo>
                <a:cubicBezTo>
                  <a:pt x="6426" y="14869"/>
                  <a:pt x="6363" y="14672"/>
                  <a:pt x="6575" y="14562"/>
                </a:cubicBezTo>
                <a:cubicBezTo>
                  <a:pt x="6662" y="14523"/>
                  <a:pt x="6796" y="14515"/>
                  <a:pt x="6764" y="14397"/>
                </a:cubicBezTo>
                <a:cubicBezTo>
                  <a:pt x="6693" y="14121"/>
                  <a:pt x="6796" y="13972"/>
                  <a:pt x="7016" y="13807"/>
                </a:cubicBezTo>
                <a:cubicBezTo>
                  <a:pt x="7291" y="13594"/>
                  <a:pt x="7283" y="13358"/>
                  <a:pt x="7047" y="13020"/>
                </a:cubicBezTo>
                <a:cubicBezTo>
                  <a:pt x="6937" y="12847"/>
                  <a:pt x="6953" y="12714"/>
                  <a:pt x="7094" y="12588"/>
                </a:cubicBezTo>
                <a:cubicBezTo>
                  <a:pt x="7161" y="12529"/>
                  <a:pt x="7222" y="12501"/>
                  <a:pt x="7281" y="12501"/>
                </a:cubicBezTo>
                <a:close/>
                <a:moveTo>
                  <a:pt x="20870" y="13763"/>
                </a:moveTo>
                <a:cubicBezTo>
                  <a:pt x="20963" y="13763"/>
                  <a:pt x="21079" y="13848"/>
                  <a:pt x="21184" y="13848"/>
                </a:cubicBezTo>
                <a:cubicBezTo>
                  <a:pt x="21194" y="13848"/>
                  <a:pt x="21203" y="13848"/>
                  <a:pt x="21212" y="13846"/>
                </a:cubicBezTo>
                <a:lnTo>
                  <a:pt x="21212" y="13846"/>
                </a:lnTo>
                <a:cubicBezTo>
                  <a:pt x="21134" y="14058"/>
                  <a:pt x="20953" y="14066"/>
                  <a:pt x="20874" y="14184"/>
                </a:cubicBezTo>
                <a:cubicBezTo>
                  <a:pt x="20827" y="14247"/>
                  <a:pt x="20693" y="14287"/>
                  <a:pt x="20725" y="14357"/>
                </a:cubicBezTo>
                <a:cubicBezTo>
                  <a:pt x="20835" y="14617"/>
                  <a:pt x="20654" y="14633"/>
                  <a:pt x="20497" y="14664"/>
                </a:cubicBezTo>
                <a:cubicBezTo>
                  <a:pt x="20371" y="14688"/>
                  <a:pt x="20253" y="14743"/>
                  <a:pt x="20237" y="14861"/>
                </a:cubicBezTo>
                <a:cubicBezTo>
                  <a:pt x="20198" y="15301"/>
                  <a:pt x="19789" y="15458"/>
                  <a:pt x="19561" y="15757"/>
                </a:cubicBezTo>
                <a:cubicBezTo>
                  <a:pt x="19452" y="15909"/>
                  <a:pt x="19281" y="15934"/>
                  <a:pt x="19115" y="15934"/>
                </a:cubicBezTo>
                <a:cubicBezTo>
                  <a:pt x="19066" y="15934"/>
                  <a:pt x="19018" y="15932"/>
                  <a:pt x="18971" y="15930"/>
                </a:cubicBezTo>
                <a:cubicBezTo>
                  <a:pt x="18961" y="15930"/>
                  <a:pt x="18951" y="15930"/>
                  <a:pt x="18941" y="15930"/>
                </a:cubicBezTo>
                <a:cubicBezTo>
                  <a:pt x="18449" y="15930"/>
                  <a:pt x="18193" y="16305"/>
                  <a:pt x="17862" y="16567"/>
                </a:cubicBezTo>
                <a:cubicBezTo>
                  <a:pt x="17712" y="16685"/>
                  <a:pt x="17878" y="16851"/>
                  <a:pt x="17791" y="17000"/>
                </a:cubicBezTo>
                <a:cubicBezTo>
                  <a:pt x="17681" y="16976"/>
                  <a:pt x="17571" y="16953"/>
                  <a:pt x="17461" y="16929"/>
                </a:cubicBezTo>
                <a:cubicBezTo>
                  <a:pt x="17398" y="16914"/>
                  <a:pt x="17319" y="16882"/>
                  <a:pt x="17335" y="16803"/>
                </a:cubicBezTo>
                <a:cubicBezTo>
                  <a:pt x="17345" y="16764"/>
                  <a:pt x="17371" y="16753"/>
                  <a:pt x="17400" y="16753"/>
                </a:cubicBezTo>
                <a:cubicBezTo>
                  <a:pt x="17431" y="16753"/>
                  <a:pt x="17464" y="16766"/>
                  <a:pt x="17478" y="16766"/>
                </a:cubicBezTo>
                <a:cubicBezTo>
                  <a:pt x="17481" y="16766"/>
                  <a:pt x="17484" y="16766"/>
                  <a:pt x="17484" y="16764"/>
                </a:cubicBezTo>
                <a:cubicBezTo>
                  <a:pt x="17626" y="16575"/>
                  <a:pt x="17791" y="16387"/>
                  <a:pt x="17870" y="16174"/>
                </a:cubicBezTo>
                <a:cubicBezTo>
                  <a:pt x="17923" y="16027"/>
                  <a:pt x="17948" y="15937"/>
                  <a:pt x="18075" y="15937"/>
                </a:cubicBezTo>
                <a:cubicBezTo>
                  <a:pt x="18097" y="15937"/>
                  <a:pt x="18123" y="15940"/>
                  <a:pt x="18153" y="15946"/>
                </a:cubicBezTo>
                <a:cubicBezTo>
                  <a:pt x="18187" y="15954"/>
                  <a:pt x="18220" y="15958"/>
                  <a:pt x="18251" y="15958"/>
                </a:cubicBezTo>
                <a:cubicBezTo>
                  <a:pt x="18407" y="15958"/>
                  <a:pt x="18527" y="15866"/>
                  <a:pt x="18625" y="15742"/>
                </a:cubicBezTo>
                <a:cubicBezTo>
                  <a:pt x="18939" y="15348"/>
                  <a:pt x="19380" y="15089"/>
                  <a:pt x="19655" y="14641"/>
                </a:cubicBezTo>
                <a:cubicBezTo>
                  <a:pt x="19781" y="14420"/>
                  <a:pt x="20127" y="14318"/>
                  <a:pt x="20387" y="14192"/>
                </a:cubicBezTo>
                <a:cubicBezTo>
                  <a:pt x="20497" y="14137"/>
                  <a:pt x="20693" y="14169"/>
                  <a:pt x="20709" y="14019"/>
                </a:cubicBezTo>
                <a:cubicBezTo>
                  <a:pt x="20736" y="13818"/>
                  <a:pt x="20795" y="13763"/>
                  <a:pt x="20870" y="13763"/>
                </a:cubicBezTo>
                <a:close/>
                <a:moveTo>
                  <a:pt x="27534" y="13295"/>
                </a:moveTo>
                <a:cubicBezTo>
                  <a:pt x="27562" y="13295"/>
                  <a:pt x="27592" y="13300"/>
                  <a:pt x="27623" y="13311"/>
                </a:cubicBezTo>
                <a:cubicBezTo>
                  <a:pt x="27799" y="13371"/>
                  <a:pt x="27978" y="13388"/>
                  <a:pt x="28157" y="13388"/>
                </a:cubicBezTo>
                <a:cubicBezTo>
                  <a:pt x="28387" y="13388"/>
                  <a:pt x="28618" y="13360"/>
                  <a:pt x="28846" y="13360"/>
                </a:cubicBezTo>
                <a:cubicBezTo>
                  <a:pt x="28977" y="13360"/>
                  <a:pt x="29107" y="13369"/>
                  <a:pt x="29235" y="13398"/>
                </a:cubicBezTo>
                <a:cubicBezTo>
                  <a:pt x="30108" y="13587"/>
                  <a:pt x="31028" y="13406"/>
                  <a:pt x="31886" y="13720"/>
                </a:cubicBezTo>
                <a:cubicBezTo>
                  <a:pt x="31924" y="13736"/>
                  <a:pt x="31957" y="13744"/>
                  <a:pt x="31985" y="13744"/>
                </a:cubicBezTo>
                <a:cubicBezTo>
                  <a:pt x="32041" y="13744"/>
                  <a:pt x="32077" y="13708"/>
                  <a:pt x="32098" y="13618"/>
                </a:cubicBezTo>
                <a:cubicBezTo>
                  <a:pt x="32121" y="13526"/>
                  <a:pt x="32171" y="13474"/>
                  <a:pt x="32224" y="13474"/>
                </a:cubicBezTo>
                <a:cubicBezTo>
                  <a:pt x="32262" y="13474"/>
                  <a:pt x="32301" y="13500"/>
                  <a:pt x="32334" y="13555"/>
                </a:cubicBezTo>
                <a:cubicBezTo>
                  <a:pt x="32515" y="13854"/>
                  <a:pt x="32829" y="13917"/>
                  <a:pt x="33113" y="14035"/>
                </a:cubicBezTo>
                <a:cubicBezTo>
                  <a:pt x="33545" y="14208"/>
                  <a:pt x="33726" y="14593"/>
                  <a:pt x="33474" y="15018"/>
                </a:cubicBezTo>
                <a:lnTo>
                  <a:pt x="33482" y="15018"/>
                </a:lnTo>
                <a:cubicBezTo>
                  <a:pt x="33309" y="15293"/>
                  <a:pt x="33160" y="15584"/>
                  <a:pt x="33050" y="15883"/>
                </a:cubicBezTo>
                <a:cubicBezTo>
                  <a:pt x="32947" y="16182"/>
                  <a:pt x="32932" y="16473"/>
                  <a:pt x="32633" y="16654"/>
                </a:cubicBezTo>
                <a:cubicBezTo>
                  <a:pt x="32664" y="16953"/>
                  <a:pt x="32436" y="17205"/>
                  <a:pt x="32468" y="17456"/>
                </a:cubicBezTo>
                <a:cubicBezTo>
                  <a:pt x="32491" y="17669"/>
                  <a:pt x="32530" y="17747"/>
                  <a:pt x="32302" y="17818"/>
                </a:cubicBezTo>
                <a:cubicBezTo>
                  <a:pt x="32137" y="17865"/>
                  <a:pt x="32177" y="18070"/>
                  <a:pt x="32129" y="18203"/>
                </a:cubicBezTo>
                <a:cubicBezTo>
                  <a:pt x="32114" y="18266"/>
                  <a:pt x="32082" y="18337"/>
                  <a:pt x="32011" y="18353"/>
                </a:cubicBezTo>
                <a:cubicBezTo>
                  <a:pt x="32001" y="18355"/>
                  <a:pt x="31992" y="18355"/>
                  <a:pt x="31983" y="18355"/>
                </a:cubicBezTo>
                <a:cubicBezTo>
                  <a:pt x="31906" y="18355"/>
                  <a:pt x="31858" y="18298"/>
                  <a:pt x="31823" y="18235"/>
                </a:cubicBezTo>
                <a:cubicBezTo>
                  <a:pt x="31650" y="17865"/>
                  <a:pt x="31390" y="17590"/>
                  <a:pt x="31005" y="17448"/>
                </a:cubicBezTo>
                <a:cubicBezTo>
                  <a:pt x="30950" y="17433"/>
                  <a:pt x="30910" y="17385"/>
                  <a:pt x="30926" y="17338"/>
                </a:cubicBezTo>
                <a:cubicBezTo>
                  <a:pt x="31013" y="17071"/>
                  <a:pt x="30847" y="16945"/>
                  <a:pt x="30666" y="16819"/>
                </a:cubicBezTo>
                <a:cubicBezTo>
                  <a:pt x="30635" y="16803"/>
                  <a:pt x="30611" y="16780"/>
                  <a:pt x="30604" y="16748"/>
                </a:cubicBezTo>
                <a:cubicBezTo>
                  <a:pt x="30478" y="16214"/>
                  <a:pt x="29990" y="16017"/>
                  <a:pt x="29636" y="15687"/>
                </a:cubicBezTo>
                <a:cubicBezTo>
                  <a:pt x="29491" y="15548"/>
                  <a:pt x="29338" y="15434"/>
                  <a:pt x="29151" y="15434"/>
                </a:cubicBezTo>
                <a:cubicBezTo>
                  <a:pt x="29084" y="15434"/>
                  <a:pt x="29013" y="15449"/>
                  <a:pt x="28936" y="15482"/>
                </a:cubicBezTo>
                <a:cubicBezTo>
                  <a:pt x="28895" y="15500"/>
                  <a:pt x="28855" y="15509"/>
                  <a:pt x="28819" y="15509"/>
                </a:cubicBezTo>
                <a:cubicBezTo>
                  <a:pt x="28759" y="15509"/>
                  <a:pt x="28713" y="15481"/>
                  <a:pt x="28708" y="15411"/>
                </a:cubicBezTo>
                <a:cubicBezTo>
                  <a:pt x="28763" y="15152"/>
                  <a:pt x="28779" y="14884"/>
                  <a:pt x="28763" y="14617"/>
                </a:cubicBezTo>
                <a:cubicBezTo>
                  <a:pt x="28730" y="14284"/>
                  <a:pt x="28614" y="14127"/>
                  <a:pt x="28375" y="14127"/>
                </a:cubicBezTo>
                <a:cubicBezTo>
                  <a:pt x="28275" y="14127"/>
                  <a:pt x="28154" y="14155"/>
                  <a:pt x="28008" y="14208"/>
                </a:cubicBezTo>
                <a:lnTo>
                  <a:pt x="28291" y="14349"/>
                </a:lnTo>
                <a:cubicBezTo>
                  <a:pt x="28189" y="14365"/>
                  <a:pt x="28087" y="14397"/>
                  <a:pt x="27984" y="14428"/>
                </a:cubicBezTo>
                <a:cubicBezTo>
                  <a:pt x="27796" y="14499"/>
                  <a:pt x="27686" y="14562"/>
                  <a:pt x="27630" y="14664"/>
                </a:cubicBezTo>
                <a:lnTo>
                  <a:pt x="27583" y="14664"/>
                </a:lnTo>
                <a:cubicBezTo>
                  <a:pt x="27465" y="14656"/>
                  <a:pt x="27355" y="14625"/>
                  <a:pt x="27253" y="14578"/>
                </a:cubicBezTo>
                <a:cubicBezTo>
                  <a:pt x="27156" y="14525"/>
                  <a:pt x="27052" y="14500"/>
                  <a:pt x="26949" y="14500"/>
                </a:cubicBezTo>
                <a:cubicBezTo>
                  <a:pt x="26761" y="14500"/>
                  <a:pt x="26578" y="14585"/>
                  <a:pt x="26451" y="14743"/>
                </a:cubicBezTo>
                <a:cubicBezTo>
                  <a:pt x="26372" y="14845"/>
                  <a:pt x="26246" y="14908"/>
                  <a:pt x="26112" y="14908"/>
                </a:cubicBezTo>
                <a:cubicBezTo>
                  <a:pt x="25987" y="14908"/>
                  <a:pt x="25908" y="14900"/>
                  <a:pt x="26002" y="14727"/>
                </a:cubicBezTo>
                <a:cubicBezTo>
                  <a:pt x="26042" y="14656"/>
                  <a:pt x="25908" y="14570"/>
                  <a:pt x="25806" y="14562"/>
                </a:cubicBezTo>
                <a:cubicBezTo>
                  <a:pt x="25785" y="14558"/>
                  <a:pt x="25764" y="14556"/>
                  <a:pt x="25744" y="14556"/>
                </a:cubicBezTo>
                <a:cubicBezTo>
                  <a:pt x="25632" y="14556"/>
                  <a:pt x="25525" y="14609"/>
                  <a:pt x="25452" y="14696"/>
                </a:cubicBezTo>
                <a:cubicBezTo>
                  <a:pt x="25388" y="14801"/>
                  <a:pt x="25323" y="14836"/>
                  <a:pt x="25256" y="14836"/>
                </a:cubicBezTo>
                <a:cubicBezTo>
                  <a:pt x="25159" y="14836"/>
                  <a:pt x="25059" y="14761"/>
                  <a:pt x="24956" y="14719"/>
                </a:cubicBezTo>
                <a:cubicBezTo>
                  <a:pt x="25381" y="14523"/>
                  <a:pt x="25625" y="14121"/>
                  <a:pt x="26042" y="13948"/>
                </a:cubicBezTo>
                <a:cubicBezTo>
                  <a:pt x="26120" y="13909"/>
                  <a:pt x="26136" y="13823"/>
                  <a:pt x="26175" y="13752"/>
                </a:cubicBezTo>
                <a:cubicBezTo>
                  <a:pt x="26214" y="13654"/>
                  <a:pt x="26262" y="13611"/>
                  <a:pt x="26331" y="13611"/>
                </a:cubicBezTo>
                <a:cubicBezTo>
                  <a:pt x="26373" y="13611"/>
                  <a:pt x="26422" y="13627"/>
                  <a:pt x="26482" y="13657"/>
                </a:cubicBezTo>
                <a:cubicBezTo>
                  <a:pt x="26569" y="13706"/>
                  <a:pt x="26659" y="13744"/>
                  <a:pt x="26739" y="13744"/>
                </a:cubicBezTo>
                <a:cubicBezTo>
                  <a:pt x="26840" y="13744"/>
                  <a:pt x="26926" y="13683"/>
                  <a:pt x="26970" y="13508"/>
                </a:cubicBezTo>
                <a:cubicBezTo>
                  <a:pt x="26973" y="13508"/>
                  <a:pt x="26976" y="13508"/>
                  <a:pt x="26980" y="13508"/>
                </a:cubicBezTo>
                <a:cubicBezTo>
                  <a:pt x="27187" y="13508"/>
                  <a:pt x="27344" y="13295"/>
                  <a:pt x="27534" y="13295"/>
                </a:cubicBezTo>
                <a:close/>
                <a:moveTo>
                  <a:pt x="21323" y="2685"/>
                </a:moveTo>
                <a:lnTo>
                  <a:pt x="21323" y="2685"/>
                </a:lnTo>
                <a:cubicBezTo>
                  <a:pt x="21732" y="2733"/>
                  <a:pt x="22133" y="2780"/>
                  <a:pt x="22542" y="2843"/>
                </a:cubicBezTo>
                <a:cubicBezTo>
                  <a:pt x="23100" y="2937"/>
                  <a:pt x="23666" y="3032"/>
                  <a:pt x="24217" y="3157"/>
                </a:cubicBezTo>
                <a:cubicBezTo>
                  <a:pt x="24319" y="3173"/>
                  <a:pt x="24414" y="3197"/>
                  <a:pt x="24508" y="3228"/>
                </a:cubicBezTo>
                <a:cubicBezTo>
                  <a:pt x="24610" y="3267"/>
                  <a:pt x="24760" y="3283"/>
                  <a:pt x="24760" y="3425"/>
                </a:cubicBezTo>
                <a:cubicBezTo>
                  <a:pt x="24767" y="3552"/>
                  <a:pt x="24697" y="3616"/>
                  <a:pt x="24574" y="3616"/>
                </a:cubicBezTo>
                <a:cubicBezTo>
                  <a:pt x="24561" y="3616"/>
                  <a:pt x="24547" y="3615"/>
                  <a:pt x="24532" y="3614"/>
                </a:cubicBezTo>
                <a:cubicBezTo>
                  <a:pt x="24527" y="3613"/>
                  <a:pt x="24523" y="3613"/>
                  <a:pt x="24519" y="3613"/>
                </a:cubicBezTo>
                <a:cubicBezTo>
                  <a:pt x="24408" y="3613"/>
                  <a:pt x="24437" y="3718"/>
                  <a:pt x="24421" y="3787"/>
                </a:cubicBezTo>
                <a:cubicBezTo>
                  <a:pt x="24374" y="4015"/>
                  <a:pt x="24516" y="4148"/>
                  <a:pt x="24689" y="4369"/>
                </a:cubicBezTo>
                <a:cubicBezTo>
                  <a:pt x="24768" y="3967"/>
                  <a:pt x="25192" y="3912"/>
                  <a:pt x="25247" y="3535"/>
                </a:cubicBezTo>
                <a:cubicBezTo>
                  <a:pt x="25260" y="3454"/>
                  <a:pt x="25361" y="3417"/>
                  <a:pt x="25461" y="3417"/>
                </a:cubicBezTo>
                <a:cubicBezTo>
                  <a:pt x="25488" y="3417"/>
                  <a:pt x="25514" y="3420"/>
                  <a:pt x="25538" y="3425"/>
                </a:cubicBezTo>
                <a:lnTo>
                  <a:pt x="27363" y="3842"/>
                </a:lnTo>
                <a:cubicBezTo>
                  <a:pt x="27813" y="3933"/>
                  <a:pt x="28256" y="4054"/>
                  <a:pt x="28720" y="4054"/>
                </a:cubicBezTo>
                <a:cubicBezTo>
                  <a:pt x="28734" y="4054"/>
                  <a:pt x="28749" y="4054"/>
                  <a:pt x="28763" y="4054"/>
                </a:cubicBezTo>
                <a:cubicBezTo>
                  <a:pt x="28817" y="4054"/>
                  <a:pt x="28870" y="4050"/>
                  <a:pt x="28923" y="4050"/>
                </a:cubicBezTo>
                <a:cubicBezTo>
                  <a:pt x="29002" y="4050"/>
                  <a:pt x="29081" y="4059"/>
                  <a:pt x="29156" y="4101"/>
                </a:cubicBezTo>
                <a:cubicBezTo>
                  <a:pt x="29786" y="4447"/>
                  <a:pt x="30501" y="4471"/>
                  <a:pt x="31186" y="4597"/>
                </a:cubicBezTo>
                <a:cubicBezTo>
                  <a:pt x="31219" y="4599"/>
                  <a:pt x="31252" y="4600"/>
                  <a:pt x="31286" y="4600"/>
                </a:cubicBezTo>
                <a:cubicBezTo>
                  <a:pt x="31386" y="4600"/>
                  <a:pt x="31484" y="4591"/>
                  <a:pt x="31579" y="4573"/>
                </a:cubicBezTo>
                <a:cubicBezTo>
                  <a:pt x="31648" y="4568"/>
                  <a:pt x="31714" y="4561"/>
                  <a:pt x="31779" y="4561"/>
                </a:cubicBezTo>
                <a:cubicBezTo>
                  <a:pt x="31904" y="4561"/>
                  <a:pt x="32023" y="4587"/>
                  <a:pt x="32153" y="4707"/>
                </a:cubicBezTo>
                <a:cubicBezTo>
                  <a:pt x="32303" y="4850"/>
                  <a:pt x="32590" y="4889"/>
                  <a:pt x="32824" y="4889"/>
                </a:cubicBezTo>
                <a:cubicBezTo>
                  <a:pt x="32847" y="4889"/>
                  <a:pt x="32870" y="4888"/>
                  <a:pt x="32892" y="4888"/>
                </a:cubicBezTo>
                <a:cubicBezTo>
                  <a:pt x="33348" y="4888"/>
                  <a:pt x="33757" y="5014"/>
                  <a:pt x="34190" y="5116"/>
                </a:cubicBezTo>
                <a:cubicBezTo>
                  <a:pt x="34533" y="5191"/>
                  <a:pt x="34867" y="5380"/>
                  <a:pt x="35226" y="5380"/>
                </a:cubicBezTo>
                <a:cubicBezTo>
                  <a:pt x="35319" y="5380"/>
                  <a:pt x="35414" y="5367"/>
                  <a:pt x="35511" y="5336"/>
                </a:cubicBezTo>
                <a:cubicBezTo>
                  <a:pt x="35739" y="5627"/>
                  <a:pt x="36196" y="5383"/>
                  <a:pt x="36416" y="5753"/>
                </a:cubicBezTo>
                <a:cubicBezTo>
                  <a:pt x="36479" y="5858"/>
                  <a:pt x="36611" y="5900"/>
                  <a:pt x="36780" y="5900"/>
                </a:cubicBezTo>
                <a:cubicBezTo>
                  <a:pt x="36928" y="5900"/>
                  <a:pt x="37105" y="5867"/>
                  <a:pt x="37289" y="5816"/>
                </a:cubicBezTo>
                <a:cubicBezTo>
                  <a:pt x="37313" y="5949"/>
                  <a:pt x="37336" y="6044"/>
                  <a:pt x="37344" y="6138"/>
                </a:cubicBezTo>
                <a:cubicBezTo>
                  <a:pt x="37361" y="6230"/>
                  <a:pt x="37399" y="6292"/>
                  <a:pt x="37461" y="6292"/>
                </a:cubicBezTo>
                <a:cubicBezTo>
                  <a:pt x="37484" y="6292"/>
                  <a:pt x="37511" y="6283"/>
                  <a:pt x="37541" y="6264"/>
                </a:cubicBezTo>
                <a:cubicBezTo>
                  <a:pt x="37605" y="6226"/>
                  <a:pt x="37650" y="6208"/>
                  <a:pt x="37683" y="6208"/>
                </a:cubicBezTo>
                <a:cubicBezTo>
                  <a:pt x="37750" y="6208"/>
                  <a:pt x="37761" y="6284"/>
                  <a:pt x="37761" y="6406"/>
                </a:cubicBezTo>
                <a:cubicBezTo>
                  <a:pt x="37761" y="6524"/>
                  <a:pt x="37871" y="6610"/>
                  <a:pt x="37855" y="6760"/>
                </a:cubicBezTo>
                <a:cubicBezTo>
                  <a:pt x="37847" y="7121"/>
                  <a:pt x="38020" y="7365"/>
                  <a:pt x="38366" y="7593"/>
                </a:cubicBezTo>
                <a:cubicBezTo>
                  <a:pt x="38241" y="8018"/>
                  <a:pt x="37895" y="8285"/>
                  <a:pt x="37627" y="8608"/>
                </a:cubicBezTo>
                <a:cubicBezTo>
                  <a:pt x="37604" y="8632"/>
                  <a:pt x="37572" y="8647"/>
                  <a:pt x="37548" y="8671"/>
                </a:cubicBezTo>
                <a:cubicBezTo>
                  <a:pt x="37496" y="8734"/>
                  <a:pt x="37420" y="8747"/>
                  <a:pt x="37340" y="8747"/>
                </a:cubicBezTo>
                <a:cubicBezTo>
                  <a:pt x="37283" y="8747"/>
                  <a:pt x="37223" y="8740"/>
                  <a:pt x="37169" y="8740"/>
                </a:cubicBezTo>
                <a:cubicBezTo>
                  <a:pt x="37071" y="8740"/>
                  <a:pt x="36990" y="8762"/>
                  <a:pt x="36966" y="8883"/>
                </a:cubicBezTo>
                <a:cubicBezTo>
                  <a:pt x="36919" y="9143"/>
                  <a:pt x="36746" y="9276"/>
                  <a:pt x="36613" y="9449"/>
                </a:cubicBezTo>
                <a:cubicBezTo>
                  <a:pt x="36565" y="9497"/>
                  <a:pt x="36510" y="9536"/>
                  <a:pt x="36455" y="9567"/>
                </a:cubicBezTo>
                <a:cubicBezTo>
                  <a:pt x="36416" y="9544"/>
                  <a:pt x="36377" y="9512"/>
                  <a:pt x="36337" y="9473"/>
                </a:cubicBezTo>
                <a:cubicBezTo>
                  <a:pt x="36023" y="9033"/>
                  <a:pt x="36054" y="9048"/>
                  <a:pt x="36361" y="8576"/>
                </a:cubicBezTo>
                <a:cubicBezTo>
                  <a:pt x="36526" y="8325"/>
                  <a:pt x="36801" y="8026"/>
                  <a:pt x="36526" y="7664"/>
                </a:cubicBezTo>
                <a:cubicBezTo>
                  <a:pt x="36502" y="7641"/>
                  <a:pt x="36495" y="7601"/>
                  <a:pt x="36502" y="7570"/>
                </a:cubicBezTo>
                <a:cubicBezTo>
                  <a:pt x="36605" y="7082"/>
                  <a:pt x="36314" y="6862"/>
                  <a:pt x="35944" y="6673"/>
                </a:cubicBezTo>
                <a:cubicBezTo>
                  <a:pt x="35863" y="6631"/>
                  <a:pt x="35737" y="6612"/>
                  <a:pt x="35602" y="6612"/>
                </a:cubicBezTo>
                <a:cubicBezTo>
                  <a:pt x="35303" y="6612"/>
                  <a:pt x="34958" y="6707"/>
                  <a:pt x="34953" y="6870"/>
                </a:cubicBezTo>
                <a:cubicBezTo>
                  <a:pt x="34953" y="7035"/>
                  <a:pt x="34948" y="7062"/>
                  <a:pt x="34863" y="7062"/>
                </a:cubicBezTo>
                <a:cubicBezTo>
                  <a:pt x="34843" y="7062"/>
                  <a:pt x="34818" y="7060"/>
                  <a:pt x="34788" y="7058"/>
                </a:cubicBezTo>
                <a:cubicBezTo>
                  <a:pt x="34760" y="7056"/>
                  <a:pt x="34731" y="7054"/>
                  <a:pt x="34702" y="7054"/>
                </a:cubicBezTo>
                <a:cubicBezTo>
                  <a:pt x="34566" y="7054"/>
                  <a:pt x="34427" y="7093"/>
                  <a:pt x="34395" y="7255"/>
                </a:cubicBezTo>
                <a:cubicBezTo>
                  <a:pt x="34355" y="7452"/>
                  <a:pt x="34159" y="7672"/>
                  <a:pt x="34402" y="7884"/>
                </a:cubicBezTo>
                <a:cubicBezTo>
                  <a:pt x="34575" y="8042"/>
                  <a:pt x="34748" y="8175"/>
                  <a:pt x="34748" y="8474"/>
                </a:cubicBezTo>
                <a:cubicBezTo>
                  <a:pt x="34748" y="8647"/>
                  <a:pt x="34929" y="8860"/>
                  <a:pt x="35197" y="8860"/>
                </a:cubicBezTo>
                <a:cubicBezTo>
                  <a:pt x="35417" y="8860"/>
                  <a:pt x="35456" y="9033"/>
                  <a:pt x="35441" y="9182"/>
                </a:cubicBezTo>
                <a:cubicBezTo>
                  <a:pt x="35425" y="9261"/>
                  <a:pt x="35448" y="9339"/>
                  <a:pt x="35488" y="9402"/>
                </a:cubicBezTo>
                <a:cubicBezTo>
                  <a:pt x="35629" y="9617"/>
                  <a:pt x="35632" y="9700"/>
                  <a:pt x="35468" y="9700"/>
                </a:cubicBezTo>
                <a:cubicBezTo>
                  <a:pt x="35440" y="9700"/>
                  <a:pt x="35408" y="9698"/>
                  <a:pt x="35370" y="9693"/>
                </a:cubicBezTo>
                <a:cubicBezTo>
                  <a:pt x="35331" y="9689"/>
                  <a:pt x="35295" y="9687"/>
                  <a:pt x="35261" y="9687"/>
                </a:cubicBezTo>
                <a:cubicBezTo>
                  <a:pt x="35042" y="9687"/>
                  <a:pt x="34906" y="9778"/>
                  <a:pt x="34859" y="10016"/>
                </a:cubicBezTo>
                <a:cubicBezTo>
                  <a:pt x="34823" y="10162"/>
                  <a:pt x="34749" y="10213"/>
                  <a:pt x="34645" y="10213"/>
                </a:cubicBezTo>
                <a:cubicBezTo>
                  <a:pt x="34610" y="10213"/>
                  <a:pt x="34570" y="10207"/>
                  <a:pt x="34528" y="10197"/>
                </a:cubicBezTo>
                <a:cubicBezTo>
                  <a:pt x="34494" y="10190"/>
                  <a:pt x="34459" y="10186"/>
                  <a:pt x="34425" y="10186"/>
                </a:cubicBezTo>
                <a:cubicBezTo>
                  <a:pt x="34343" y="10186"/>
                  <a:pt x="34262" y="10207"/>
                  <a:pt x="34190" y="10252"/>
                </a:cubicBezTo>
                <a:cubicBezTo>
                  <a:pt x="33662" y="10571"/>
                  <a:pt x="33312" y="10682"/>
                  <a:pt x="32789" y="10682"/>
                </a:cubicBezTo>
                <a:cubicBezTo>
                  <a:pt x="32719" y="10682"/>
                  <a:pt x="32646" y="10680"/>
                  <a:pt x="32570" y="10676"/>
                </a:cubicBezTo>
                <a:cubicBezTo>
                  <a:pt x="32468" y="10676"/>
                  <a:pt x="32365" y="10684"/>
                  <a:pt x="32271" y="10708"/>
                </a:cubicBezTo>
                <a:cubicBezTo>
                  <a:pt x="32160" y="10737"/>
                  <a:pt x="32048" y="10751"/>
                  <a:pt x="31935" y="10751"/>
                </a:cubicBezTo>
                <a:cubicBezTo>
                  <a:pt x="31808" y="10751"/>
                  <a:pt x="31681" y="10733"/>
                  <a:pt x="31555" y="10700"/>
                </a:cubicBezTo>
                <a:cubicBezTo>
                  <a:pt x="31431" y="10663"/>
                  <a:pt x="31294" y="10651"/>
                  <a:pt x="31155" y="10651"/>
                </a:cubicBezTo>
                <a:cubicBezTo>
                  <a:pt x="30994" y="10651"/>
                  <a:pt x="30830" y="10668"/>
                  <a:pt x="30674" y="10684"/>
                </a:cubicBezTo>
                <a:cubicBezTo>
                  <a:pt x="30218" y="10747"/>
                  <a:pt x="29723" y="10661"/>
                  <a:pt x="29298" y="10967"/>
                </a:cubicBezTo>
                <a:cubicBezTo>
                  <a:pt x="29240" y="11013"/>
                  <a:pt x="29186" y="11031"/>
                  <a:pt x="29133" y="11031"/>
                </a:cubicBezTo>
                <a:cubicBezTo>
                  <a:pt x="28986" y="11031"/>
                  <a:pt x="28857" y="10890"/>
                  <a:pt x="28724" y="10826"/>
                </a:cubicBezTo>
                <a:cubicBezTo>
                  <a:pt x="28622" y="10775"/>
                  <a:pt x="28560" y="10602"/>
                  <a:pt x="28445" y="10602"/>
                </a:cubicBezTo>
                <a:cubicBezTo>
                  <a:pt x="28436" y="10602"/>
                  <a:pt x="28427" y="10603"/>
                  <a:pt x="28417" y="10606"/>
                </a:cubicBezTo>
                <a:cubicBezTo>
                  <a:pt x="28344" y="10626"/>
                  <a:pt x="28276" y="10635"/>
                  <a:pt x="28211" y="10635"/>
                </a:cubicBezTo>
                <a:cubicBezTo>
                  <a:pt x="27917" y="10635"/>
                  <a:pt x="27693" y="10455"/>
                  <a:pt x="27442" y="10307"/>
                </a:cubicBezTo>
                <a:cubicBezTo>
                  <a:pt x="27395" y="10277"/>
                  <a:pt x="27345" y="10263"/>
                  <a:pt x="27295" y="10263"/>
                </a:cubicBezTo>
                <a:cubicBezTo>
                  <a:pt x="27135" y="10263"/>
                  <a:pt x="26980" y="10402"/>
                  <a:pt x="26962" y="10582"/>
                </a:cubicBezTo>
                <a:cubicBezTo>
                  <a:pt x="26954" y="10849"/>
                  <a:pt x="26765" y="11070"/>
                  <a:pt x="26506" y="11117"/>
                </a:cubicBezTo>
                <a:cubicBezTo>
                  <a:pt x="26341" y="11148"/>
                  <a:pt x="26183" y="11180"/>
                  <a:pt x="26018" y="11196"/>
                </a:cubicBezTo>
                <a:cubicBezTo>
                  <a:pt x="25696" y="11227"/>
                  <a:pt x="25373" y="11235"/>
                  <a:pt x="25090" y="11432"/>
                </a:cubicBezTo>
                <a:cubicBezTo>
                  <a:pt x="25034" y="11476"/>
                  <a:pt x="24967" y="11497"/>
                  <a:pt x="24898" y="11497"/>
                </a:cubicBezTo>
                <a:cubicBezTo>
                  <a:pt x="24870" y="11497"/>
                  <a:pt x="24842" y="11493"/>
                  <a:pt x="24815" y="11487"/>
                </a:cubicBezTo>
                <a:cubicBezTo>
                  <a:pt x="24589" y="11426"/>
                  <a:pt x="24454" y="11390"/>
                  <a:pt x="24350" y="11390"/>
                </a:cubicBezTo>
                <a:cubicBezTo>
                  <a:pt x="24197" y="11390"/>
                  <a:pt x="24110" y="11468"/>
                  <a:pt x="23895" y="11660"/>
                </a:cubicBezTo>
                <a:cubicBezTo>
                  <a:pt x="23918" y="11432"/>
                  <a:pt x="23926" y="11432"/>
                  <a:pt x="23714" y="11227"/>
                </a:cubicBezTo>
                <a:cubicBezTo>
                  <a:pt x="23666" y="11172"/>
                  <a:pt x="23596" y="11093"/>
                  <a:pt x="23635" y="11062"/>
                </a:cubicBezTo>
                <a:cubicBezTo>
                  <a:pt x="23839" y="10905"/>
                  <a:pt x="23556" y="10574"/>
                  <a:pt x="23887" y="10425"/>
                </a:cubicBezTo>
                <a:cubicBezTo>
                  <a:pt x="24044" y="10362"/>
                  <a:pt x="24012" y="10205"/>
                  <a:pt x="23839" y="9827"/>
                </a:cubicBezTo>
                <a:cubicBezTo>
                  <a:pt x="24115" y="9741"/>
                  <a:pt x="24398" y="9662"/>
                  <a:pt x="24351" y="9261"/>
                </a:cubicBezTo>
                <a:cubicBezTo>
                  <a:pt x="24335" y="9190"/>
                  <a:pt x="24484" y="8962"/>
                  <a:pt x="24697" y="8899"/>
                </a:cubicBezTo>
                <a:cubicBezTo>
                  <a:pt x="25035" y="8812"/>
                  <a:pt x="25295" y="8553"/>
                  <a:pt x="25381" y="8223"/>
                </a:cubicBezTo>
                <a:cubicBezTo>
                  <a:pt x="25420" y="8026"/>
                  <a:pt x="25507" y="7853"/>
                  <a:pt x="25633" y="7696"/>
                </a:cubicBezTo>
                <a:cubicBezTo>
                  <a:pt x="25719" y="7593"/>
                  <a:pt x="25735" y="7444"/>
                  <a:pt x="25656" y="7326"/>
                </a:cubicBezTo>
                <a:cubicBezTo>
                  <a:pt x="25633" y="7271"/>
                  <a:pt x="25570" y="7224"/>
                  <a:pt x="25648" y="7169"/>
                </a:cubicBezTo>
                <a:cubicBezTo>
                  <a:pt x="25916" y="6988"/>
                  <a:pt x="25774" y="6807"/>
                  <a:pt x="25664" y="6618"/>
                </a:cubicBezTo>
                <a:cubicBezTo>
                  <a:pt x="25633" y="6563"/>
                  <a:pt x="25601" y="6508"/>
                  <a:pt x="25578" y="6445"/>
                </a:cubicBezTo>
                <a:cubicBezTo>
                  <a:pt x="25452" y="6154"/>
                  <a:pt x="25302" y="5871"/>
                  <a:pt x="25121" y="5611"/>
                </a:cubicBezTo>
                <a:cubicBezTo>
                  <a:pt x="25043" y="5485"/>
                  <a:pt x="24901" y="5407"/>
                  <a:pt x="24752" y="5399"/>
                </a:cubicBezTo>
                <a:cubicBezTo>
                  <a:pt x="24508" y="5391"/>
                  <a:pt x="24382" y="5281"/>
                  <a:pt x="24453" y="5029"/>
                </a:cubicBezTo>
                <a:cubicBezTo>
                  <a:pt x="24404" y="5005"/>
                  <a:pt x="24358" y="4996"/>
                  <a:pt x="24315" y="4996"/>
                </a:cubicBezTo>
                <a:cubicBezTo>
                  <a:pt x="24204" y="4996"/>
                  <a:pt x="24106" y="5053"/>
                  <a:pt x="24005" y="5053"/>
                </a:cubicBezTo>
                <a:cubicBezTo>
                  <a:pt x="23832" y="4951"/>
                  <a:pt x="23635" y="4872"/>
                  <a:pt x="23438" y="4825"/>
                </a:cubicBezTo>
                <a:cubicBezTo>
                  <a:pt x="23328" y="4801"/>
                  <a:pt x="23226" y="4730"/>
                  <a:pt x="23116" y="4699"/>
                </a:cubicBezTo>
                <a:cubicBezTo>
                  <a:pt x="23084" y="4691"/>
                  <a:pt x="23054" y="4686"/>
                  <a:pt x="23026" y="4686"/>
                </a:cubicBezTo>
                <a:cubicBezTo>
                  <a:pt x="22923" y="4686"/>
                  <a:pt x="22853" y="4747"/>
                  <a:pt x="22872" y="4896"/>
                </a:cubicBezTo>
                <a:cubicBezTo>
                  <a:pt x="22896" y="5084"/>
                  <a:pt x="22817" y="5226"/>
                  <a:pt x="22675" y="5367"/>
                </a:cubicBezTo>
                <a:cubicBezTo>
                  <a:pt x="22471" y="5572"/>
                  <a:pt x="22455" y="5902"/>
                  <a:pt x="22644" y="6130"/>
                </a:cubicBezTo>
                <a:cubicBezTo>
                  <a:pt x="22786" y="6311"/>
                  <a:pt x="22951" y="6476"/>
                  <a:pt x="23124" y="6618"/>
                </a:cubicBezTo>
                <a:cubicBezTo>
                  <a:pt x="23108" y="6657"/>
                  <a:pt x="23108" y="6705"/>
                  <a:pt x="23124" y="6744"/>
                </a:cubicBezTo>
                <a:cubicBezTo>
                  <a:pt x="23202" y="6956"/>
                  <a:pt x="23124" y="7090"/>
                  <a:pt x="22951" y="7200"/>
                </a:cubicBezTo>
                <a:cubicBezTo>
                  <a:pt x="22841" y="7255"/>
                  <a:pt x="22770" y="7357"/>
                  <a:pt x="22754" y="7467"/>
                </a:cubicBezTo>
                <a:cubicBezTo>
                  <a:pt x="22723" y="7664"/>
                  <a:pt x="22683" y="7814"/>
                  <a:pt x="22463" y="7932"/>
                </a:cubicBezTo>
                <a:cubicBezTo>
                  <a:pt x="22314" y="8018"/>
                  <a:pt x="22290" y="8317"/>
                  <a:pt x="22070" y="8427"/>
                </a:cubicBezTo>
                <a:cubicBezTo>
                  <a:pt x="22046" y="8435"/>
                  <a:pt x="22038" y="8529"/>
                  <a:pt x="22062" y="8553"/>
                </a:cubicBezTo>
                <a:cubicBezTo>
                  <a:pt x="22274" y="8797"/>
                  <a:pt x="22392" y="9143"/>
                  <a:pt x="22715" y="9261"/>
                </a:cubicBezTo>
                <a:cubicBezTo>
                  <a:pt x="22927" y="9347"/>
                  <a:pt x="23084" y="9544"/>
                  <a:pt x="23320" y="9575"/>
                </a:cubicBezTo>
                <a:cubicBezTo>
                  <a:pt x="23446" y="9591"/>
                  <a:pt x="23478" y="9693"/>
                  <a:pt x="23478" y="9796"/>
                </a:cubicBezTo>
                <a:cubicBezTo>
                  <a:pt x="23462" y="9984"/>
                  <a:pt x="23564" y="10134"/>
                  <a:pt x="23659" y="10260"/>
                </a:cubicBezTo>
                <a:cubicBezTo>
                  <a:pt x="23611" y="10354"/>
                  <a:pt x="23509" y="10425"/>
                  <a:pt x="23407" y="10441"/>
                </a:cubicBezTo>
                <a:cubicBezTo>
                  <a:pt x="23281" y="10472"/>
                  <a:pt x="23257" y="10543"/>
                  <a:pt x="23273" y="10661"/>
                </a:cubicBezTo>
                <a:cubicBezTo>
                  <a:pt x="23305" y="10857"/>
                  <a:pt x="23305" y="11038"/>
                  <a:pt x="23179" y="11227"/>
                </a:cubicBezTo>
                <a:cubicBezTo>
                  <a:pt x="23069" y="11376"/>
                  <a:pt x="23234" y="11400"/>
                  <a:pt x="23344" y="11432"/>
                </a:cubicBezTo>
                <a:cubicBezTo>
                  <a:pt x="23438" y="11455"/>
                  <a:pt x="23564" y="11455"/>
                  <a:pt x="23541" y="11597"/>
                </a:cubicBezTo>
                <a:cubicBezTo>
                  <a:pt x="23533" y="11699"/>
                  <a:pt x="23446" y="11762"/>
                  <a:pt x="23368" y="11817"/>
                </a:cubicBezTo>
                <a:cubicBezTo>
                  <a:pt x="23342" y="11834"/>
                  <a:pt x="23309" y="11847"/>
                  <a:pt x="23282" y="11847"/>
                </a:cubicBezTo>
                <a:cubicBezTo>
                  <a:pt x="23259" y="11847"/>
                  <a:pt x="23241" y="11838"/>
                  <a:pt x="23234" y="11817"/>
                </a:cubicBezTo>
                <a:cubicBezTo>
                  <a:pt x="23176" y="11659"/>
                  <a:pt x="23107" y="11606"/>
                  <a:pt x="23039" y="11606"/>
                </a:cubicBezTo>
                <a:cubicBezTo>
                  <a:pt x="22914" y="11606"/>
                  <a:pt x="22792" y="11787"/>
                  <a:pt x="22746" y="11833"/>
                </a:cubicBezTo>
                <a:cubicBezTo>
                  <a:pt x="22586" y="12000"/>
                  <a:pt x="22423" y="12065"/>
                  <a:pt x="22256" y="12065"/>
                </a:cubicBezTo>
                <a:cubicBezTo>
                  <a:pt x="22094" y="12065"/>
                  <a:pt x="21929" y="12004"/>
                  <a:pt x="21763" y="11919"/>
                </a:cubicBezTo>
                <a:cubicBezTo>
                  <a:pt x="21709" y="11887"/>
                  <a:pt x="21664" y="11875"/>
                  <a:pt x="21621" y="11875"/>
                </a:cubicBezTo>
                <a:cubicBezTo>
                  <a:pt x="21557" y="11875"/>
                  <a:pt x="21497" y="11902"/>
                  <a:pt x="21417" y="11935"/>
                </a:cubicBezTo>
                <a:cubicBezTo>
                  <a:pt x="21102" y="12069"/>
                  <a:pt x="20780" y="12187"/>
                  <a:pt x="20426" y="12194"/>
                </a:cubicBezTo>
                <a:cubicBezTo>
                  <a:pt x="19883" y="12202"/>
                  <a:pt x="19797" y="12312"/>
                  <a:pt x="19946" y="12839"/>
                </a:cubicBezTo>
                <a:cubicBezTo>
                  <a:pt x="19923" y="12839"/>
                  <a:pt x="19901" y="12839"/>
                  <a:pt x="19880" y="12839"/>
                </a:cubicBezTo>
                <a:cubicBezTo>
                  <a:pt x="19521" y="12839"/>
                  <a:pt x="19455" y="12908"/>
                  <a:pt x="19396" y="13280"/>
                </a:cubicBezTo>
                <a:cubicBezTo>
                  <a:pt x="19370" y="13291"/>
                  <a:pt x="19347" y="13296"/>
                  <a:pt x="19324" y="13296"/>
                </a:cubicBezTo>
                <a:cubicBezTo>
                  <a:pt x="19206" y="13296"/>
                  <a:pt x="19111" y="13169"/>
                  <a:pt x="18993" y="13169"/>
                </a:cubicBezTo>
                <a:cubicBezTo>
                  <a:pt x="18961" y="13169"/>
                  <a:pt x="18928" y="13178"/>
                  <a:pt x="18892" y="13201"/>
                </a:cubicBezTo>
                <a:cubicBezTo>
                  <a:pt x="18499" y="13461"/>
                  <a:pt x="17933" y="13461"/>
                  <a:pt x="17689" y="13964"/>
                </a:cubicBezTo>
                <a:cubicBezTo>
                  <a:pt x="17665" y="14027"/>
                  <a:pt x="17634" y="14082"/>
                  <a:pt x="17594" y="14137"/>
                </a:cubicBezTo>
                <a:cubicBezTo>
                  <a:pt x="17311" y="14405"/>
                  <a:pt x="17099" y="14727"/>
                  <a:pt x="16973" y="15097"/>
                </a:cubicBezTo>
                <a:cubicBezTo>
                  <a:pt x="16839" y="15506"/>
                  <a:pt x="16383" y="15632"/>
                  <a:pt x="16061" y="15883"/>
                </a:cubicBezTo>
                <a:cubicBezTo>
                  <a:pt x="15864" y="16041"/>
                  <a:pt x="15644" y="16190"/>
                  <a:pt x="15432" y="16339"/>
                </a:cubicBezTo>
                <a:cubicBezTo>
                  <a:pt x="15369" y="16379"/>
                  <a:pt x="15306" y="16457"/>
                  <a:pt x="15361" y="16497"/>
                </a:cubicBezTo>
                <a:cubicBezTo>
                  <a:pt x="15550" y="16638"/>
                  <a:pt x="15392" y="16654"/>
                  <a:pt x="15306" y="16701"/>
                </a:cubicBezTo>
                <a:cubicBezTo>
                  <a:pt x="14991" y="16890"/>
                  <a:pt x="14590" y="16945"/>
                  <a:pt x="14378" y="17307"/>
                </a:cubicBezTo>
                <a:cubicBezTo>
                  <a:pt x="14407" y="17376"/>
                  <a:pt x="14457" y="17389"/>
                  <a:pt x="14512" y="17389"/>
                </a:cubicBezTo>
                <a:cubicBezTo>
                  <a:pt x="14543" y="17389"/>
                  <a:pt x="14576" y="17384"/>
                  <a:pt x="14607" y="17384"/>
                </a:cubicBezTo>
                <a:cubicBezTo>
                  <a:pt x="14650" y="17384"/>
                  <a:pt x="14689" y="17393"/>
                  <a:pt x="14716" y="17433"/>
                </a:cubicBezTo>
                <a:cubicBezTo>
                  <a:pt x="14708" y="17456"/>
                  <a:pt x="14716" y="17511"/>
                  <a:pt x="14700" y="17511"/>
                </a:cubicBezTo>
                <a:cubicBezTo>
                  <a:pt x="14559" y="17566"/>
                  <a:pt x="14425" y="17614"/>
                  <a:pt x="14291" y="17653"/>
                </a:cubicBezTo>
                <a:cubicBezTo>
                  <a:pt x="14252" y="17865"/>
                  <a:pt x="14496" y="17739"/>
                  <a:pt x="14503" y="17936"/>
                </a:cubicBezTo>
                <a:cubicBezTo>
                  <a:pt x="14395" y="18012"/>
                  <a:pt x="14282" y="18150"/>
                  <a:pt x="14101" y="18150"/>
                </a:cubicBezTo>
                <a:cubicBezTo>
                  <a:pt x="14058" y="18150"/>
                  <a:pt x="14012" y="18143"/>
                  <a:pt x="13961" y="18125"/>
                </a:cubicBezTo>
                <a:cubicBezTo>
                  <a:pt x="13935" y="18115"/>
                  <a:pt x="13911" y="18111"/>
                  <a:pt x="13888" y="18111"/>
                </a:cubicBezTo>
                <a:cubicBezTo>
                  <a:pt x="13819" y="18111"/>
                  <a:pt x="13758" y="18146"/>
                  <a:pt x="13693" y="18164"/>
                </a:cubicBezTo>
                <a:cubicBezTo>
                  <a:pt x="13410" y="18235"/>
                  <a:pt x="13221" y="18494"/>
                  <a:pt x="12899" y="18510"/>
                </a:cubicBezTo>
                <a:cubicBezTo>
                  <a:pt x="12734" y="18510"/>
                  <a:pt x="12671" y="18723"/>
                  <a:pt x="12663" y="18903"/>
                </a:cubicBezTo>
                <a:cubicBezTo>
                  <a:pt x="12650" y="19072"/>
                  <a:pt x="12543" y="19137"/>
                  <a:pt x="12414" y="19137"/>
                </a:cubicBezTo>
                <a:cubicBezTo>
                  <a:pt x="12393" y="19137"/>
                  <a:pt x="12371" y="19135"/>
                  <a:pt x="12348" y="19132"/>
                </a:cubicBezTo>
                <a:cubicBezTo>
                  <a:pt x="12152" y="19100"/>
                  <a:pt x="12152" y="18927"/>
                  <a:pt x="12207" y="18785"/>
                </a:cubicBezTo>
                <a:cubicBezTo>
                  <a:pt x="12285" y="18534"/>
                  <a:pt x="12309" y="18266"/>
                  <a:pt x="12490" y="18054"/>
                </a:cubicBezTo>
                <a:cubicBezTo>
                  <a:pt x="12561" y="17960"/>
                  <a:pt x="12608" y="17849"/>
                  <a:pt x="12624" y="17739"/>
                </a:cubicBezTo>
                <a:cubicBezTo>
                  <a:pt x="12718" y="17378"/>
                  <a:pt x="12702" y="17354"/>
                  <a:pt x="12325" y="17267"/>
                </a:cubicBezTo>
                <a:cubicBezTo>
                  <a:pt x="12262" y="17252"/>
                  <a:pt x="12199" y="17236"/>
                  <a:pt x="12136" y="17212"/>
                </a:cubicBezTo>
                <a:cubicBezTo>
                  <a:pt x="11969" y="17142"/>
                  <a:pt x="11871" y="17100"/>
                  <a:pt x="11791" y="17100"/>
                </a:cubicBezTo>
                <a:cubicBezTo>
                  <a:pt x="11682" y="17100"/>
                  <a:pt x="11604" y="17177"/>
                  <a:pt x="11428" y="17362"/>
                </a:cubicBezTo>
                <a:cubicBezTo>
                  <a:pt x="11344" y="17446"/>
                  <a:pt x="11260" y="17458"/>
                  <a:pt x="11173" y="17458"/>
                </a:cubicBezTo>
                <a:cubicBezTo>
                  <a:pt x="11138" y="17458"/>
                  <a:pt x="11102" y="17456"/>
                  <a:pt x="11066" y="17456"/>
                </a:cubicBezTo>
                <a:cubicBezTo>
                  <a:pt x="10634" y="17456"/>
                  <a:pt x="10335" y="17794"/>
                  <a:pt x="10484" y="18180"/>
                </a:cubicBezTo>
                <a:cubicBezTo>
                  <a:pt x="10579" y="18432"/>
                  <a:pt x="10657" y="18754"/>
                  <a:pt x="10972" y="18880"/>
                </a:cubicBezTo>
                <a:cubicBezTo>
                  <a:pt x="11074" y="18911"/>
                  <a:pt x="11137" y="18998"/>
                  <a:pt x="11137" y="19108"/>
                </a:cubicBezTo>
                <a:cubicBezTo>
                  <a:pt x="11121" y="19242"/>
                  <a:pt x="11003" y="19281"/>
                  <a:pt x="10885" y="19305"/>
                </a:cubicBezTo>
                <a:cubicBezTo>
                  <a:pt x="10602" y="19352"/>
                  <a:pt x="10296" y="19352"/>
                  <a:pt x="10099" y="19627"/>
                </a:cubicBezTo>
                <a:cubicBezTo>
                  <a:pt x="10086" y="19653"/>
                  <a:pt x="10052" y="19665"/>
                  <a:pt x="10021" y="19665"/>
                </a:cubicBezTo>
                <a:cubicBezTo>
                  <a:pt x="9995" y="19665"/>
                  <a:pt x="9972" y="19657"/>
                  <a:pt x="9965" y="19643"/>
                </a:cubicBezTo>
                <a:cubicBezTo>
                  <a:pt x="9890" y="19463"/>
                  <a:pt x="9771" y="19427"/>
                  <a:pt x="9642" y="19427"/>
                </a:cubicBezTo>
                <a:cubicBezTo>
                  <a:pt x="9556" y="19427"/>
                  <a:pt x="9466" y="19443"/>
                  <a:pt x="9379" y="19443"/>
                </a:cubicBezTo>
                <a:cubicBezTo>
                  <a:pt x="9340" y="19443"/>
                  <a:pt x="9302" y="19440"/>
                  <a:pt x="9265" y="19430"/>
                </a:cubicBezTo>
                <a:cubicBezTo>
                  <a:pt x="9057" y="19372"/>
                  <a:pt x="8870" y="19211"/>
                  <a:pt x="8642" y="19211"/>
                </a:cubicBezTo>
                <a:cubicBezTo>
                  <a:pt x="8595" y="19211"/>
                  <a:pt x="8546" y="19218"/>
                  <a:pt x="8494" y="19234"/>
                </a:cubicBezTo>
                <a:cubicBezTo>
                  <a:pt x="8483" y="19237"/>
                  <a:pt x="8472" y="19238"/>
                  <a:pt x="8460" y="19238"/>
                </a:cubicBezTo>
                <a:cubicBezTo>
                  <a:pt x="8371" y="19238"/>
                  <a:pt x="8261" y="19168"/>
                  <a:pt x="8164" y="19147"/>
                </a:cubicBezTo>
                <a:cubicBezTo>
                  <a:pt x="8038" y="19116"/>
                  <a:pt x="8023" y="19076"/>
                  <a:pt x="8078" y="18951"/>
                </a:cubicBezTo>
                <a:cubicBezTo>
                  <a:pt x="8125" y="18817"/>
                  <a:pt x="8062" y="18667"/>
                  <a:pt x="7936" y="18620"/>
                </a:cubicBezTo>
                <a:cubicBezTo>
                  <a:pt x="7850" y="18573"/>
                  <a:pt x="7629" y="18660"/>
                  <a:pt x="7700" y="18479"/>
                </a:cubicBezTo>
                <a:cubicBezTo>
                  <a:pt x="7779" y="18258"/>
                  <a:pt x="7629" y="17975"/>
                  <a:pt x="7850" y="17834"/>
                </a:cubicBezTo>
                <a:cubicBezTo>
                  <a:pt x="8093" y="17669"/>
                  <a:pt x="8235" y="17527"/>
                  <a:pt x="8101" y="17212"/>
                </a:cubicBezTo>
                <a:cubicBezTo>
                  <a:pt x="8030" y="17087"/>
                  <a:pt x="8125" y="16929"/>
                  <a:pt x="8274" y="16929"/>
                </a:cubicBezTo>
                <a:cubicBezTo>
                  <a:pt x="8526" y="16898"/>
                  <a:pt x="8589" y="16733"/>
                  <a:pt x="8605" y="16512"/>
                </a:cubicBezTo>
                <a:cubicBezTo>
                  <a:pt x="8636" y="16111"/>
                  <a:pt x="8801" y="15757"/>
                  <a:pt x="9069" y="15388"/>
                </a:cubicBezTo>
                <a:cubicBezTo>
                  <a:pt x="9066" y="15388"/>
                  <a:pt x="9063" y="15388"/>
                  <a:pt x="9060" y="15388"/>
                </a:cubicBezTo>
                <a:cubicBezTo>
                  <a:pt x="8836" y="15388"/>
                  <a:pt x="8804" y="15644"/>
                  <a:pt x="8639" y="15644"/>
                </a:cubicBezTo>
                <a:cubicBezTo>
                  <a:pt x="8619" y="15644"/>
                  <a:pt x="8597" y="15640"/>
                  <a:pt x="8573" y="15632"/>
                </a:cubicBezTo>
                <a:cubicBezTo>
                  <a:pt x="8408" y="15569"/>
                  <a:pt x="8211" y="15569"/>
                  <a:pt x="8125" y="15372"/>
                </a:cubicBezTo>
                <a:cubicBezTo>
                  <a:pt x="8158" y="15320"/>
                  <a:pt x="8198" y="15305"/>
                  <a:pt x="8241" y="15305"/>
                </a:cubicBezTo>
                <a:cubicBezTo>
                  <a:pt x="8288" y="15305"/>
                  <a:pt x="8339" y="15324"/>
                  <a:pt x="8384" y="15333"/>
                </a:cubicBezTo>
                <a:cubicBezTo>
                  <a:pt x="8450" y="15348"/>
                  <a:pt x="8524" y="15401"/>
                  <a:pt x="8590" y="15401"/>
                </a:cubicBezTo>
                <a:cubicBezTo>
                  <a:pt x="8628" y="15401"/>
                  <a:pt x="8663" y="15384"/>
                  <a:pt x="8691" y="15333"/>
                </a:cubicBezTo>
                <a:cubicBezTo>
                  <a:pt x="8746" y="15207"/>
                  <a:pt x="8927" y="15120"/>
                  <a:pt x="8833" y="14939"/>
                </a:cubicBezTo>
                <a:cubicBezTo>
                  <a:pt x="8778" y="14853"/>
                  <a:pt x="8770" y="14751"/>
                  <a:pt x="8817" y="14656"/>
                </a:cubicBezTo>
                <a:cubicBezTo>
                  <a:pt x="8943" y="14397"/>
                  <a:pt x="9037" y="14145"/>
                  <a:pt x="8841" y="13878"/>
                </a:cubicBezTo>
                <a:cubicBezTo>
                  <a:pt x="8801" y="13830"/>
                  <a:pt x="8841" y="13783"/>
                  <a:pt x="8872" y="13752"/>
                </a:cubicBezTo>
                <a:cubicBezTo>
                  <a:pt x="9037" y="13594"/>
                  <a:pt x="8919" y="13524"/>
                  <a:pt x="8785" y="13469"/>
                </a:cubicBezTo>
                <a:cubicBezTo>
                  <a:pt x="8683" y="13429"/>
                  <a:pt x="8565" y="13414"/>
                  <a:pt x="8471" y="13327"/>
                </a:cubicBezTo>
                <a:cubicBezTo>
                  <a:pt x="8502" y="13201"/>
                  <a:pt x="8510" y="13067"/>
                  <a:pt x="8605" y="12965"/>
                </a:cubicBezTo>
                <a:cubicBezTo>
                  <a:pt x="8864" y="12698"/>
                  <a:pt x="8730" y="12375"/>
                  <a:pt x="8699" y="12084"/>
                </a:cubicBezTo>
                <a:cubicBezTo>
                  <a:pt x="8684" y="11917"/>
                  <a:pt x="8549" y="11791"/>
                  <a:pt x="8393" y="11791"/>
                </a:cubicBezTo>
                <a:cubicBezTo>
                  <a:pt x="8379" y="11791"/>
                  <a:pt x="8366" y="11791"/>
                  <a:pt x="8353" y="11793"/>
                </a:cubicBezTo>
                <a:cubicBezTo>
                  <a:pt x="8317" y="11800"/>
                  <a:pt x="8284" y="11803"/>
                  <a:pt x="8252" y="11803"/>
                </a:cubicBezTo>
                <a:cubicBezTo>
                  <a:pt x="8026" y="11803"/>
                  <a:pt x="7894" y="11645"/>
                  <a:pt x="7708" y="11542"/>
                </a:cubicBezTo>
                <a:cubicBezTo>
                  <a:pt x="7346" y="11337"/>
                  <a:pt x="6984" y="11101"/>
                  <a:pt x="6568" y="10991"/>
                </a:cubicBezTo>
                <a:cubicBezTo>
                  <a:pt x="6473" y="10967"/>
                  <a:pt x="6355" y="10975"/>
                  <a:pt x="6339" y="10842"/>
                </a:cubicBezTo>
                <a:cubicBezTo>
                  <a:pt x="6332" y="10716"/>
                  <a:pt x="6442" y="10684"/>
                  <a:pt x="6520" y="10629"/>
                </a:cubicBezTo>
                <a:cubicBezTo>
                  <a:pt x="7110" y="10197"/>
                  <a:pt x="7747" y="9811"/>
                  <a:pt x="8329" y="9347"/>
                </a:cubicBezTo>
                <a:cubicBezTo>
                  <a:pt x="8746" y="9017"/>
                  <a:pt x="9202" y="8718"/>
                  <a:pt x="9643" y="8411"/>
                </a:cubicBezTo>
                <a:cubicBezTo>
                  <a:pt x="9769" y="8309"/>
                  <a:pt x="9910" y="8223"/>
                  <a:pt x="10068" y="8167"/>
                </a:cubicBezTo>
                <a:cubicBezTo>
                  <a:pt x="10233" y="8144"/>
                  <a:pt x="10374" y="8042"/>
                  <a:pt x="10453" y="7900"/>
                </a:cubicBezTo>
                <a:cubicBezTo>
                  <a:pt x="10513" y="7787"/>
                  <a:pt x="10629" y="7685"/>
                  <a:pt x="10749" y="7685"/>
                </a:cubicBezTo>
                <a:cubicBezTo>
                  <a:pt x="10771" y="7685"/>
                  <a:pt x="10793" y="7688"/>
                  <a:pt x="10815" y="7696"/>
                </a:cubicBezTo>
                <a:cubicBezTo>
                  <a:pt x="10865" y="7712"/>
                  <a:pt x="10907" y="7719"/>
                  <a:pt x="10940" y="7719"/>
                </a:cubicBezTo>
                <a:cubicBezTo>
                  <a:pt x="11084" y="7719"/>
                  <a:pt x="11090" y="7586"/>
                  <a:pt x="11121" y="7452"/>
                </a:cubicBezTo>
                <a:cubicBezTo>
                  <a:pt x="11184" y="7192"/>
                  <a:pt x="11279" y="6972"/>
                  <a:pt x="11601" y="6933"/>
                </a:cubicBezTo>
                <a:cubicBezTo>
                  <a:pt x="11782" y="6909"/>
                  <a:pt x="11947" y="6815"/>
                  <a:pt x="12050" y="6665"/>
                </a:cubicBezTo>
                <a:cubicBezTo>
                  <a:pt x="12136" y="6555"/>
                  <a:pt x="12238" y="6476"/>
                  <a:pt x="12364" y="6437"/>
                </a:cubicBezTo>
                <a:cubicBezTo>
                  <a:pt x="12639" y="6351"/>
                  <a:pt x="12875" y="6248"/>
                  <a:pt x="13017" y="5997"/>
                </a:cubicBezTo>
                <a:cubicBezTo>
                  <a:pt x="13080" y="5902"/>
                  <a:pt x="13174" y="5832"/>
                  <a:pt x="13284" y="5792"/>
                </a:cubicBezTo>
                <a:cubicBezTo>
                  <a:pt x="13701" y="5611"/>
                  <a:pt x="13977" y="5194"/>
                  <a:pt x="14425" y="5076"/>
                </a:cubicBezTo>
                <a:cubicBezTo>
                  <a:pt x="14818" y="4557"/>
                  <a:pt x="15518" y="4502"/>
                  <a:pt x="15951" y="4054"/>
                </a:cubicBezTo>
                <a:cubicBezTo>
                  <a:pt x="16053" y="3967"/>
                  <a:pt x="16179" y="3912"/>
                  <a:pt x="16312" y="3897"/>
                </a:cubicBezTo>
                <a:cubicBezTo>
                  <a:pt x="17107" y="3802"/>
                  <a:pt x="17807" y="3448"/>
                  <a:pt x="18499" y="3087"/>
                </a:cubicBezTo>
                <a:cubicBezTo>
                  <a:pt x="18589" y="3040"/>
                  <a:pt x="18668" y="3010"/>
                  <a:pt x="18737" y="3010"/>
                </a:cubicBezTo>
                <a:cubicBezTo>
                  <a:pt x="18830" y="3010"/>
                  <a:pt x="18904" y="3064"/>
                  <a:pt x="18963" y="3205"/>
                </a:cubicBezTo>
                <a:cubicBezTo>
                  <a:pt x="18845" y="3323"/>
                  <a:pt x="18688" y="3393"/>
                  <a:pt x="18625" y="3558"/>
                </a:cubicBezTo>
                <a:cubicBezTo>
                  <a:pt x="18591" y="3655"/>
                  <a:pt x="18550" y="3762"/>
                  <a:pt x="18687" y="3762"/>
                </a:cubicBezTo>
                <a:cubicBezTo>
                  <a:pt x="18707" y="3762"/>
                  <a:pt x="18730" y="3760"/>
                  <a:pt x="18759" y="3755"/>
                </a:cubicBezTo>
                <a:lnTo>
                  <a:pt x="18814" y="3755"/>
                </a:lnTo>
                <a:cubicBezTo>
                  <a:pt x="18798" y="3810"/>
                  <a:pt x="18782" y="3865"/>
                  <a:pt x="18766" y="3912"/>
                </a:cubicBezTo>
                <a:cubicBezTo>
                  <a:pt x="18405" y="4078"/>
                  <a:pt x="18365" y="4479"/>
                  <a:pt x="18145" y="4746"/>
                </a:cubicBezTo>
                <a:cubicBezTo>
                  <a:pt x="18090" y="4817"/>
                  <a:pt x="18043" y="4927"/>
                  <a:pt x="18129" y="4958"/>
                </a:cubicBezTo>
                <a:cubicBezTo>
                  <a:pt x="18145" y="4958"/>
                  <a:pt x="18161" y="4966"/>
                  <a:pt x="18177" y="4974"/>
                </a:cubicBezTo>
                <a:cubicBezTo>
                  <a:pt x="18145" y="5061"/>
                  <a:pt x="18145" y="5147"/>
                  <a:pt x="18161" y="5234"/>
                </a:cubicBezTo>
                <a:cubicBezTo>
                  <a:pt x="17878" y="5375"/>
                  <a:pt x="17775" y="5658"/>
                  <a:pt x="17650" y="5918"/>
                </a:cubicBezTo>
                <a:cubicBezTo>
                  <a:pt x="17610" y="5989"/>
                  <a:pt x="17594" y="6075"/>
                  <a:pt x="17594" y="6154"/>
                </a:cubicBezTo>
                <a:cubicBezTo>
                  <a:pt x="17618" y="6311"/>
                  <a:pt x="17760" y="6508"/>
                  <a:pt x="17555" y="6587"/>
                </a:cubicBezTo>
                <a:cubicBezTo>
                  <a:pt x="17351" y="6665"/>
                  <a:pt x="17579" y="6909"/>
                  <a:pt x="17335" y="6948"/>
                </a:cubicBezTo>
                <a:cubicBezTo>
                  <a:pt x="17201" y="6988"/>
                  <a:pt x="17146" y="7153"/>
                  <a:pt x="17225" y="7271"/>
                </a:cubicBezTo>
                <a:cubicBezTo>
                  <a:pt x="17256" y="7334"/>
                  <a:pt x="17288" y="7397"/>
                  <a:pt x="17233" y="7452"/>
                </a:cubicBezTo>
                <a:cubicBezTo>
                  <a:pt x="16926" y="7782"/>
                  <a:pt x="17130" y="8199"/>
                  <a:pt x="17036" y="8569"/>
                </a:cubicBezTo>
                <a:cubicBezTo>
                  <a:pt x="17012" y="8663"/>
                  <a:pt x="17107" y="8742"/>
                  <a:pt x="17162" y="8820"/>
                </a:cubicBezTo>
                <a:cubicBezTo>
                  <a:pt x="17453" y="9221"/>
                  <a:pt x="17862" y="9426"/>
                  <a:pt x="18310" y="9583"/>
                </a:cubicBezTo>
                <a:cubicBezTo>
                  <a:pt x="18446" y="9629"/>
                  <a:pt x="18536" y="9656"/>
                  <a:pt x="18609" y="9656"/>
                </a:cubicBezTo>
                <a:cubicBezTo>
                  <a:pt x="18723" y="9656"/>
                  <a:pt x="18799" y="9592"/>
                  <a:pt x="18947" y="9434"/>
                </a:cubicBezTo>
                <a:cubicBezTo>
                  <a:pt x="19183" y="9166"/>
                  <a:pt x="18861" y="9111"/>
                  <a:pt x="18790" y="8923"/>
                </a:cubicBezTo>
                <a:cubicBezTo>
                  <a:pt x="19018" y="8852"/>
                  <a:pt x="19270" y="8907"/>
                  <a:pt x="19388" y="8749"/>
                </a:cubicBezTo>
                <a:cubicBezTo>
                  <a:pt x="19694" y="8348"/>
                  <a:pt x="19978" y="7924"/>
                  <a:pt x="20119" y="7436"/>
                </a:cubicBezTo>
                <a:cubicBezTo>
                  <a:pt x="20143" y="7349"/>
                  <a:pt x="20072" y="7239"/>
                  <a:pt x="20206" y="7200"/>
                </a:cubicBezTo>
                <a:cubicBezTo>
                  <a:pt x="20442" y="7129"/>
                  <a:pt x="20198" y="7019"/>
                  <a:pt x="20221" y="6980"/>
                </a:cubicBezTo>
                <a:cubicBezTo>
                  <a:pt x="20242" y="6952"/>
                  <a:pt x="20268" y="6943"/>
                  <a:pt x="20297" y="6943"/>
                </a:cubicBezTo>
                <a:cubicBezTo>
                  <a:pt x="20351" y="6943"/>
                  <a:pt x="20415" y="6974"/>
                  <a:pt x="20474" y="6974"/>
                </a:cubicBezTo>
                <a:cubicBezTo>
                  <a:pt x="20482" y="6974"/>
                  <a:pt x="20489" y="6973"/>
                  <a:pt x="20497" y="6972"/>
                </a:cubicBezTo>
                <a:cubicBezTo>
                  <a:pt x="20591" y="6948"/>
                  <a:pt x="20701" y="6885"/>
                  <a:pt x="20670" y="6830"/>
                </a:cubicBezTo>
                <a:cubicBezTo>
                  <a:pt x="20536" y="6563"/>
                  <a:pt x="20882" y="6469"/>
                  <a:pt x="20851" y="6217"/>
                </a:cubicBezTo>
                <a:cubicBezTo>
                  <a:pt x="20819" y="5989"/>
                  <a:pt x="21268" y="5887"/>
                  <a:pt x="21071" y="5572"/>
                </a:cubicBezTo>
                <a:cubicBezTo>
                  <a:pt x="21071" y="5572"/>
                  <a:pt x="21094" y="5541"/>
                  <a:pt x="21110" y="5541"/>
                </a:cubicBezTo>
                <a:cubicBezTo>
                  <a:pt x="21598" y="5541"/>
                  <a:pt x="21480" y="5116"/>
                  <a:pt x="21480" y="4896"/>
                </a:cubicBezTo>
                <a:cubicBezTo>
                  <a:pt x="21472" y="4675"/>
                  <a:pt x="21488" y="4487"/>
                  <a:pt x="21645" y="4361"/>
                </a:cubicBezTo>
                <a:cubicBezTo>
                  <a:pt x="21889" y="4148"/>
                  <a:pt x="21857" y="3897"/>
                  <a:pt x="21826" y="3637"/>
                </a:cubicBezTo>
                <a:cubicBezTo>
                  <a:pt x="21810" y="3425"/>
                  <a:pt x="21535" y="3260"/>
                  <a:pt x="21724" y="3008"/>
                </a:cubicBezTo>
                <a:cubicBezTo>
                  <a:pt x="21732" y="3000"/>
                  <a:pt x="21684" y="2921"/>
                  <a:pt x="21653" y="2898"/>
                </a:cubicBezTo>
                <a:cubicBezTo>
                  <a:pt x="21551" y="2819"/>
                  <a:pt x="21441" y="2748"/>
                  <a:pt x="21323" y="2685"/>
                </a:cubicBezTo>
                <a:close/>
                <a:moveTo>
                  <a:pt x="27003" y="17181"/>
                </a:moveTo>
                <a:cubicBezTo>
                  <a:pt x="27108" y="17181"/>
                  <a:pt x="27205" y="17228"/>
                  <a:pt x="27277" y="17385"/>
                </a:cubicBezTo>
                <a:cubicBezTo>
                  <a:pt x="27317" y="17381"/>
                  <a:pt x="27355" y="17379"/>
                  <a:pt x="27392" y="17379"/>
                </a:cubicBezTo>
                <a:cubicBezTo>
                  <a:pt x="27874" y="17379"/>
                  <a:pt x="28125" y="17742"/>
                  <a:pt x="28417" y="18078"/>
                </a:cubicBezTo>
                <a:cubicBezTo>
                  <a:pt x="28662" y="18358"/>
                  <a:pt x="28977" y="18512"/>
                  <a:pt x="29357" y="18512"/>
                </a:cubicBezTo>
                <a:cubicBezTo>
                  <a:pt x="29489" y="18512"/>
                  <a:pt x="29630" y="18494"/>
                  <a:pt x="29778" y="18455"/>
                </a:cubicBezTo>
                <a:lnTo>
                  <a:pt x="29778" y="18455"/>
                </a:lnTo>
                <a:cubicBezTo>
                  <a:pt x="29628" y="18644"/>
                  <a:pt x="29542" y="18793"/>
                  <a:pt x="29817" y="18848"/>
                </a:cubicBezTo>
                <a:cubicBezTo>
                  <a:pt x="29998" y="18880"/>
                  <a:pt x="30139" y="19006"/>
                  <a:pt x="30313" y="19061"/>
                </a:cubicBezTo>
                <a:cubicBezTo>
                  <a:pt x="30430" y="19108"/>
                  <a:pt x="30533" y="19163"/>
                  <a:pt x="30493" y="19305"/>
                </a:cubicBezTo>
                <a:cubicBezTo>
                  <a:pt x="30423" y="19588"/>
                  <a:pt x="30643" y="19792"/>
                  <a:pt x="30761" y="19957"/>
                </a:cubicBezTo>
                <a:cubicBezTo>
                  <a:pt x="30942" y="20233"/>
                  <a:pt x="31068" y="20492"/>
                  <a:pt x="31060" y="20823"/>
                </a:cubicBezTo>
                <a:cubicBezTo>
                  <a:pt x="31068" y="20901"/>
                  <a:pt x="31115" y="20980"/>
                  <a:pt x="31186" y="21027"/>
                </a:cubicBezTo>
                <a:cubicBezTo>
                  <a:pt x="31248" y="21074"/>
                  <a:pt x="31343" y="21153"/>
                  <a:pt x="31319" y="21224"/>
                </a:cubicBezTo>
                <a:cubicBezTo>
                  <a:pt x="31193" y="21648"/>
                  <a:pt x="31421" y="22097"/>
                  <a:pt x="31241" y="22529"/>
                </a:cubicBezTo>
                <a:cubicBezTo>
                  <a:pt x="31178" y="22702"/>
                  <a:pt x="31044" y="22836"/>
                  <a:pt x="30871" y="22891"/>
                </a:cubicBezTo>
                <a:cubicBezTo>
                  <a:pt x="30745" y="22923"/>
                  <a:pt x="30619" y="22946"/>
                  <a:pt x="30486" y="22962"/>
                </a:cubicBezTo>
                <a:cubicBezTo>
                  <a:pt x="30336" y="22844"/>
                  <a:pt x="30517" y="22679"/>
                  <a:pt x="30430" y="22553"/>
                </a:cubicBezTo>
                <a:cubicBezTo>
                  <a:pt x="30409" y="22546"/>
                  <a:pt x="30390" y="22543"/>
                  <a:pt x="30374" y="22543"/>
                </a:cubicBezTo>
                <a:cubicBezTo>
                  <a:pt x="30245" y="22543"/>
                  <a:pt x="30283" y="22744"/>
                  <a:pt x="30171" y="22765"/>
                </a:cubicBezTo>
                <a:cubicBezTo>
                  <a:pt x="30092" y="22749"/>
                  <a:pt x="30021" y="22694"/>
                  <a:pt x="29990" y="22624"/>
                </a:cubicBezTo>
                <a:cubicBezTo>
                  <a:pt x="29937" y="22527"/>
                  <a:pt x="29878" y="22451"/>
                  <a:pt x="29807" y="22451"/>
                </a:cubicBezTo>
                <a:cubicBezTo>
                  <a:pt x="29763" y="22451"/>
                  <a:pt x="29714" y="22480"/>
                  <a:pt x="29660" y="22553"/>
                </a:cubicBezTo>
                <a:cubicBezTo>
                  <a:pt x="29611" y="22613"/>
                  <a:pt x="29565" y="22633"/>
                  <a:pt x="29515" y="22633"/>
                </a:cubicBezTo>
                <a:cubicBezTo>
                  <a:pt x="29468" y="22633"/>
                  <a:pt x="29418" y="22615"/>
                  <a:pt x="29361" y="22600"/>
                </a:cubicBezTo>
                <a:cubicBezTo>
                  <a:pt x="29192" y="22552"/>
                  <a:pt x="29020" y="22500"/>
                  <a:pt x="28852" y="22500"/>
                </a:cubicBezTo>
                <a:cubicBezTo>
                  <a:pt x="28690" y="22500"/>
                  <a:pt x="28532" y="22548"/>
                  <a:pt x="28386" y="22694"/>
                </a:cubicBezTo>
                <a:cubicBezTo>
                  <a:pt x="28366" y="22702"/>
                  <a:pt x="28344" y="22706"/>
                  <a:pt x="28322" y="22706"/>
                </a:cubicBezTo>
                <a:cubicBezTo>
                  <a:pt x="28299" y="22706"/>
                  <a:pt x="28275" y="22702"/>
                  <a:pt x="28252" y="22694"/>
                </a:cubicBezTo>
                <a:cubicBezTo>
                  <a:pt x="28181" y="22647"/>
                  <a:pt x="28212" y="22576"/>
                  <a:pt x="28244" y="22521"/>
                </a:cubicBezTo>
                <a:cubicBezTo>
                  <a:pt x="28338" y="22403"/>
                  <a:pt x="28425" y="22285"/>
                  <a:pt x="28496" y="22152"/>
                </a:cubicBezTo>
                <a:cubicBezTo>
                  <a:pt x="28787" y="21436"/>
                  <a:pt x="29109" y="20728"/>
                  <a:pt x="29133" y="19934"/>
                </a:cubicBezTo>
                <a:cubicBezTo>
                  <a:pt x="29141" y="19784"/>
                  <a:pt x="29133" y="19619"/>
                  <a:pt x="28991" y="19541"/>
                </a:cubicBezTo>
                <a:cubicBezTo>
                  <a:pt x="28441" y="19218"/>
                  <a:pt x="27984" y="18746"/>
                  <a:pt x="27339" y="18589"/>
                </a:cubicBezTo>
                <a:cubicBezTo>
                  <a:pt x="27216" y="18559"/>
                  <a:pt x="27098" y="18532"/>
                  <a:pt x="26989" y="18532"/>
                </a:cubicBezTo>
                <a:cubicBezTo>
                  <a:pt x="26813" y="18532"/>
                  <a:pt x="26663" y="18602"/>
                  <a:pt x="26561" y="18841"/>
                </a:cubicBezTo>
                <a:cubicBezTo>
                  <a:pt x="26514" y="18974"/>
                  <a:pt x="26364" y="19006"/>
                  <a:pt x="26262" y="19084"/>
                </a:cubicBezTo>
                <a:cubicBezTo>
                  <a:pt x="26152" y="19163"/>
                  <a:pt x="26002" y="19265"/>
                  <a:pt x="26207" y="19430"/>
                </a:cubicBezTo>
                <a:cubicBezTo>
                  <a:pt x="26301" y="19509"/>
                  <a:pt x="26191" y="19564"/>
                  <a:pt x="26120" y="19596"/>
                </a:cubicBezTo>
                <a:cubicBezTo>
                  <a:pt x="26095" y="19605"/>
                  <a:pt x="26069" y="19609"/>
                  <a:pt x="26043" y="19609"/>
                </a:cubicBezTo>
                <a:cubicBezTo>
                  <a:pt x="25976" y="19609"/>
                  <a:pt x="25909" y="19585"/>
                  <a:pt x="25843" y="19585"/>
                </a:cubicBezTo>
                <a:cubicBezTo>
                  <a:pt x="25809" y="19585"/>
                  <a:pt x="25775" y="19592"/>
                  <a:pt x="25743" y="19611"/>
                </a:cubicBezTo>
                <a:cubicBezTo>
                  <a:pt x="25711" y="19698"/>
                  <a:pt x="25798" y="19729"/>
                  <a:pt x="25814" y="19784"/>
                </a:cubicBezTo>
                <a:cubicBezTo>
                  <a:pt x="25845" y="19965"/>
                  <a:pt x="25633" y="20012"/>
                  <a:pt x="25609" y="20154"/>
                </a:cubicBezTo>
                <a:cubicBezTo>
                  <a:pt x="25586" y="20296"/>
                  <a:pt x="25759" y="20351"/>
                  <a:pt x="25751" y="20524"/>
                </a:cubicBezTo>
                <a:cubicBezTo>
                  <a:pt x="25735" y="20830"/>
                  <a:pt x="25806" y="21121"/>
                  <a:pt x="26128" y="21279"/>
                </a:cubicBezTo>
                <a:cubicBezTo>
                  <a:pt x="26183" y="21302"/>
                  <a:pt x="26215" y="21326"/>
                  <a:pt x="26175" y="21381"/>
                </a:cubicBezTo>
                <a:cubicBezTo>
                  <a:pt x="25908" y="21735"/>
                  <a:pt x="26207" y="21987"/>
                  <a:pt x="26325" y="22270"/>
                </a:cubicBezTo>
                <a:cubicBezTo>
                  <a:pt x="26372" y="22388"/>
                  <a:pt x="26529" y="22443"/>
                  <a:pt x="26514" y="22647"/>
                </a:cubicBezTo>
                <a:cubicBezTo>
                  <a:pt x="26461" y="22630"/>
                  <a:pt x="26407" y="22621"/>
                  <a:pt x="26351" y="22621"/>
                </a:cubicBezTo>
                <a:cubicBezTo>
                  <a:pt x="26332" y="22621"/>
                  <a:pt x="26313" y="22622"/>
                  <a:pt x="26293" y="22624"/>
                </a:cubicBezTo>
                <a:cubicBezTo>
                  <a:pt x="26278" y="22576"/>
                  <a:pt x="26254" y="22537"/>
                  <a:pt x="26215" y="22506"/>
                </a:cubicBezTo>
                <a:cubicBezTo>
                  <a:pt x="26105" y="22411"/>
                  <a:pt x="25971" y="22348"/>
                  <a:pt x="25884" y="22223"/>
                </a:cubicBezTo>
                <a:cubicBezTo>
                  <a:pt x="25822" y="22140"/>
                  <a:pt x="25791" y="21985"/>
                  <a:pt x="25667" y="21985"/>
                </a:cubicBezTo>
                <a:cubicBezTo>
                  <a:pt x="25650" y="21985"/>
                  <a:pt x="25630" y="21988"/>
                  <a:pt x="25609" y="21994"/>
                </a:cubicBezTo>
                <a:cubicBezTo>
                  <a:pt x="25572" y="22006"/>
                  <a:pt x="25544" y="22012"/>
                  <a:pt x="25521" y="22012"/>
                </a:cubicBezTo>
                <a:cubicBezTo>
                  <a:pt x="25380" y="22012"/>
                  <a:pt x="25485" y="21806"/>
                  <a:pt x="25397" y="21758"/>
                </a:cubicBezTo>
                <a:cubicBezTo>
                  <a:pt x="25153" y="21648"/>
                  <a:pt x="24922" y="21526"/>
                  <a:pt x="24666" y="21526"/>
                </a:cubicBezTo>
                <a:cubicBezTo>
                  <a:pt x="24558" y="21526"/>
                  <a:pt x="24446" y="21547"/>
                  <a:pt x="24327" y="21601"/>
                </a:cubicBezTo>
                <a:cubicBezTo>
                  <a:pt x="24138" y="21688"/>
                  <a:pt x="23910" y="21703"/>
                  <a:pt x="23706" y="21743"/>
                </a:cubicBezTo>
                <a:cubicBezTo>
                  <a:pt x="23635" y="21758"/>
                  <a:pt x="23525" y="21743"/>
                  <a:pt x="23556" y="21876"/>
                </a:cubicBezTo>
                <a:cubicBezTo>
                  <a:pt x="23580" y="21955"/>
                  <a:pt x="23706" y="21932"/>
                  <a:pt x="23714" y="22026"/>
                </a:cubicBezTo>
                <a:cubicBezTo>
                  <a:pt x="23548" y="22105"/>
                  <a:pt x="23289" y="22057"/>
                  <a:pt x="23202" y="22191"/>
                </a:cubicBezTo>
                <a:lnTo>
                  <a:pt x="22951" y="22191"/>
                </a:lnTo>
                <a:cubicBezTo>
                  <a:pt x="22935" y="22193"/>
                  <a:pt x="22919" y="22194"/>
                  <a:pt x="22904" y="22194"/>
                </a:cubicBezTo>
                <a:cubicBezTo>
                  <a:pt x="22620" y="22194"/>
                  <a:pt x="22335" y="21931"/>
                  <a:pt x="22298" y="21641"/>
                </a:cubicBezTo>
                <a:cubicBezTo>
                  <a:pt x="22266" y="21349"/>
                  <a:pt x="22086" y="21043"/>
                  <a:pt x="22369" y="20767"/>
                </a:cubicBezTo>
                <a:cubicBezTo>
                  <a:pt x="22416" y="20720"/>
                  <a:pt x="22408" y="20610"/>
                  <a:pt x="22408" y="20532"/>
                </a:cubicBezTo>
                <a:lnTo>
                  <a:pt x="22408" y="20524"/>
                </a:lnTo>
                <a:cubicBezTo>
                  <a:pt x="22384" y="20343"/>
                  <a:pt x="22345" y="20185"/>
                  <a:pt x="22605" y="20123"/>
                </a:cubicBezTo>
                <a:cubicBezTo>
                  <a:pt x="22746" y="20083"/>
                  <a:pt x="22746" y="19918"/>
                  <a:pt x="22683" y="19776"/>
                </a:cubicBezTo>
                <a:cubicBezTo>
                  <a:pt x="22573" y="19541"/>
                  <a:pt x="22612" y="19423"/>
                  <a:pt x="22864" y="19234"/>
                </a:cubicBezTo>
                <a:cubicBezTo>
                  <a:pt x="23163" y="19006"/>
                  <a:pt x="23383" y="18683"/>
                  <a:pt x="23493" y="18321"/>
                </a:cubicBezTo>
                <a:cubicBezTo>
                  <a:pt x="23517" y="18243"/>
                  <a:pt x="23501" y="18180"/>
                  <a:pt x="23619" y="18156"/>
                </a:cubicBezTo>
                <a:cubicBezTo>
                  <a:pt x="24115" y="18046"/>
                  <a:pt x="24563" y="17802"/>
                  <a:pt x="25027" y="17598"/>
                </a:cubicBezTo>
                <a:cubicBezTo>
                  <a:pt x="25295" y="17472"/>
                  <a:pt x="25586" y="17401"/>
                  <a:pt x="25877" y="17385"/>
                </a:cubicBezTo>
                <a:cubicBezTo>
                  <a:pt x="26120" y="17362"/>
                  <a:pt x="26364" y="17330"/>
                  <a:pt x="26600" y="17283"/>
                </a:cubicBezTo>
                <a:cubicBezTo>
                  <a:pt x="26720" y="17261"/>
                  <a:pt x="26868" y="17181"/>
                  <a:pt x="27003" y="17181"/>
                </a:cubicBezTo>
                <a:close/>
                <a:moveTo>
                  <a:pt x="22002" y="23637"/>
                </a:moveTo>
                <a:cubicBezTo>
                  <a:pt x="22040" y="23637"/>
                  <a:pt x="22078" y="23637"/>
                  <a:pt x="22117" y="23638"/>
                </a:cubicBezTo>
                <a:cubicBezTo>
                  <a:pt x="22046" y="23701"/>
                  <a:pt x="21975" y="23756"/>
                  <a:pt x="21912" y="23819"/>
                </a:cubicBezTo>
                <a:cubicBezTo>
                  <a:pt x="21700" y="24000"/>
                  <a:pt x="21535" y="24220"/>
                  <a:pt x="21323" y="24401"/>
                </a:cubicBezTo>
                <a:cubicBezTo>
                  <a:pt x="21354" y="24228"/>
                  <a:pt x="21527" y="24102"/>
                  <a:pt x="21503" y="23906"/>
                </a:cubicBezTo>
                <a:cubicBezTo>
                  <a:pt x="21480" y="23756"/>
                  <a:pt x="21283" y="23851"/>
                  <a:pt x="21228" y="23693"/>
                </a:cubicBezTo>
                <a:cubicBezTo>
                  <a:pt x="21488" y="23659"/>
                  <a:pt x="21743" y="23637"/>
                  <a:pt x="22002" y="23637"/>
                </a:cubicBezTo>
                <a:close/>
                <a:moveTo>
                  <a:pt x="18902" y="23657"/>
                </a:moveTo>
                <a:cubicBezTo>
                  <a:pt x="18985" y="23657"/>
                  <a:pt x="19067" y="23685"/>
                  <a:pt x="19136" y="23741"/>
                </a:cubicBezTo>
                <a:cubicBezTo>
                  <a:pt x="19026" y="23906"/>
                  <a:pt x="18821" y="24039"/>
                  <a:pt x="18869" y="24299"/>
                </a:cubicBezTo>
                <a:cubicBezTo>
                  <a:pt x="18877" y="24338"/>
                  <a:pt x="18861" y="24385"/>
                  <a:pt x="18829" y="24417"/>
                </a:cubicBezTo>
                <a:cubicBezTo>
                  <a:pt x="18756" y="24384"/>
                  <a:pt x="18680" y="24367"/>
                  <a:pt x="18599" y="24367"/>
                </a:cubicBezTo>
                <a:cubicBezTo>
                  <a:pt x="18489" y="24367"/>
                  <a:pt x="18371" y="24397"/>
                  <a:pt x="18239" y="24456"/>
                </a:cubicBezTo>
                <a:lnTo>
                  <a:pt x="18247" y="24456"/>
                </a:lnTo>
                <a:cubicBezTo>
                  <a:pt x="18190" y="24487"/>
                  <a:pt x="18128" y="24503"/>
                  <a:pt x="18067" y="24503"/>
                </a:cubicBezTo>
                <a:cubicBezTo>
                  <a:pt x="18018" y="24503"/>
                  <a:pt x="17970" y="24493"/>
                  <a:pt x="17925" y="24472"/>
                </a:cubicBezTo>
                <a:cubicBezTo>
                  <a:pt x="17827" y="24439"/>
                  <a:pt x="17726" y="24422"/>
                  <a:pt x="17626" y="24422"/>
                </a:cubicBezTo>
                <a:cubicBezTo>
                  <a:pt x="17581" y="24422"/>
                  <a:pt x="17536" y="24425"/>
                  <a:pt x="17492" y="24433"/>
                </a:cubicBezTo>
                <a:lnTo>
                  <a:pt x="17233" y="24448"/>
                </a:lnTo>
                <a:cubicBezTo>
                  <a:pt x="17288" y="24362"/>
                  <a:pt x="17335" y="24275"/>
                  <a:pt x="17382" y="24197"/>
                </a:cubicBezTo>
                <a:cubicBezTo>
                  <a:pt x="17532" y="23940"/>
                  <a:pt x="17678" y="23768"/>
                  <a:pt x="17933" y="23768"/>
                </a:cubicBezTo>
                <a:cubicBezTo>
                  <a:pt x="17998" y="23768"/>
                  <a:pt x="18071" y="23779"/>
                  <a:pt x="18153" y="23803"/>
                </a:cubicBezTo>
                <a:cubicBezTo>
                  <a:pt x="18191" y="23813"/>
                  <a:pt x="18231" y="23818"/>
                  <a:pt x="18271" y="23818"/>
                </a:cubicBezTo>
                <a:cubicBezTo>
                  <a:pt x="18422" y="23818"/>
                  <a:pt x="18584" y="23757"/>
                  <a:pt x="18727" y="23701"/>
                </a:cubicBezTo>
                <a:cubicBezTo>
                  <a:pt x="18783" y="23672"/>
                  <a:pt x="18843" y="23657"/>
                  <a:pt x="18902" y="23657"/>
                </a:cubicBezTo>
                <a:close/>
                <a:moveTo>
                  <a:pt x="29415" y="23004"/>
                </a:moveTo>
                <a:cubicBezTo>
                  <a:pt x="29619" y="23004"/>
                  <a:pt x="29824" y="23036"/>
                  <a:pt x="30021" y="23103"/>
                </a:cubicBezTo>
                <a:cubicBezTo>
                  <a:pt x="30204" y="23168"/>
                  <a:pt x="30377" y="23228"/>
                  <a:pt x="30565" y="23228"/>
                </a:cubicBezTo>
                <a:cubicBezTo>
                  <a:pt x="30628" y="23228"/>
                  <a:pt x="30693" y="23222"/>
                  <a:pt x="30761" y="23206"/>
                </a:cubicBezTo>
                <a:cubicBezTo>
                  <a:pt x="30787" y="23198"/>
                  <a:pt x="30813" y="23195"/>
                  <a:pt x="30838" y="23195"/>
                </a:cubicBezTo>
                <a:cubicBezTo>
                  <a:pt x="30944" y="23195"/>
                  <a:pt x="31014" y="23266"/>
                  <a:pt x="30918" y="23426"/>
                </a:cubicBezTo>
                <a:cubicBezTo>
                  <a:pt x="30674" y="23851"/>
                  <a:pt x="30627" y="24370"/>
                  <a:pt x="30281" y="24747"/>
                </a:cubicBezTo>
                <a:cubicBezTo>
                  <a:pt x="30226" y="24826"/>
                  <a:pt x="30187" y="24912"/>
                  <a:pt x="30171" y="25015"/>
                </a:cubicBezTo>
                <a:cubicBezTo>
                  <a:pt x="30155" y="25062"/>
                  <a:pt x="30155" y="25109"/>
                  <a:pt x="30171" y="25156"/>
                </a:cubicBezTo>
                <a:cubicBezTo>
                  <a:pt x="30219" y="25274"/>
                  <a:pt x="30301" y="25298"/>
                  <a:pt x="30391" y="25298"/>
                </a:cubicBezTo>
                <a:cubicBezTo>
                  <a:pt x="30448" y="25298"/>
                  <a:pt x="30508" y="25288"/>
                  <a:pt x="30564" y="25288"/>
                </a:cubicBezTo>
                <a:cubicBezTo>
                  <a:pt x="30578" y="25288"/>
                  <a:pt x="30591" y="25289"/>
                  <a:pt x="30604" y="25290"/>
                </a:cubicBezTo>
                <a:cubicBezTo>
                  <a:pt x="30667" y="25297"/>
                  <a:pt x="30747" y="25318"/>
                  <a:pt x="30820" y="25318"/>
                </a:cubicBezTo>
                <a:cubicBezTo>
                  <a:pt x="30910" y="25318"/>
                  <a:pt x="30990" y="25286"/>
                  <a:pt x="31020" y="25156"/>
                </a:cubicBezTo>
                <a:cubicBezTo>
                  <a:pt x="31036" y="25109"/>
                  <a:pt x="30965" y="25062"/>
                  <a:pt x="31068" y="25054"/>
                </a:cubicBezTo>
                <a:cubicBezTo>
                  <a:pt x="31453" y="25015"/>
                  <a:pt x="31453" y="25007"/>
                  <a:pt x="31728" y="24614"/>
                </a:cubicBezTo>
                <a:lnTo>
                  <a:pt x="31728" y="24614"/>
                </a:lnTo>
                <a:cubicBezTo>
                  <a:pt x="31728" y="24779"/>
                  <a:pt x="31752" y="24857"/>
                  <a:pt x="31720" y="24905"/>
                </a:cubicBezTo>
                <a:lnTo>
                  <a:pt x="31728" y="24905"/>
                </a:lnTo>
                <a:cubicBezTo>
                  <a:pt x="31421" y="25345"/>
                  <a:pt x="31201" y="25856"/>
                  <a:pt x="30643" y="26061"/>
                </a:cubicBezTo>
                <a:cubicBezTo>
                  <a:pt x="30399" y="26147"/>
                  <a:pt x="30155" y="26242"/>
                  <a:pt x="29919" y="26352"/>
                </a:cubicBezTo>
                <a:cubicBezTo>
                  <a:pt x="29797" y="26411"/>
                  <a:pt x="29668" y="26440"/>
                  <a:pt x="29539" y="26440"/>
                </a:cubicBezTo>
                <a:cubicBezTo>
                  <a:pt x="29410" y="26440"/>
                  <a:pt x="29282" y="26411"/>
                  <a:pt x="29164" y="26352"/>
                </a:cubicBezTo>
                <a:cubicBezTo>
                  <a:pt x="28409" y="26037"/>
                  <a:pt x="27670" y="25675"/>
                  <a:pt x="27088" y="25070"/>
                </a:cubicBezTo>
                <a:cubicBezTo>
                  <a:pt x="26844" y="24810"/>
                  <a:pt x="26671" y="24480"/>
                  <a:pt x="26317" y="24346"/>
                </a:cubicBezTo>
                <a:cubicBezTo>
                  <a:pt x="26128" y="24275"/>
                  <a:pt x="26356" y="24063"/>
                  <a:pt x="26160" y="23929"/>
                </a:cubicBezTo>
                <a:cubicBezTo>
                  <a:pt x="26120" y="23898"/>
                  <a:pt x="26057" y="23866"/>
                  <a:pt x="25995" y="23819"/>
                </a:cubicBezTo>
                <a:cubicBezTo>
                  <a:pt x="26057" y="23733"/>
                  <a:pt x="26136" y="23654"/>
                  <a:pt x="26215" y="23591"/>
                </a:cubicBezTo>
                <a:cubicBezTo>
                  <a:pt x="26254" y="23560"/>
                  <a:pt x="26286" y="23520"/>
                  <a:pt x="26301" y="23473"/>
                </a:cubicBezTo>
                <a:cubicBezTo>
                  <a:pt x="26341" y="23402"/>
                  <a:pt x="26364" y="23332"/>
                  <a:pt x="26372" y="23261"/>
                </a:cubicBezTo>
                <a:cubicBezTo>
                  <a:pt x="26639" y="23206"/>
                  <a:pt x="26907" y="23151"/>
                  <a:pt x="27174" y="23096"/>
                </a:cubicBezTo>
                <a:cubicBezTo>
                  <a:pt x="27197" y="23092"/>
                  <a:pt x="27220" y="23090"/>
                  <a:pt x="27243" y="23090"/>
                </a:cubicBezTo>
                <a:cubicBezTo>
                  <a:pt x="27371" y="23090"/>
                  <a:pt x="27497" y="23144"/>
                  <a:pt x="27583" y="23237"/>
                </a:cubicBezTo>
                <a:cubicBezTo>
                  <a:pt x="27713" y="23363"/>
                  <a:pt x="27843" y="23409"/>
                  <a:pt x="27974" y="23409"/>
                </a:cubicBezTo>
                <a:cubicBezTo>
                  <a:pt x="28146" y="23409"/>
                  <a:pt x="28318" y="23330"/>
                  <a:pt x="28488" y="23245"/>
                </a:cubicBezTo>
                <a:cubicBezTo>
                  <a:pt x="28772" y="23086"/>
                  <a:pt x="29092" y="23004"/>
                  <a:pt x="29415" y="23004"/>
                </a:cubicBezTo>
                <a:close/>
                <a:moveTo>
                  <a:pt x="38043" y="13750"/>
                </a:moveTo>
                <a:cubicBezTo>
                  <a:pt x="38107" y="13750"/>
                  <a:pt x="38171" y="13764"/>
                  <a:pt x="38233" y="13791"/>
                </a:cubicBezTo>
                <a:cubicBezTo>
                  <a:pt x="38366" y="13815"/>
                  <a:pt x="38445" y="13948"/>
                  <a:pt x="38422" y="14074"/>
                </a:cubicBezTo>
                <a:cubicBezTo>
                  <a:pt x="38406" y="14349"/>
                  <a:pt x="38209" y="14578"/>
                  <a:pt x="38264" y="14869"/>
                </a:cubicBezTo>
                <a:cubicBezTo>
                  <a:pt x="38288" y="15002"/>
                  <a:pt x="38099" y="15081"/>
                  <a:pt x="37973" y="15097"/>
                </a:cubicBezTo>
                <a:cubicBezTo>
                  <a:pt x="37666" y="15136"/>
                  <a:pt x="37375" y="15175"/>
                  <a:pt x="37399" y="15600"/>
                </a:cubicBezTo>
                <a:cubicBezTo>
                  <a:pt x="37399" y="15671"/>
                  <a:pt x="37336" y="15726"/>
                  <a:pt x="37273" y="15734"/>
                </a:cubicBezTo>
                <a:cubicBezTo>
                  <a:pt x="36935" y="15781"/>
                  <a:pt x="36841" y="16096"/>
                  <a:pt x="36723" y="16324"/>
                </a:cubicBezTo>
                <a:cubicBezTo>
                  <a:pt x="36616" y="16531"/>
                  <a:pt x="36515" y="16699"/>
                  <a:pt x="36245" y="16699"/>
                </a:cubicBezTo>
                <a:cubicBezTo>
                  <a:pt x="36217" y="16699"/>
                  <a:pt x="36188" y="16697"/>
                  <a:pt x="36156" y="16693"/>
                </a:cubicBezTo>
                <a:lnTo>
                  <a:pt x="36156" y="16693"/>
                </a:lnTo>
                <a:cubicBezTo>
                  <a:pt x="36573" y="17157"/>
                  <a:pt x="36542" y="17385"/>
                  <a:pt x="36062" y="17503"/>
                </a:cubicBezTo>
                <a:cubicBezTo>
                  <a:pt x="35692" y="17590"/>
                  <a:pt x="35511" y="17849"/>
                  <a:pt x="35252" y="18078"/>
                </a:cubicBezTo>
                <a:cubicBezTo>
                  <a:pt x="34819" y="18471"/>
                  <a:pt x="34882" y="18864"/>
                  <a:pt x="35055" y="19305"/>
                </a:cubicBezTo>
                <a:cubicBezTo>
                  <a:pt x="35220" y="19714"/>
                  <a:pt x="35535" y="19973"/>
                  <a:pt x="35952" y="19997"/>
                </a:cubicBezTo>
                <a:cubicBezTo>
                  <a:pt x="35959" y="19997"/>
                  <a:pt x="35966" y="19997"/>
                  <a:pt x="35973" y="19997"/>
                </a:cubicBezTo>
                <a:cubicBezTo>
                  <a:pt x="36374" y="19997"/>
                  <a:pt x="36742" y="19778"/>
                  <a:pt x="36935" y="19430"/>
                </a:cubicBezTo>
                <a:cubicBezTo>
                  <a:pt x="37029" y="19289"/>
                  <a:pt x="37077" y="19147"/>
                  <a:pt x="37265" y="19116"/>
                </a:cubicBezTo>
                <a:cubicBezTo>
                  <a:pt x="37430" y="19084"/>
                  <a:pt x="37556" y="18943"/>
                  <a:pt x="37580" y="18778"/>
                </a:cubicBezTo>
                <a:cubicBezTo>
                  <a:pt x="37619" y="18542"/>
                  <a:pt x="37659" y="18361"/>
                  <a:pt x="37942" y="18282"/>
                </a:cubicBezTo>
                <a:cubicBezTo>
                  <a:pt x="38091" y="18243"/>
                  <a:pt x="38107" y="18030"/>
                  <a:pt x="38060" y="17889"/>
                </a:cubicBezTo>
                <a:cubicBezTo>
                  <a:pt x="37981" y="17669"/>
                  <a:pt x="38036" y="17551"/>
                  <a:pt x="38256" y="17472"/>
                </a:cubicBezTo>
                <a:cubicBezTo>
                  <a:pt x="38484" y="17393"/>
                  <a:pt x="38610" y="17236"/>
                  <a:pt x="38657" y="16976"/>
                </a:cubicBezTo>
                <a:cubicBezTo>
                  <a:pt x="38728" y="16638"/>
                  <a:pt x="39090" y="16520"/>
                  <a:pt x="39310" y="16292"/>
                </a:cubicBezTo>
                <a:cubicBezTo>
                  <a:pt x="39397" y="16190"/>
                  <a:pt x="39538" y="16151"/>
                  <a:pt x="39468" y="15978"/>
                </a:cubicBezTo>
                <a:cubicBezTo>
                  <a:pt x="39420" y="15891"/>
                  <a:pt x="39507" y="15867"/>
                  <a:pt x="39554" y="15844"/>
                </a:cubicBezTo>
                <a:cubicBezTo>
                  <a:pt x="39759" y="15742"/>
                  <a:pt x="39869" y="15561"/>
                  <a:pt x="39829" y="15364"/>
                </a:cubicBezTo>
                <a:cubicBezTo>
                  <a:pt x="39790" y="15167"/>
                  <a:pt x="39515" y="15199"/>
                  <a:pt x="39405" y="15042"/>
                </a:cubicBezTo>
                <a:cubicBezTo>
                  <a:pt x="39365" y="14994"/>
                  <a:pt x="39247" y="15010"/>
                  <a:pt x="39169" y="14987"/>
                </a:cubicBezTo>
                <a:cubicBezTo>
                  <a:pt x="38775" y="14876"/>
                  <a:pt x="38697" y="14625"/>
                  <a:pt x="38996" y="14326"/>
                </a:cubicBezTo>
                <a:cubicBezTo>
                  <a:pt x="39153" y="14161"/>
                  <a:pt x="39074" y="14184"/>
                  <a:pt x="38933" y="14129"/>
                </a:cubicBezTo>
                <a:cubicBezTo>
                  <a:pt x="38823" y="14082"/>
                  <a:pt x="38823" y="13956"/>
                  <a:pt x="38862" y="13823"/>
                </a:cubicBezTo>
                <a:lnTo>
                  <a:pt x="38862" y="13823"/>
                </a:lnTo>
                <a:cubicBezTo>
                  <a:pt x="39106" y="13846"/>
                  <a:pt x="39271" y="14051"/>
                  <a:pt x="39491" y="14098"/>
                </a:cubicBezTo>
                <a:cubicBezTo>
                  <a:pt x="40160" y="14255"/>
                  <a:pt x="40750" y="14625"/>
                  <a:pt x="41418" y="14782"/>
                </a:cubicBezTo>
                <a:cubicBezTo>
                  <a:pt x="41953" y="14900"/>
                  <a:pt x="42228" y="15356"/>
                  <a:pt x="42551" y="15742"/>
                </a:cubicBezTo>
                <a:cubicBezTo>
                  <a:pt x="42975" y="16245"/>
                  <a:pt x="42661" y="16685"/>
                  <a:pt x="42409" y="17110"/>
                </a:cubicBezTo>
                <a:cubicBezTo>
                  <a:pt x="42220" y="17401"/>
                  <a:pt x="42197" y="17385"/>
                  <a:pt x="42315" y="17716"/>
                </a:cubicBezTo>
                <a:cubicBezTo>
                  <a:pt x="41748" y="17716"/>
                  <a:pt x="41662" y="18243"/>
                  <a:pt x="41395" y="18573"/>
                </a:cubicBezTo>
                <a:cubicBezTo>
                  <a:pt x="41269" y="18723"/>
                  <a:pt x="41575" y="18707"/>
                  <a:pt x="41654" y="18778"/>
                </a:cubicBezTo>
                <a:cubicBezTo>
                  <a:pt x="41623" y="18856"/>
                  <a:pt x="41552" y="18903"/>
                  <a:pt x="41465" y="18911"/>
                </a:cubicBezTo>
                <a:cubicBezTo>
                  <a:pt x="41198" y="18927"/>
                  <a:pt x="41080" y="19084"/>
                  <a:pt x="41025" y="19344"/>
                </a:cubicBezTo>
                <a:cubicBezTo>
                  <a:pt x="40964" y="19613"/>
                  <a:pt x="40896" y="19732"/>
                  <a:pt x="40765" y="19732"/>
                </a:cubicBezTo>
                <a:cubicBezTo>
                  <a:pt x="40675" y="19732"/>
                  <a:pt x="40555" y="19675"/>
                  <a:pt x="40388" y="19572"/>
                </a:cubicBezTo>
                <a:cubicBezTo>
                  <a:pt x="40287" y="19506"/>
                  <a:pt x="40182" y="19483"/>
                  <a:pt x="40064" y="19483"/>
                </a:cubicBezTo>
                <a:cubicBezTo>
                  <a:pt x="39998" y="19483"/>
                  <a:pt x="39929" y="19490"/>
                  <a:pt x="39853" y="19501"/>
                </a:cubicBezTo>
                <a:cubicBezTo>
                  <a:pt x="39587" y="19536"/>
                  <a:pt x="39377" y="19739"/>
                  <a:pt x="39107" y="19739"/>
                </a:cubicBezTo>
                <a:cubicBezTo>
                  <a:pt x="39073" y="19739"/>
                  <a:pt x="39039" y="19736"/>
                  <a:pt x="39004" y="19729"/>
                </a:cubicBezTo>
                <a:cubicBezTo>
                  <a:pt x="38980" y="19725"/>
                  <a:pt x="38957" y="19723"/>
                  <a:pt x="38935" y="19723"/>
                </a:cubicBezTo>
                <a:cubicBezTo>
                  <a:pt x="38787" y="19723"/>
                  <a:pt x="38657" y="19812"/>
                  <a:pt x="38657" y="19989"/>
                </a:cubicBezTo>
                <a:cubicBezTo>
                  <a:pt x="38657" y="20140"/>
                  <a:pt x="38746" y="20184"/>
                  <a:pt x="38865" y="20184"/>
                </a:cubicBezTo>
                <a:cubicBezTo>
                  <a:pt x="38920" y="20184"/>
                  <a:pt x="38981" y="20174"/>
                  <a:pt x="39043" y="20162"/>
                </a:cubicBezTo>
                <a:lnTo>
                  <a:pt x="39043" y="20162"/>
                </a:lnTo>
                <a:cubicBezTo>
                  <a:pt x="38775" y="20382"/>
                  <a:pt x="38414" y="20437"/>
                  <a:pt x="38319" y="20815"/>
                </a:cubicBezTo>
                <a:cubicBezTo>
                  <a:pt x="38288" y="20933"/>
                  <a:pt x="38241" y="21035"/>
                  <a:pt x="38225" y="21161"/>
                </a:cubicBezTo>
                <a:cubicBezTo>
                  <a:pt x="38186" y="21389"/>
                  <a:pt x="38225" y="21672"/>
                  <a:pt x="37950" y="21814"/>
                </a:cubicBezTo>
                <a:cubicBezTo>
                  <a:pt x="37895" y="21853"/>
                  <a:pt x="37863" y="21908"/>
                  <a:pt x="37863" y="21979"/>
                </a:cubicBezTo>
                <a:cubicBezTo>
                  <a:pt x="37808" y="22545"/>
                  <a:pt x="37336" y="22521"/>
                  <a:pt x="36966" y="22624"/>
                </a:cubicBezTo>
                <a:cubicBezTo>
                  <a:pt x="36947" y="22630"/>
                  <a:pt x="36923" y="22634"/>
                  <a:pt x="36901" y="22634"/>
                </a:cubicBezTo>
                <a:cubicBezTo>
                  <a:pt x="36869" y="22634"/>
                  <a:pt x="36839" y="22626"/>
                  <a:pt x="36825" y="22608"/>
                </a:cubicBezTo>
                <a:cubicBezTo>
                  <a:pt x="36680" y="22423"/>
                  <a:pt x="36519" y="22370"/>
                  <a:pt x="36347" y="22370"/>
                </a:cubicBezTo>
                <a:cubicBezTo>
                  <a:pt x="36146" y="22370"/>
                  <a:pt x="35929" y="22442"/>
                  <a:pt x="35700" y="22458"/>
                </a:cubicBezTo>
                <a:cubicBezTo>
                  <a:pt x="35842" y="22671"/>
                  <a:pt x="35944" y="22867"/>
                  <a:pt x="35700" y="23064"/>
                </a:cubicBezTo>
                <a:cubicBezTo>
                  <a:pt x="35825" y="23104"/>
                  <a:pt x="35941" y="23126"/>
                  <a:pt x="36049" y="23126"/>
                </a:cubicBezTo>
                <a:cubicBezTo>
                  <a:pt x="36219" y="23126"/>
                  <a:pt x="36371" y="23071"/>
                  <a:pt x="36510" y="22946"/>
                </a:cubicBezTo>
                <a:cubicBezTo>
                  <a:pt x="36571" y="22891"/>
                  <a:pt x="36624" y="22825"/>
                  <a:pt x="36696" y="22825"/>
                </a:cubicBezTo>
                <a:cubicBezTo>
                  <a:pt x="36727" y="22825"/>
                  <a:pt x="36761" y="22837"/>
                  <a:pt x="36801" y="22867"/>
                </a:cubicBezTo>
                <a:cubicBezTo>
                  <a:pt x="36911" y="22938"/>
                  <a:pt x="36966" y="23080"/>
                  <a:pt x="36935" y="23206"/>
                </a:cubicBezTo>
                <a:cubicBezTo>
                  <a:pt x="36904" y="23324"/>
                  <a:pt x="36652" y="23457"/>
                  <a:pt x="36966" y="23552"/>
                </a:cubicBezTo>
                <a:cubicBezTo>
                  <a:pt x="37006" y="23560"/>
                  <a:pt x="36904" y="23638"/>
                  <a:pt x="36848" y="23662"/>
                </a:cubicBezTo>
                <a:cubicBezTo>
                  <a:pt x="36786" y="23678"/>
                  <a:pt x="36730" y="23701"/>
                  <a:pt x="36738" y="23796"/>
                </a:cubicBezTo>
                <a:cubicBezTo>
                  <a:pt x="36762" y="23961"/>
                  <a:pt x="36935" y="23882"/>
                  <a:pt x="37006" y="23953"/>
                </a:cubicBezTo>
                <a:cubicBezTo>
                  <a:pt x="37077" y="24024"/>
                  <a:pt x="36793" y="24118"/>
                  <a:pt x="36998" y="24220"/>
                </a:cubicBezTo>
                <a:cubicBezTo>
                  <a:pt x="37360" y="24385"/>
                  <a:pt x="37729" y="24543"/>
                  <a:pt x="38028" y="24834"/>
                </a:cubicBezTo>
                <a:cubicBezTo>
                  <a:pt x="38073" y="24876"/>
                  <a:pt x="38123" y="24893"/>
                  <a:pt x="38175" y="24893"/>
                </a:cubicBezTo>
                <a:cubicBezTo>
                  <a:pt x="38259" y="24893"/>
                  <a:pt x="38350" y="24848"/>
                  <a:pt x="38437" y="24794"/>
                </a:cubicBezTo>
                <a:cubicBezTo>
                  <a:pt x="38665" y="24653"/>
                  <a:pt x="38799" y="24385"/>
                  <a:pt x="39059" y="24275"/>
                </a:cubicBezTo>
                <a:cubicBezTo>
                  <a:pt x="39082" y="24267"/>
                  <a:pt x="39114" y="24212"/>
                  <a:pt x="39106" y="24197"/>
                </a:cubicBezTo>
                <a:cubicBezTo>
                  <a:pt x="38948" y="23851"/>
                  <a:pt x="39326" y="23811"/>
                  <a:pt x="39420" y="23623"/>
                </a:cubicBezTo>
                <a:cubicBezTo>
                  <a:pt x="39570" y="23332"/>
                  <a:pt x="39806" y="23135"/>
                  <a:pt x="39979" y="22883"/>
                </a:cubicBezTo>
                <a:cubicBezTo>
                  <a:pt x="40034" y="22803"/>
                  <a:pt x="40089" y="22709"/>
                  <a:pt x="40171" y="22709"/>
                </a:cubicBezTo>
                <a:cubicBezTo>
                  <a:pt x="40194" y="22709"/>
                  <a:pt x="40219" y="22717"/>
                  <a:pt x="40246" y="22734"/>
                </a:cubicBezTo>
                <a:cubicBezTo>
                  <a:pt x="40396" y="22828"/>
                  <a:pt x="40679" y="22820"/>
                  <a:pt x="40639" y="23096"/>
                </a:cubicBezTo>
                <a:cubicBezTo>
                  <a:pt x="40600" y="23308"/>
                  <a:pt x="40899" y="23552"/>
                  <a:pt x="40577" y="23733"/>
                </a:cubicBezTo>
                <a:cubicBezTo>
                  <a:pt x="40789" y="24039"/>
                  <a:pt x="40404" y="24448"/>
                  <a:pt x="40734" y="24732"/>
                </a:cubicBezTo>
                <a:cubicBezTo>
                  <a:pt x="40820" y="24810"/>
                  <a:pt x="40765" y="24834"/>
                  <a:pt x="40702" y="24873"/>
                </a:cubicBezTo>
                <a:cubicBezTo>
                  <a:pt x="40647" y="24905"/>
                  <a:pt x="40592" y="24991"/>
                  <a:pt x="40655" y="25030"/>
                </a:cubicBezTo>
                <a:cubicBezTo>
                  <a:pt x="40938" y="25203"/>
                  <a:pt x="40757" y="25502"/>
                  <a:pt x="40852" y="25707"/>
                </a:cubicBezTo>
                <a:cubicBezTo>
                  <a:pt x="40993" y="26069"/>
                  <a:pt x="41017" y="26509"/>
                  <a:pt x="41395" y="26745"/>
                </a:cubicBezTo>
                <a:cubicBezTo>
                  <a:pt x="41513" y="26816"/>
                  <a:pt x="41631" y="26910"/>
                  <a:pt x="41646" y="27036"/>
                </a:cubicBezTo>
                <a:cubicBezTo>
                  <a:pt x="41701" y="27343"/>
                  <a:pt x="41819" y="27587"/>
                  <a:pt x="42142" y="27697"/>
                </a:cubicBezTo>
                <a:cubicBezTo>
                  <a:pt x="42197" y="27728"/>
                  <a:pt x="42197" y="27815"/>
                  <a:pt x="42173" y="27909"/>
                </a:cubicBezTo>
                <a:cubicBezTo>
                  <a:pt x="42024" y="28412"/>
                  <a:pt x="41756" y="28876"/>
                  <a:pt x="41379" y="29246"/>
                </a:cubicBezTo>
                <a:cubicBezTo>
                  <a:pt x="41189" y="29443"/>
                  <a:pt x="40926" y="29545"/>
                  <a:pt x="40654" y="29545"/>
                </a:cubicBezTo>
                <a:cubicBezTo>
                  <a:pt x="40644" y="29545"/>
                  <a:pt x="40634" y="29545"/>
                  <a:pt x="40624" y="29545"/>
                </a:cubicBezTo>
                <a:cubicBezTo>
                  <a:pt x="40026" y="29537"/>
                  <a:pt x="39444" y="29372"/>
                  <a:pt x="38941" y="29065"/>
                </a:cubicBezTo>
                <a:cubicBezTo>
                  <a:pt x="38209" y="28609"/>
                  <a:pt x="37564" y="28082"/>
                  <a:pt x="37100" y="27351"/>
                </a:cubicBezTo>
                <a:cubicBezTo>
                  <a:pt x="37053" y="27264"/>
                  <a:pt x="36990" y="27185"/>
                  <a:pt x="36904" y="27130"/>
                </a:cubicBezTo>
                <a:cubicBezTo>
                  <a:pt x="36400" y="26839"/>
                  <a:pt x="36219" y="26281"/>
                  <a:pt x="35873" y="25856"/>
                </a:cubicBezTo>
                <a:cubicBezTo>
                  <a:pt x="35653" y="25597"/>
                  <a:pt x="35598" y="25203"/>
                  <a:pt x="35268" y="25007"/>
                </a:cubicBezTo>
                <a:cubicBezTo>
                  <a:pt x="35464" y="24708"/>
                  <a:pt x="35087" y="24606"/>
                  <a:pt x="35039" y="24378"/>
                </a:cubicBezTo>
                <a:cubicBezTo>
                  <a:pt x="34992" y="24134"/>
                  <a:pt x="34961" y="23898"/>
                  <a:pt x="34953" y="23654"/>
                </a:cubicBezTo>
                <a:cubicBezTo>
                  <a:pt x="34937" y="23394"/>
                  <a:pt x="34929" y="23214"/>
                  <a:pt x="35173" y="23064"/>
                </a:cubicBezTo>
                <a:cubicBezTo>
                  <a:pt x="35354" y="22962"/>
                  <a:pt x="35299" y="22742"/>
                  <a:pt x="35330" y="22576"/>
                </a:cubicBezTo>
                <a:cubicBezTo>
                  <a:pt x="35348" y="22466"/>
                  <a:pt x="35276" y="22416"/>
                  <a:pt x="35186" y="22416"/>
                </a:cubicBezTo>
                <a:cubicBezTo>
                  <a:pt x="35154" y="22416"/>
                  <a:pt x="35120" y="22422"/>
                  <a:pt x="35087" y="22435"/>
                </a:cubicBezTo>
                <a:cubicBezTo>
                  <a:pt x="35034" y="22457"/>
                  <a:pt x="34985" y="22469"/>
                  <a:pt x="34940" y="22469"/>
                </a:cubicBezTo>
                <a:cubicBezTo>
                  <a:pt x="34843" y="22469"/>
                  <a:pt x="34765" y="22416"/>
                  <a:pt x="34717" y="22309"/>
                </a:cubicBezTo>
                <a:cubicBezTo>
                  <a:pt x="34654" y="22167"/>
                  <a:pt x="34552" y="22010"/>
                  <a:pt x="34780" y="21892"/>
                </a:cubicBezTo>
                <a:cubicBezTo>
                  <a:pt x="34859" y="21861"/>
                  <a:pt x="34890" y="21758"/>
                  <a:pt x="34843" y="21680"/>
                </a:cubicBezTo>
                <a:cubicBezTo>
                  <a:pt x="34693" y="21475"/>
                  <a:pt x="34772" y="21145"/>
                  <a:pt x="34489" y="21011"/>
                </a:cubicBezTo>
                <a:cubicBezTo>
                  <a:pt x="34457" y="20996"/>
                  <a:pt x="34402" y="21003"/>
                  <a:pt x="34434" y="20917"/>
                </a:cubicBezTo>
                <a:cubicBezTo>
                  <a:pt x="34505" y="20681"/>
                  <a:pt x="34489" y="20673"/>
                  <a:pt x="34221" y="20587"/>
                </a:cubicBezTo>
                <a:cubicBezTo>
                  <a:pt x="34306" y="20464"/>
                  <a:pt x="34310" y="20256"/>
                  <a:pt x="34488" y="20256"/>
                </a:cubicBezTo>
                <a:cubicBezTo>
                  <a:pt x="34527" y="20256"/>
                  <a:pt x="34573" y="20265"/>
                  <a:pt x="34630" y="20288"/>
                </a:cubicBezTo>
                <a:cubicBezTo>
                  <a:pt x="34637" y="20290"/>
                  <a:pt x="34642" y="20292"/>
                  <a:pt x="34647" y="20292"/>
                </a:cubicBezTo>
                <a:cubicBezTo>
                  <a:pt x="34704" y="20292"/>
                  <a:pt x="34714" y="20149"/>
                  <a:pt x="34686" y="20091"/>
                </a:cubicBezTo>
                <a:cubicBezTo>
                  <a:pt x="34505" y="19745"/>
                  <a:pt x="34725" y="19218"/>
                  <a:pt x="34214" y="19006"/>
                </a:cubicBezTo>
                <a:cubicBezTo>
                  <a:pt x="34151" y="18974"/>
                  <a:pt x="34104" y="18785"/>
                  <a:pt x="34127" y="18691"/>
                </a:cubicBezTo>
                <a:cubicBezTo>
                  <a:pt x="34253" y="18078"/>
                  <a:pt x="34182" y="17417"/>
                  <a:pt x="34520" y="16843"/>
                </a:cubicBezTo>
                <a:cubicBezTo>
                  <a:pt x="34560" y="16756"/>
                  <a:pt x="34575" y="16654"/>
                  <a:pt x="34568" y="16560"/>
                </a:cubicBezTo>
                <a:cubicBezTo>
                  <a:pt x="34536" y="16457"/>
                  <a:pt x="34591" y="16355"/>
                  <a:pt x="34686" y="16332"/>
                </a:cubicBezTo>
                <a:cubicBezTo>
                  <a:pt x="34953" y="16214"/>
                  <a:pt x="35126" y="15962"/>
                  <a:pt x="35142" y="15671"/>
                </a:cubicBezTo>
                <a:cubicBezTo>
                  <a:pt x="35165" y="15451"/>
                  <a:pt x="35252" y="15301"/>
                  <a:pt x="35480" y="15246"/>
                </a:cubicBezTo>
                <a:cubicBezTo>
                  <a:pt x="35527" y="15238"/>
                  <a:pt x="35606" y="15215"/>
                  <a:pt x="35606" y="15191"/>
                </a:cubicBezTo>
                <a:cubicBezTo>
                  <a:pt x="35677" y="14892"/>
                  <a:pt x="35905" y="14853"/>
                  <a:pt x="36148" y="14798"/>
                </a:cubicBezTo>
                <a:cubicBezTo>
                  <a:pt x="36392" y="14735"/>
                  <a:pt x="36605" y="14523"/>
                  <a:pt x="36778" y="14357"/>
                </a:cubicBezTo>
                <a:cubicBezTo>
                  <a:pt x="37077" y="14066"/>
                  <a:pt x="37501" y="14074"/>
                  <a:pt x="37808" y="13823"/>
                </a:cubicBezTo>
                <a:cubicBezTo>
                  <a:pt x="37879" y="13774"/>
                  <a:pt x="37961" y="13750"/>
                  <a:pt x="38043" y="13750"/>
                </a:cubicBezTo>
                <a:close/>
                <a:moveTo>
                  <a:pt x="37360" y="29152"/>
                </a:moveTo>
                <a:lnTo>
                  <a:pt x="37360" y="29152"/>
                </a:lnTo>
                <a:cubicBezTo>
                  <a:pt x="37887" y="29262"/>
                  <a:pt x="38225" y="29561"/>
                  <a:pt x="38610" y="29773"/>
                </a:cubicBezTo>
                <a:cubicBezTo>
                  <a:pt x="38858" y="29914"/>
                  <a:pt x="39111" y="30054"/>
                  <a:pt x="39409" y="30054"/>
                </a:cubicBezTo>
                <a:cubicBezTo>
                  <a:pt x="39461" y="30054"/>
                  <a:pt x="39515" y="30050"/>
                  <a:pt x="39570" y="30040"/>
                </a:cubicBezTo>
                <a:cubicBezTo>
                  <a:pt x="39624" y="30032"/>
                  <a:pt x="39677" y="30028"/>
                  <a:pt x="39729" y="30028"/>
                </a:cubicBezTo>
                <a:cubicBezTo>
                  <a:pt x="40066" y="30028"/>
                  <a:pt x="40370" y="30191"/>
                  <a:pt x="40663" y="30347"/>
                </a:cubicBezTo>
                <a:cubicBezTo>
                  <a:pt x="40647" y="30371"/>
                  <a:pt x="40632" y="30418"/>
                  <a:pt x="40608" y="30418"/>
                </a:cubicBezTo>
                <a:lnTo>
                  <a:pt x="40616" y="30418"/>
                </a:lnTo>
                <a:cubicBezTo>
                  <a:pt x="40286" y="30456"/>
                  <a:pt x="39957" y="30490"/>
                  <a:pt x="39635" y="30490"/>
                </a:cubicBezTo>
                <a:cubicBezTo>
                  <a:pt x="38961" y="30490"/>
                  <a:pt x="38322" y="30340"/>
                  <a:pt x="37784" y="29765"/>
                </a:cubicBezTo>
                <a:cubicBezTo>
                  <a:pt x="37611" y="29576"/>
                  <a:pt x="37470" y="29372"/>
                  <a:pt x="37360" y="29152"/>
                </a:cubicBezTo>
                <a:close/>
                <a:moveTo>
                  <a:pt x="13512" y="32487"/>
                </a:moveTo>
                <a:cubicBezTo>
                  <a:pt x="14157" y="32919"/>
                  <a:pt x="14629" y="33360"/>
                  <a:pt x="14661" y="34123"/>
                </a:cubicBezTo>
                <a:cubicBezTo>
                  <a:pt x="14669" y="34311"/>
                  <a:pt x="14637" y="34524"/>
                  <a:pt x="14802" y="34673"/>
                </a:cubicBezTo>
                <a:cubicBezTo>
                  <a:pt x="14865" y="34744"/>
                  <a:pt x="14897" y="34823"/>
                  <a:pt x="14787" y="34870"/>
                </a:cubicBezTo>
                <a:cubicBezTo>
                  <a:pt x="14768" y="34877"/>
                  <a:pt x="14749" y="34881"/>
                  <a:pt x="14731" y="34881"/>
                </a:cubicBezTo>
                <a:cubicBezTo>
                  <a:pt x="14670" y="34881"/>
                  <a:pt x="14614" y="34843"/>
                  <a:pt x="14590" y="34783"/>
                </a:cubicBezTo>
                <a:cubicBezTo>
                  <a:pt x="14456" y="34421"/>
                  <a:pt x="14291" y="34067"/>
                  <a:pt x="14205" y="33690"/>
                </a:cubicBezTo>
                <a:cubicBezTo>
                  <a:pt x="14165" y="33470"/>
                  <a:pt x="14047" y="33265"/>
                  <a:pt x="13866" y="33132"/>
                </a:cubicBezTo>
                <a:cubicBezTo>
                  <a:pt x="13685" y="32998"/>
                  <a:pt x="13481" y="32872"/>
                  <a:pt x="13512" y="32487"/>
                </a:cubicBezTo>
                <a:close/>
                <a:moveTo>
                  <a:pt x="19626" y="18507"/>
                </a:moveTo>
                <a:cubicBezTo>
                  <a:pt x="19703" y="18507"/>
                  <a:pt x="19782" y="18522"/>
                  <a:pt x="19820" y="18620"/>
                </a:cubicBezTo>
                <a:cubicBezTo>
                  <a:pt x="19883" y="18793"/>
                  <a:pt x="19907" y="18974"/>
                  <a:pt x="19883" y="19155"/>
                </a:cubicBezTo>
                <a:cubicBezTo>
                  <a:pt x="19868" y="19305"/>
                  <a:pt x="19521" y="19493"/>
                  <a:pt x="19946" y="19580"/>
                </a:cubicBezTo>
                <a:cubicBezTo>
                  <a:pt x="19702" y="19784"/>
                  <a:pt x="20214" y="20020"/>
                  <a:pt x="19915" y="20256"/>
                </a:cubicBezTo>
                <a:cubicBezTo>
                  <a:pt x="19805" y="20343"/>
                  <a:pt x="19993" y="20634"/>
                  <a:pt x="20182" y="20705"/>
                </a:cubicBezTo>
                <a:cubicBezTo>
                  <a:pt x="20284" y="20744"/>
                  <a:pt x="20410" y="20689"/>
                  <a:pt x="20505" y="20775"/>
                </a:cubicBezTo>
                <a:cubicBezTo>
                  <a:pt x="20387" y="20933"/>
                  <a:pt x="20206" y="20972"/>
                  <a:pt x="20001" y="20988"/>
                </a:cubicBezTo>
                <a:cubicBezTo>
                  <a:pt x="20174" y="21334"/>
                  <a:pt x="20489" y="21585"/>
                  <a:pt x="20465" y="21994"/>
                </a:cubicBezTo>
                <a:cubicBezTo>
                  <a:pt x="20457" y="22144"/>
                  <a:pt x="20654" y="22215"/>
                  <a:pt x="20756" y="22317"/>
                </a:cubicBezTo>
                <a:cubicBezTo>
                  <a:pt x="20859" y="22419"/>
                  <a:pt x="20929" y="22561"/>
                  <a:pt x="20859" y="22718"/>
                </a:cubicBezTo>
                <a:cubicBezTo>
                  <a:pt x="20814" y="22846"/>
                  <a:pt x="20685" y="22928"/>
                  <a:pt x="20550" y="22928"/>
                </a:cubicBezTo>
                <a:cubicBezTo>
                  <a:pt x="20519" y="22928"/>
                  <a:pt x="20488" y="22923"/>
                  <a:pt x="20457" y="22915"/>
                </a:cubicBezTo>
                <a:cubicBezTo>
                  <a:pt x="20392" y="22892"/>
                  <a:pt x="20328" y="22884"/>
                  <a:pt x="20266" y="22884"/>
                </a:cubicBezTo>
                <a:cubicBezTo>
                  <a:pt x="20135" y="22884"/>
                  <a:pt x="20009" y="22920"/>
                  <a:pt x="19875" y="22930"/>
                </a:cubicBezTo>
                <a:cubicBezTo>
                  <a:pt x="19694" y="22930"/>
                  <a:pt x="19529" y="23025"/>
                  <a:pt x="19435" y="23174"/>
                </a:cubicBezTo>
                <a:cubicBezTo>
                  <a:pt x="19388" y="23252"/>
                  <a:pt x="19336" y="23290"/>
                  <a:pt x="19287" y="23290"/>
                </a:cubicBezTo>
                <a:cubicBezTo>
                  <a:pt x="19222" y="23290"/>
                  <a:pt x="19161" y="23222"/>
                  <a:pt x="19120" y="23088"/>
                </a:cubicBezTo>
                <a:cubicBezTo>
                  <a:pt x="19101" y="23015"/>
                  <a:pt x="19103" y="22954"/>
                  <a:pt x="19040" y="22954"/>
                </a:cubicBezTo>
                <a:cubicBezTo>
                  <a:pt x="19028" y="22954"/>
                  <a:pt x="19013" y="22957"/>
                  <a:pt x="18994" y="22962"/>
                </a:cubicBezTo>
                <a:cubicBezTo>
                  <a:pt x="18923" y="22978"/>
                  <a:pt x="18856" y="22986"/>
                  <a:pt x="18794" y="22986"/>
                </a:cubicBezTo>
                <a:cubicBezTo>
                  <a:pt x="18406" y="22986"/>
                  <a:pt x="18192" y="22691"/>
                  <a:pt x="17996" y="22372"/>
                </a:cubicBezTo>
                <a:cubicBezTo>
                  <a:pt x="17921" y="22243"/>
                  <a:pt x="17511" y="22084"/>
                  <a:pt x="17300" y="22084"/>
                </a:cubicBezTo>
                <a:cubicBezTo>
                  <a:pt x="17267" y="22084"/>
                  <a:pt x="17238" y="22088"/>
                  <a:pt x="17217" y="22097"/>
                </a:cubicBezTo>
                <a:cubicBezTo>
                  <a:pt x="17107" y="22144"/>
                  <a:pt x="17005" y="22199"/>
                  <a:pt x="16902" y="22254"/>
                </a:cubicBezTo>
                <a:cubicBezTo>
                  <a:pt x="16690" y="22364"/>
                  <a:pt x="16533" y="22514"/>
                  <a:pt x="16627" y="22789"/>
                </a:cubicBezTo>
                <a:cubicBezTo>
                  <a:pt x="16635" y="22860"/>
                  <a:pt x="16627" y="22930"/>
                  <a:pt x="16611" y="23001"/>
                </a:cubicBezTo>
                <a:cubicBezTo>
                  <a:pt x="16423" y="23009"/>
                  <a:pt x="16242" y="23009"/>
                  <a:pt x="16069" y="23033"/>
                </a:cubicBezTo>
                <a:cubicBezTo>
                  <a:pt x="15888" y="23048"/>
                  <a:pt x="15715" y="23088"/>
                  <a:pt x="15455" y="23127"/>
                </a:cubicBezTo>
                <a:cubicBezTo>
                  <a:pt x="15668" y="23245"/>
                  <a:pt x="15778" y="23355"/>
                  <a:pt x="15581" y="23536"/>
                </a:cubicBezTo>
                <a:cubicBezTo>
                  <a:pt x="15451" y="23659"/>
                  <a:pt x="15343" y="23726"/>
                  <a:pt x="15221" y="23726"/>
                </a:cubicBezTo>
                <a:cubicBezTo>
                  <a:pt x="15070" y="23726"/>
                  <a:pt x="14898" y="23624"/>
                  <a:pt x="14637" y="23402"/>
                </a:cubicBezTo>
                <a:cubicBezTo>
                  <a:pt x="14600" y="23591"/>
                  <a:pt x="14542" y="23719"/>
                  <a:pt x="14376" y="23719"/>
                </a:cubicBezTo>
                <a:cubicBezTo>
                  <a:pt x="14334" y="23719"/>
                  <a:pt x="14285" y="23711"/>
                  <a:pt x="14228" y="23693"/>
                </a:cubicBezTo>
                <a:cubicBezTo>
                  <a:pt x="14042" y="23624"/>
                  <a:pt x="13851" y="23590"/>
                  <a:pt x="13659" y="23590"/>
                </a:cubicBezTo>
                <a:cubicBezTo>
                  <a:pt x="13526" y="23590"/>
                  <a:pt x="13393" y="23606"/>
                  <a:pt x="13261" y="23638"/>
                </a:cubicBezTo>
                <a:cubicBezTo>
                  <a:pt x="13221" y="23647"/>
                  <a:pt x="13181" y="23651"/>
                  <a:pt x="13140" y="23651"/>
                </a:cubicBezTo>
                <a:cubicBezTo>
                  <a:pt x="13067" y="23651"/>
                  <a:pt x="12993" y="23637"/>
                  <a:pt x="12923" y="23607"/>
                </a:cubicBezTo>
                <a:cubicBezTo>
                  <a:pt x="12861" y="23593"/>
                  <a:pt x="12800" y="23581"/>
                  <a:pt x="12745" y="23581"/>
                </a:cubicBezTo>
                <a:cubicBezTo>
                  <a:pt x="12639" y="23581"/>
                  <a:pt x="12555" y="23627"/>
                  <a:pt x="12529" y="23803"/>
                </a:cubicBezTo>
                <a:cubicBezTo>
                  <a:pt x="12506" y="23937"/>
                  <a:pt x="12364" y="23953"/>
                  <a:pt x="12246" y="23976"/>
                </a:cubicBezTo>
                <a:cubicBezTo>
                  <a:pt x="12089" y="24008"/>
                  <a:pt x="11924" y="24039"/>
                  <a:pt x="11766" y="24087"/>
                </a:cubicBezTo>
                <a:cubicBezTo>
                  <a:pt x="11688" y="24102"/>
                  <a:pt x="11609" y="24149"/>
                  <a:pt x="11625" y="24252"/>
                </a:cubicBezTo>
                <a:cubicBezTo>
                  <a:pt x="11633" y="24323"/>
                  <a:pt x="11688" y="24370"/>
                  <a:pt x="11759" y="24370"/>
                </a:cubicBezTo>
                <a:cubicBezTo>
                  <a:pt x="11801" y="24366"/>
                  <a:pt x="11844" y="24364"/>
                  <a:pt x="11887" y="24364"/>
                </a:cubicBezTo>
                <a:cubicBezTo>
                  <a:pt x="12013" y="24364"/>
                  <a:pt x="12141" y="24377"/>
                  <a:pt x="12266" y="24377"/>
                </a:cubicBezTo>
                <a:cubicBezTo>
                  <a:pt x="12442" y="24377"/>
                  <a:pt x="12613" y="24352"/>
                  <a:pt x="12765" y="24236"/>
                </a:cubicBezTo>
                <a:cubicBezTo>
                  <a:pt x="12875" y="24152"/>
                  <a:pt x="12985" y="24135"/>
                  <a:pt x="13100" y="24135"/>
                </a:cubicBezTo>
                <a:cubicBezTo>
                  <a:pt x="13158" y="24135"/>
                  <a:pt x="13216" y="24139"/>
                  <a:pt x="13277" y="24142"/>
                </a:cubicBezTo>
                <a:cubicBezTo>
                  <a:pt x="13428" y="24148"/>
                  <a:pt x="13582" y="24159"/>
                  <a:pt x="13736" y="24159"/>
                </a:cubicBezTo>
                <a:cubicBezTo>
                  <a:pt x="13942" y="24159"/>
                  <a:pt x="14148" y="24140"/>
                  <a:pt x="14346" y="24063"/>
                </a:cubicBezTo>
                <a:cubicBezTo>
                  <a:pt x="14406" y="24039"/>
                  <a:pt x="14466" y="24029"/>
                  <a:pt x="14530" y="24029"/>
                </a:cubicBezTo>
                <a:cubicBezTo>
                  <a:pt x="14550" y="24029"/>
                  <a:pt x="14570" y="24030"/>
                  <a:pt x="14590" y="24032"/>
                </a:cubicBezTo>
                <a:cubicBezTo>
                  <a:pt x="14692" y="24047"/>
                  <a:pt x="14850" y="24032"/>
                  <a:pt x="14865" y="24181"/>
                </a:cubicBezTo>
                <a:cubicBezTo>
                  <a:pt x="14881" y="24323"/>
                  <a:pt x="14739" y="24346"/>
                  <a:pt x="14629" y="24370"/>
                </a:cubicBezTo>
                <a:cubicBezTo>
                  <a:pt x="14519" y="24393"/>
                  <a:pt x="14378" y="24417"/>
                  <a:pt x="14354" y="24551"/>
                </a:cubicBezTo>
                <a:cubicBezTo>
                  <a:pt x="14268" y="25085"/>
                  <a:pt x="13788" y="25345"/>
                  <a:pt x="13520" y="25754"/>
                </a:cubicBezTo>
                <a:cubicBezTo>
                  <a:pt x="13387" y="25951"/>
                  <a:pt x="13316" y="26076"/>
                  <a:pt x="13481" y="26257"/>
                </a:cubicBezTo>
                <a:cubicBezTo>
                  <a:pt x="13528" y="26305"/>
                  <a:pt x="13568" y="26360"/>
                  <a:pt x="13599" y="26423"/>
                </a:cubicBezTo>
                <a:cubicBezTo>
                  <a:pt x="13727" y="26750"/>
                  <a:pt x="13965" y="26859"/>
                  <a:pt x="14283" y="26859"/>
                </a:cubicBezTo>
                <a:cubicBezTo>
                  <a:pt x="14317" y="26859"/>
                  <a:pt x="14351" y="26857"/>
                  <a:pt x="14385" y="26855"/>
                </a:cubicBezTo>
                <a:cubicBezTo>
                  <a:pt x="14461" y="26851"/>
                  <a:pt x="14535" y="26847"/>
                  <a:pt x="14609" y="26847"/>
                </a:cubicBezTo>
                <a:cubicBezTo>
                  <a:pt x="14791" y="26847"/>
                  <a:pt x="14970" y="26870"/>
                  <a:pt x="15148" y="26965"/>
                </a:cubicBezTo>
                <a:cubicBezTo>
                  <a:pt x="15182" y="26982"/>
                  <a:pt x="15215" y="26989"/>
                  <a:pt x="15247" y="26989"/>
                </a:cubicBezTo>
                <a:cubicBezTo>
                  <a:pt x="15401" y="26989"/>
                  <a:pt x="15534" y="26823"/>
                  <a:pt x="15720" y="26823"/>
                </a:cubicBezTo>
                <a:cubicBezTo>
                  <a:pt x="15744" y="26823"/>
                  <a:pt x="15768" y="26826"/>
                  <a:pt x="15793" y="26832"/>
                </a:cubicBezTo>
                <a:cubicBezTo>
                  <a:pt x="15652" y="26564"/>
                  <a:pt x="15439" y="26690"/>
                  <a:pt x="15282" y="26548"/>
                </a:cubicBezTo>
                <a:lnTo>
                  <a:pt x="15282" y="26548"/>
                </a:lnTo>
                <a:cubicBezTo>
                  <a:pt x="15317" y="26552"/>
                  <a:pt x="15351" y="26553"/>
                  <a:pt x="15385" y="26553"/>
                </a:cubicBezTo>
                <a:cubicBezTo>
                  <a:pt x="15676" y="26553"/>
                  <a:pt x="15918" y="26441"/>
                  <a:pt x="16179" y="26399"/>
                </a:cubicBezTo>
                <a:cubicBezTo>
                  <a:pt x="16273" y="26391"/>
                  <a:pt x="16375" y="26328"/>
                  <a:pt x="16312" y="26249"/>
                </a:cubicBezTo>
                <a:cubicBezTo>
                  <a:pt x="16171" y="26037"/>
                  <a:pt x="16305" y="25935"/>
                  <a:pt x="16430" y="25809"/>
                </a:cubicBezTo>
                <a:cubicBezTo>
                  <a:pt x="16588" y="25660"/>
                  <a:pt x="16596" y="25526"/>
                  <a:pt x="16423" y="25361"/>
                </a:cubicBezTo>
                <a:cubicBezTo>
                  <a:pt x="16305" y="25266"/>
                  <a:pt x="16352" y="25070"/>
                  <a:pt x="16509" y="25054"/>
                </a:cubicBezTo>
                <a:cubicBezTo>
                  <a:pt x="16737" y="25015"/>
                  <a:pt x="16950" y="24889"/>
                  <a:pt x="17083" y="24700"/>
                </a:cubicBezTo>
                <a:lnTo>
                  <a:pt x="17107" y="24708"/>
                </a:lnTo>
                <a:cubicBezTo>
                  <a:pt x="17390" y="24842"/>
                  <a:pt x="17343" y="25070"/>
                  <a:pt x="17272" y="25298"/>
                </a:cubicBezTo>
                <a:cubicBezTo>
                  <a:pt x="17201" y="25510"/>
                  <a:pt x="17351" y="25715"/>
                  <a:pt x="17256" y="25919"/>
                </a:cubicBezTo>
                <a:cubicBezTo>
                  <a:pt x="17272" y="25935"/>
                  <a:pt x="17288" y="25951"/>
                  <a:pt x="17303" y="25966"/>
                </a:cubicBezTo>
                <a:cubicBezTo>
                  <a:pt x="17248" y="26014"/>
                  <a:pt x="17170" y="26045"/>
                  <a:pt x="17099" y="26045"/>
                </a:cubicBezTo>
                <a:cubicBezTo>
                  <a:pt x="16918" y="26061"/>
                  <a:pt x="16816" y="26509"/>
                  <a:pt x="16934" y="26666"/>
                </a:cubicBezTo>
                <a:cubicBezTo>
                  <a:pt x="17122" y="26920"/>
                  <a:pt x="17358" y="27127"/>
                  <a:pt x="17671" y="27127"/>
                </a:cubicBezTo>
                <a:cubicBezTo>
                  <a:pt x="17697" y="27127"/>
                  <a:pt x="17724" y="27126"/>
                  <a:pt x="17752" y="27123"/>
                </a:cubicBezTo>
                <a:cubicBezTo>
                  <a:pt x="18106" y="27099"/>
                  <a:pt x="18436" y="26989"/>
                  <a:pt x="18727" y="26800"/>
                </a:cubicBezTo>
                <a:cubicBezTo>
                  <a:pt x="18841" y="26810"/>
                  <a:pt x="18956" y="26811"/>
                  <a:pt x="19071" y="26811"/>
                </a:cubicBezTo>
                <a:cubicBezTo>
                  <a:pt x="19102" y="26811"/>
                  <a:pt x="19132" y="26811"/>
                  <a:pt x="19163" y="26811"/>
                </a:cubicBezTo>
                <a:cubicBezTo>
                  <a:pt x="19455" y="26811"/>
                  <a:pt x="19747" y="26818"/>
                  <a:pt x="20025" y="26965"/>
                </a:cubicBezTo>
                <a:cubicBezTo>
                  <a:pt x="20043" y="26973"/>
                  <a:pt x="20061" y="26977"/>
                  <a:pt x="20078" y="26977"/>
                </a:cubicBezTo>
                <a:cubicBezTo>
                  <a:pt x="20198" y="26977"/>
                  <a:pt x="20294" y="26806"/>
                  <a:pt x="20198" y="26737"/>
                </a:cubicBezTo>
                <a:cubicBezTo>
                  <a:pt x="19978" y="26588"/>
                  <a:pt x="20261" y="26226"/>
                  <a:pt x="19907" y="26163"/>
                </a:cubicBezTo>
                <a:cubicBezTo>
                  <a:pt x="19868" y="26155"/>
                  <a:pt x="19891" y="26084"/>
                  <a:pt x="19915" y="26045"/>
                </a:cubicBezTo>
                <a:cubicBezTo>
                  <a:pt x="20041" y="25825"/>
                  <a:pt x="19836" y="25691"/>
                  <a:pt x="19750" y="25526"/>
                </a:cubicBezTo>
                <a:cubicBezTo>
                  <a:pt x="19805" y="25447"/>
                  <a:pt x="19868" y="25369"/>
                  <a:pt x="19930" y="25306"/>
                </a:cubicBezTo>
                <a:cubicBezTo>
                  <a:pt x="20080" y="25140"/>
                  <a:pt x="19970" y="24991"/>
                  <a:pt x="19954" y="24834"/>
                </a:cubicBezTo>
                <a:lnTo>
                  <a:pt x="19954" y="24834"/>
                </a:lnTo>
                <a:cubicBezTo>
                  <a:pt x="19961" y="24834"/>
                  <a:pt x="19968" y="24834"/>
                  <a:pt x="19974" y="24834"/>
                </a:cubicBezTo>
                <a:cubicBezTo>
                  <a:pt x="20155" y="24834"/>
                  <a:pt x="20311" y="24733"/>
                  <a:pt x="20387" y="24574"/>
                </a:cubicBezTo>
                <a:cubicBezTo>
                  <a:pt x="20457" y="24456"/>
                  <a:pt x="20520" y="24346"/>
                  <a:pt x="20583" y="24236"/>
                </a:cubicBezTo>
                <a:cubicBezTo>
                  <a:pt x="20646" y="24134"/>
                  <a:pt x="20725" y="24060"/>
                  <a:pt x="20827" y="24060"/>
                </a:cubicBezTo>
                <a:cubicBezTo>
                  <a:pt x="20865" y="24060"/>
                  <a:pt x="20907" y="24071"/>
                  <a:pt x="20953" y="24094"/>
                </a:cubicBezTo>
                <a:cubicBezTo>
                  <a:pt x="21118" y="24181"/>
                  <a:pt x="21039" y="24315"/>
                  <a:pt x="20992" y="24433"/>
                </a:cubicBezTo>
                <a:cubicBezTo>
                  <a:pt x="20969" y="24480"/>
                  <a:pt x="20977" y="24535"/>
                  <a:pt x="21016" y="24574"/>
                </a:cubicBezTo>
                <a:cubicBezTo>
                  <a:pt x="21039" y="24582"/>
                  <a:pt x="21055" y="24582"/>
                  <a:pt x="21079" y="24590"/>
                </a:cubicBezTo>
                <a:cubicBezTo>
                  <a:pt x="20953" y="24708"/>
                  <a:pt x="21142" y="24802"/>
                  <a:pt x="21228" y="24936"/>
                </a:cubicBezTo>
                <a:cubicBezTo>
                  <a:pt x="21212" y="24934"/>
                  <a:pt x="21197" y="24934"/>
                  <a:pt x="21181" y="24934"/>
                </a:cubicBezTo>
                <a:cubicBezTo>
                  <a:pt x="20974" y="24934"/>
                  <a:pt x="20848" y="25077"/>
                  <a:pt x="20709" y="25180"/>
                </a:cubicBezTo>
                <a:cubicBezTo>
                  <a:pt x="20497" y="25329"/>
                  <a:pt x="20457" y="25479"/>
                  <a:pt x="20599" y="25660"/>
                </a:cubicBezTo>
                <a:cubicBezTo>
                  <a:pt x="20710" y="25807"/>
                  <a:pt x="20855" y="25969"/>
                  <a:pt x="21041" y="25969"/>
                </a:cubicBezTo>
                <a:cubicBezTo>
                  <a:pt x="21054" y="25969"/>
                  <a:pt x="21066" y="25968"/>
                  <a:pt x="21079" y="25966"/>
                </a:cubicBezTo>
                <a:cubicBezTo>
                  <a:pt x="21133" y="25960"/>
                  <a:pt x="21186" y="25957"/>
                  <a:pt x="21237" y="25957"/>
                </a:cubicBezTo>
                <a:cubicBezTo>
                  <a:pt x="21760" y="25957"/>
                  <a:pt x="22184" y="26261"/>
                  <a:pt x="22620" y="26462"/>
                </a:cubicBezTo>
                <a:cubicBezTo>
                  <a:pt x="22767" y="26533"/>
                  <a:pt x="22925" y="26570"/>
                  <a:pt x="23084" y="26570"/>
                </a:cubicBezTo>
                <a:cubicBezTo>
                  <a:pt x="23290" y="26570"/>
                  <a:pt x="23496" y="26508"/>
                  <a:pt x="23674" y="26383"/>
                </a:cubicBezTo>
                <a:cubicBezTo>
                  <a:pt x="23965" y="26194"/>
                  <a:pt x="24241" y="25958"/>
                  <a:pt x="24539" y="25754"/>
                </a:cubicBezTo>
                <a:cubicBezTo>
                  <a:pt x="24634" y="25699"/>
                  <a:pt x="24752" y="25667"/>
                  <a:pt x="24862" y="25652"/>
                </a:cubicBezTo>
                <a:cubicBezTo>
                  <a:pt x="24886" y="25785"/>
                  <a:pt x="24948" y="25903"/>
                  <a:pt x="25043" y="25990"/>
                </a:cubicBezTo>
                <a:cubicBezTo>
                  <a:pt x="25082" y="26021"/>
                  <a:pt x="25114" y="26069"/>
                  <a:pt x="25074" y="26116"/>
                </a:cubicBezTo>
                <a:cubicBezTo>
                  <a:pt x="24941" y="26320"/>
                  <a:pt x="24862" y="26564"/>
                  <a:pt x="24846" y="26808"/>
                </a:cubicBezTo>
                <a:cubicBezTo>
                  <a:pt x="24773" y="26728"/>
                  <a:pt x="24673" y="26681"/>
                  <a:pt x="24565" y="26681"/>
                </a:cubicBezTo>
                <a:cubicBezTo>
                  <a:pt x="24556" y="26681"/>
                  <a:pt x="24548" y="26682"/>
                  <a:pt x="24539" y="26682"/>
                </a:cubicBezTo>
                <a:cubicBezTo>
                  <a:pt x="24470" y="26676"/>
                  <a:pt x="24401" y="26672"/>
                  <a:pt x="24334" y="26672"/>
                </a:cubicBezTo>
                <a:cubicBezTo>
                  <a:pt x="23916" y="26672"/>
                  <a:pt x="23553" y="26807"/>
                  <a:pt x="23289" y="27193"/>
                </a:cubicBezTo>
                <a:cubicBezTo>
                  <a:pt x="23250" y="27256"/>
                  <a:pt x="23195" y="27319"/>
                  <a:pt x="23139" y="27374"/>
                </a:cubicBezTo>
                <a:cubicBezTo>
                  <a:pt x="23014" y="27484"/>
                  <a:pt x="22841" y="27429"/>
                  <a:pt x="22723" y="27476"/>
                </a:cubicBezTo>
                <a:cubicBezTo>
                  <a:pt x="22597" y="27524"/>
                  <a:pt x="22723" y="27736"/>
                  <a:pt x="22550" y="27870"/>
                </a:cubicBezTo>
                <a:cubicBezTo>
                  <a:pt x="22227" y="28106"/>
                  <a:pt x="21968" y="28420"/>
                  <a:pt x="21661" y="28688"/>
                </a:cubicBezTo>
                <a:cubicBezTo>
                  <a:pt x="21456" y="28861"/>
                  <a:pt x="21212" y="29049"/>
                  <a:pt x="21071" y="29325"/>
                </a:cubicBezTo>
                <a:cubicBezTo>
                  <a:pt x="20937" y="29592"/>
                  <a:pt x="20984" y="29718"/>
                  <a:pt x="21252" y="29765"/>
                </a:cubicBezTo>
                <a:cubicBezTo>
                  <a:pt x="21275" y="29767"/>
                  <a:pt x="21299" y="29769"/>
                  <a:pt x="21323" y="29769"/>
                </a:cubicBezTo>
                <a:cubicBezTo>
                  <a:pt x="21464" y="29769"/>
                  <a:pt x="21602" y="29728"/>
                  <a:pt x="21724" y="29647"/>
                </a:cubicBezTo>
                <a:cubicBezTo>
                  <a:pt x="21753" y="29631"/>
                  <a:pt x="21802" y="29620"/>
                  <a:pt x="21848" y="29620"/>
                </a:cubicBezTo>
                <a:cubicBezTo>
                  <a:pt x="21913" y="29620"/>
                  <a:pt x="21970" y="29642"/>
                  <a:pt x="21952" y="29702"/>
                </a:cubicBezTo>
                <a:cubicBezTo>
                  <a:pt x="21908" y="29827"/>
                  <a:pt x="21936" y="29854"/>
                  <a:pt x="21988" y="29854"/>
                </a:cubicBezTo>
                <a:cubicBezTo>
                  <a:pt x="22012" y="29854"/>
                  <a:pt x="22040" y="29849"/>
                  <a:pt x="22070" y="29844"/>
                </a:cubicBezTo>
                <a:cubicBezTo>
                  <a:pt x="22495" y="29757"/>
                  <a:pt x="22927" y="29702"/>
                  <a:pt x="23297" y="29451"/>
                </a:cubicBezTo>
                <a:cubicBezTo>
                  <a:pt x="23250" y="29301"/>
                  <a:pt x="23084" y="29411"/>
                  <a:pt x="23021" y="29309"/>
                </a:cubicBezTo>
                <a:cubicBezTo>
                  <a:pt x="23116" y="29144"/>
                  <a:pt x="23305" y="29175"/>
                  <a:pt x="23446" y="29105"/>
                </a:cubicBezTo>
                <a:cubicBezTo>
                  <a:pt x="23635" y="29018"/>
                  <a:pt x="23918" y="28994"/>
                  <a:pt x="23816" y="28648"/>
                </a:cubicBezTo>
                <a:cubicBezTo>
                  <a:pt x="23777" y="28523"/>
                  <a:pt x="23910" y="28499"/>
                  <a:pt x="24012" y="28491"/>
                </a:cubicBezTo>
                <a:cubicBezTo>
                  <a:pt x="24154" y="28475"/>
                  <a:pt x="24327" y="28515"/>
                  <a:pt x="24319" y="28279"/>
                </a:cubicBezTo>
                <a:cubicBezTo>
                  <a:pt x="24178" y="28271"/>
                  <a:pt x="23997" y="28255"/>
                  <a:pt x="23997" y="28074"/>
                </a:cubicBezTo>
                <a:cubicBezTo>
                  <a:pt x="23997" y="27893"/>
                  <a:pt x="23887" y="27728"/>
                  <a:pt x="23965" y="27555"/>
                </a:cubicBezTo>
                <a:cubicBezTo>
                  <a:pt x="24013" y="27465"/>
                  <a:pt x="24321" y="27389"/>
                  <a:pt x="24521" y="27389"/>
                </a:cubicBezTo>
                <a:cubicBezTo>
                  <a:pt x="24583" y="27389"/>
                  <a:pt x="24635" y="27397"/>
                  <a:pt x="24665" y="27414"/>
                </a:cubicBezTo>
                <a:cubicBezTo>
                  <a:pt x="24736" y="27453"/>
                  <a:pt x="24791" y="27516"/>
                  <a:pt x="24815" y="27587"/>
                </a:cubicBezTo>
                <a:lnTo>
                  <a:pt x="24830" y="27587"/>
                </a:lnTo>
                <a:cubicBezTo>
                  <a:pt x="24823" y="27610"/>
                  <a:pt x="24823" y="27626"/>
                  <a:pt x="24830" y="27649"/>
                </a:cubicBezTo>
                <a:cubicBezTo>
                  <a:pt x="24815" y="27626"/>
                  <a:pt x="24815" y="27610"/>
                  <a:pt x="24807" y="27594"/>
                </a:cubicBezTo>
                <a:cubicBezTo>
                  <a:pt x="24771" y="27590"/>
                  <a:pt x="24732" y="27589"/>
                  <a:pt x="24692" y="27589"/>
                </a:cubicBezTo>
                <a:cubicBezTo>
                  <a:pt x="24652" y="27589"/>
                  <a:pt x="24610" y="27590"/>
                  <a:pt x="24571" y="27594"/>
                </a:cubicBezTo>
                <a:cubicBezTo>
                  <a:pt x="24162" y="27642"/>
                  <a:pt x="24115" y="27744"/>
                  <a:pt x="24311" y="28137"/>
                </a:cubicBezTo>
                <a:cubicBezTo>
                  <a:pt x="24327" y="28184"/>
                  <a:pt x="24327" y="28232"/>
                  <a:pt x="24319" y="28271"/>
                </a:cubicBezTo>
                <a:cubicBezTo>
                  <a:pt x="24365" y="28280"/>
                  <a:pt x="24431" y="28297"/>
                  <a:pt x="24477" y="28297"/>
                </a:cubicBezTo>
                <a:cubicBezTo>
                  <a:pt x="24509" y="28297"/>
                  <a:pt x="24532" y="28289"/>
                  <a:pt x="24532" y="28263"/>
                </a:cubicBezTo>
                <a:cubicBezTo>
                  <a:pt x="24532" y="27984"/>
                  <a:pt x="24702" y="27946"/>
                  <a:pt x="24886" y="27946"/>
                </a:cubicBezTo>
                <a:cubicBezTo>
                  <a:pt x="24914" y="27946"/>
                  <a:pt x="24943" y="27947"/>
                  <a:pt x="24972" y="27948"/>
                </a:cubicBezTo>
                <a:cubicBezTo>
                  <a:pt x="24980" y="27925"/>
                  <a:pt x="24980" y="27909"/>
                  <a:pt x="24972" y="27893"/>
                </a:cubicBezTo>
                <a:lnTo>
                  <a:pt x="24972" y="27893"/>
                </a:lnTo>
                <a:cubicBezTo>
                  <a:pt x="25003" y="27925"/>
                  <a:pt x="25043" y="27964"/>
                  <a:pt x="25082" y="28011"/>
                </a:cubicBezTo>
                <a:cubicBezTo>
                  <a:pt x="24909" y="28208"/>
                  <a:pt x="24697" y="28334"/>
                  <a:pt x="24657" y="28672"/>
                </a:cubicBezTo>
                <a:cubicBezTo>
                  <a:pt x="24618" y="28994"/>
                  <a:pt x="24445" y="29333"/>
                  <a:pt x="24351" y="29671"/>
                </a:cubicBezTo>
                <a:cubicBezTo>
                  <a:pt x="23777" y="31558"/>
                  <a:pt x="22793" y="33187"/>
                  <a:pt x="21425" y="34618"/>
                </a:cubicBezTo>
                <a:cubicBezTo>
                  <a:pt x="20284" y="35806"/>
                  <a:pt x="18932" y="36569"/>
                  <a:pt x="17414" y="37111"/>
                </a:cubicBezTo>
                <a:cubicBezTo>
                  <a:pt x="17335" y="37135"/>
                  <a:pt x="17256" y="37151"/>
                  <a:pt x="17178" y="37158"/>
                </a:cubicBezTo>
                <a:cubicBezTo>
                  <a:pt x="17019" y="37176"/>
                  <a:pt x="16890" y="37187"/>
                  <a:pt x="16787" y="37187"/>
                </a:cubicBezTo>
                <a:cubicBezTo>
                  <a:pt x="16379" y="37187"/>
                  <a:pt x="16381" y="37019"/>
                  <a:pt x="16588" y="36435"/>
                </a:cubicBezTo>
                <a:cubicBezTo>
                  <a:pt x="16493" y="36396"/>
                  <a:pt x="16393" y="36376"/>
                  <a:pt x="16293" y="36376"/>
                </a:cubicBezTo>
                <a:cubicBezTo>
                  <a:pt x="16193" y="36376"/>
                  <a:pt x="16092" y="36396"/>
                  <a:pt x="15998" y="36435"/>
                </a:cubicBezTo>
                <a:cubicBezTo>
                  <a:pt x="15998" y="36254"/>
                  <a:pt x="16014" y="36057"/>
                  <a:pt x="16210" y="36042"/>
                </a:cubicBezTo>
                <a:cubicBezTo>
                  <a:pt x="16556" y="36010"/>
                  <a:pt x="16690" y="35766"/>
                  <a:pt x="16887" y="35444"/>
                </a:cubicBezTo>
                <a:lnTo>
                  <a:pt x="16887" y="35444"/>
                </a:lnTo>
                <a:cubicBezTo>
                  <a:pt x="16758" y="35490"/>
                  <a:pt x="16635" y="35512"/>
                  <a:pt x="16520" y="35512"/>
                </a:cubicBezTo>
                <a:cubicBezTo>
                  <a:pt x="16341" y="35512"/>
                  <a:pt x="16182" y="35458"/>
                  <a:pt x="16053" y="35357"/>
                </a:cubicBezTo>
                <a:cubicBezTo>
                  <a:pt x="15927" y="35263"/>
                  <a:pt x="15903" y="35019"/>
                  <a:pt x="15841" y="34846"/>
                </a:cubicBezTo>
                <a:lnTo>
                  <a:pt x="15841" y="34846"/>
                </a:lnTo>
                <a:cubicBezTo>
                  <a:pt x="16045" y="34909"/>
                  <a:pt x="16305" y="34846"/>
                  <a:pt x="16320" y="35153"/>
                </a:cubicBezTo>
                <a:cubicBezTo>
                  <a:pt x="16327" y="35241"/>
                  <a:pt x="16398" y="35265"/>
                  <a:pt x="16472" y="35265"/>
                </a:cubicBezTo>
                <a:cubicBezTo>
                  <a:pt x="16485" y="35265"/>
                  <a:pt x="16497" y="35264"/>
                  <a:pt x="16509" y="35263"/>
                </a:cubicBezTo>
                <a:cubicBezTo>
                  <a:pt x="16627" y="35255"/>
                  <a:pt x="16611" y="35161"/>
                  <a:pt x="16603" y="35082"/>
                </a:cubicBezTo>
                <a:cubicBezTo>
                  <a:pt x="16596" y="35019"/>
                  <a:pt x="16721" y="35019"/>
                  <a:pt x="16690" y="34909"/>
                </a:cubicBezTo>
                <a:cubicBezTo>
                  <a:pt x="16509" y="34846"/>
                  <a:pt x="16297" y="34799"/>
                  <a:pt x="16297" y="34516"/>
                </a:cubicBezTo>
                <a:cubicBezTo>
                  <a:pt x="16289" y="34319"/>
                  <a:pt x="16061" y="34130"/>
                  <a:pt x="16297" y="33910"/>
                </a:cubicBezTo>
                <a:cubicBezTo>
                  <a:pt x="16336" y="33871"/>
                  <a:pt x="16289" y="33627"/>
                  <a:pt x="16210" y="33580"/>
                </a:cubicBezTo>
                <a:cubicBezTo>
                  <a:pt x="15880" y="33360"/>
                  <a:pt x="15652" y="32998"/>
                  <a:pt x="15290" y="32825"/>
                </a:cubicBezTo>
                <a:cubicBezTo>
                  <a:pt x="14692" y="32534"/>
                  <a:pt x="14157" y="32109"/>
                  <a:pt x="13512" y="31889"/>
                </a:cubicBezTo>
                <a:cubicBezTo>
                  <a:pt x="13355" y="31834"/>
                  <a:pt x="13190" y="31818"/>
                  <a:pt x="13041" y="31763"/>
                </a:cubicBezTo>
                <a:cubicBezTo>
                  <a:pt x="12175" y="31464"/>
                  <a:pt x="11389" y="30992"/>
                  <a:pt x="10720" y="30371"/>
                </a:cubicBezTo>
                <a:cubicBezTo>
                  <a:pt x="10414" y="30080"/>
                  <a:pt x="10146" y="29655"/>
                  <a:pt x="10217" y="29160"/>
                </a:cubicBezTo>
                <a:cubicBezTo>
                  <a:pt x="9997" y="28908"/>
                  <a:pt x="10272" y="28640"/>
                  <a:pt x="10201" y="28389"/>
                </a:cubicBezTo>
                <a:cubicBezTo>
                  <a:pt x="10123" y="28129"/>
                  <a:pt x="10115" y="27846"/>
                  <a:pt x="10178" y="27571"/>
                </a:cubicBezTo>
                <a:cubicBezTo>
                  <a:pt x="10366" y="26714"/>
                  <a:pt x="10382" y="25817"/>
                  <a:pt x="10642" y="24967"/>
                </a:cubicBezTo>
                <a:cubicBezTo>
                  <a:pt x="10705" y="24755"/>
                  <a:pt x="10799" y="24566"/>
                  <a:pt x="11027" y="24511"/>
                </a:cubicBezTo>
                <a:cubicBezTo>
                  <a:pt x="11169" y="24496"/>
                  <a:pt x="11263" y="24370"/>
                  <a:pt x="11255" y="24228"/>
                </a:cubicBezTo>
                <a:cubicBezTo>
                  <a:pt x="11232" y="23599"/>
                  <a:pt x="11711" y="23276"/>
                  <a:pt x="12120" y="22954"/>
                </a:cubicBezTo>
                <a:cubicBezTo>
                  <a:pt x="12466" y="22671"/>
                  <a:pt x="12844" y="22388"/>
                  <a:pt x="13300" y="22254"/>
                </a:cubicBezTo>
                <a:cubicBezTo>
                  <a:pt x="13426" y="22207"/>
                  <a:pt x="13536" y="22128"/>
                  <a:pt x="13615" y="22034"/>
                </a:cubicBezTo>
                <a:cubicBezTo>
                  <a:pt x="13794" y="21833"/>
                  <a:pt x="13940" y="21594"/>
                  <a:pt x="14232" y="21594"/>
                </a:cubicBezTo>
                <a:cubicBezTo>
                  <a:pt x="14260" y="21594"/>
                  <a:pt x="14291" y="21596"/>
                  <a:pt x="14323" y="21601"/>
                </a:cubicBezTo>
                <a:cubicBezTo>
                  <a:pt x="14385" y="21593"/>
                  <a:pt x="14448" y="21554"/>
                  <a:pt x="14480" y="21499"/>
                </a:cubicBezTo>
                <a:cubicBezTo>
                  <a:pt x="14541" y="21305"/>
                  <a:pt x="14660" y="21244"/>
                  <a:pt x="14803" y="21244"/>
                </a:cubicBezTo>
                <a:cubicBezTo>
                  <a:pt x="14862" y="21244"/>
                  <a:pt x="14926" y="21255"/>
                  <a:pt x="14991" y="21271"/>
                </a:cubicBezTo>
                <a:cubicBezTo>
                  <a:pt x="15017" y="21276"/>
                  <a:pt x="15041" y="21279"/>
                  <a:pt x="15061" y="21279"/>
                </a:cubicBezTo>
                <a:cubicBezTo>
                  <a:pt x="15189" y="21279"/>
                  <a:pt x="15217" y="21180"/>
                  <a:pt x="15251" y="21058"/>
                </a:cubicBezTo>
                <a:cubicBezTo>
                  <a:pt x="15297" y="20904"/>
                  <a:pt x="15321" y="20712"/>
                  <a:pt x="15551" y="20712"/>
                </a:cubicBezTo>
                <a:cubicBezTo>
                  <a:pt x="15556" y="20712"/>
                  <a:pt x="15561" y="20712"/>
                  <a:pt x="15565" y="20712"/>
                </a:cubicBezTo>
                <a:cubicBezTo>
                  <a:pt x="15605" y="20712"/>
                  <a:pt x="15652" y="20665"/>
                  <a:pt x="15675" y="20626"/>
                </a:cubicBezTo>
                <a:cubicBezTo>
                  <a:pt x="16006" y="20201"/>
                  <a:pt x="16438" y="19871"/>
                  <a:pt x="16942" y="19690"/>
                </a:cubicBezTo>
                <a:cubicBezTo>
                  <a:pt x="17036" y="19651"/>
                  <a:pt x="17115" y="19588"/>
                  <a:pt x="17170" y="19509"/>
                </a:cubicBezTo>
                <a:cubicBezTo>
                  <a:pt x="17289" y="19291"/>
                  <a:pt x="17443" y="19231"/>
                  <a:pt x="17624" y="19231"/>
                </a:cubicBezTo>
                <a:cubicBezTo>
                  <a:pt x="17717" y="19231"/>
                  <a:pt x="17818" y="19247"/>
                  <a:pt x="17925" y="19265"/>
                </a:cubicBezTo>
                <a:cubicBezTo>
                  <a:pt x="18055" y="19290"/>
                  <a:pt x="18197" y="19329"/>
                  <a:pt x="18330" y="19329"/>
                </a:cubicBezTo>
                <a:cubicBezTo>
                  <a:pt x="18494" y="19329"/>
                  <a:pt x="18647" y="19270"/>
                  <a:pt x="18751" y="19053"/>
                </a:cubicBezTo>
                <a:cubicBezTo>
                  <a:pt x="18790" y="18966"/>
                  <a:pt x="18884" y="18958"/>
                  <a:pt x="18963" y="18951"/>
                </a:cubicBezTo>
                <a:cubicBezTo>
                  <a:pt x="19160" y="18935"/>
                  <a:pt x="19317" y="18888"/>
                  <a:pt x="19309" y="18636"/>
                </a:cubicBezTo>
                <a:cubicBezTo>
                  <a:pt x="19309" y="18520"/>
                  <a:pt x="19388" y="18510"/>
                  <a:pt x="19473" y="18510"/>
                </a:cubicBezTo>
                <a:cubicBezTo>
                  <a:pt x="19492" y="18510"/>
                  <a:pt x="19511" y="18510"/>
                  <a:pt x="19529" y="18510"/>
                </a:cubicBezTo>
                <a:cubicBezTo>
                  <a:pt x="19558" y="18510"/>
                  <a:pt x="19592" y="18507"/>
                  <a:pt x="19626" y="18507"/>
                </a:cubicBezTo>
                <a:close/>
                <a:moveTo>
                  <a:pt x="17167" y="0"/>
                </a:moveTo>
                <a:cubicBezTo>
                  <a:pt x="17111" y="0"/>
                  <a:pt x="17058" y="16"/>
                  <a:pt x="17005" y="43"/>
                </a:cubicBezTo>
                <a:cubicBezTo>
                  <a:pt x="16674" y="216"/>
                  <a:pt x="16297" y="255"/>
                  <a:pt x="15943" y="373"/>
                </a:cubicBezTo>
                <a:cubicBezTo>
                  <a:pt x="15386" y="544"/>
                  <a:pt x="14850" y="785"/>
                  <a:pt x="14256" y="785"/>
                </a:cubicBezTo>
                <a:cubicBezTo>
                  <a:pt x="14221" y="785"/>
                  <a:pt x="14185" y="784"/>
                  <a:pt x="14150" y="782"/>
                </a:cubicBezTo>
                <a:cubicBezTo>
                  <a:pt x="14118" y="782"/>
                  <a:pt x="14087" y="782"/>
                  <a:pt x="14055" y="790"/>
                </a:cubicBezTo>
                <a:cubicBezTo>
                  <a:pt x="13764" y="876"/>
                  <a:pt x="13410" y="869"/>
                  <a:pt x="13347" y="1285"/>
                </a:cubicBezTo>
                <a:cubicBezTo>
                  <a:pt x="13334" y="1358"/>
                  <a:pt x="13265" y="1409"/>
                  <a:pt x="13192" y="1409"/>
                </a:cubicBezTo>
                <a:cubicBezTo>
                  <a:pt x="13178" y="1409"/>
                  <a:pt x="13164" y="1407"/>
                  <a:pt x="13151" y="1403"/>
                </a:cubicBezTo>
                <a:cubicBezTo>
                  <a:pt x="13103" y="1387"/>
                  <a:pt x="13055" y="1381"/>
                  <a:pt x="13006" y="1381"/>
                </a:cubicBezTo>
                <a:cubicBezTo>
                  <a:pt x="12897" y="1381"/>
                  <a:pt x="12786" y="1411"/>
                  <a:pt x="12670" y="1411"/>
                </a:cubicBezTo>
                <a:cubicBezTo>
                  <a:pt x="12594" y="1411"/>
                  <a:pt x="12516" y="1398"/>
                  <a:pt x="12435" y="1356"/>
                </a:cubicBezTo>
                <a:cubicBezTo>
                  <a:pt x="12382" y="1327"/>
                  <a:pt x="12314" y="1314"/>
                  <a:pt x="12239" y="1314"/>
                </a:cubicBezTo>
                <a:cubicBezTo>
                  <a:pt x="11956" y="1314"/>
                  <a:pt x="11573" y="1502"/>
                  <a:pt x="11554" y="1694"/>
                </a:cubicBezTo>
                <a:cubicBezTo>
                  <a:pt x="11537" y="1863"/>
                  <a:pt x="11468" y="1916"/>
                  <a:pt x="11397" y="1916"/>
                </a:cubicBezTo>
                <a:cubicBezTo>
                  <a:pt x="11336" y="1916"/>
                  <a:pt x="11272" y="1876"/>
                  <a:pt x="11239" y="1836"/>
                </a:cubicBezTo>
                <a:cubicBezTo>
                  <a:pt x="11147" y="1727"/>
                  <a:pt x="11063" y="1686"/>
                  <a:pt x="10985" y="1686"/>
                </a:cubicBezTo>
                <a:cubicBezTo>
                  <a:pt x="10871" y="1686"/>
                  <a:pt x="10768" y="1774"/>
                  <a:pt x="10665" y="1867"/>
                </a:cubicBezTo>
                <a:cubicBezTo>
                  <a:pt x="10558" y="1959"/>
                  <a:pt x="10459" y="2080"/>
                  <a:pt x="10310" y="2080"/>
                </a:cubicBezTo>
                <a:cubicBezTo>
                  <a:pt x="10305" y="2080"/>
                  <a:pt x="10300" y="2080"/>
                  <a:pt x="10296" y="2080"/>
                </a:cubicBezTo>
                <a:cubicBezTo>
                  <a:pt x="10289" y="2080"/>
                  <a:pt x="10283" y="2080"/>
                  <a:pt x="10277" y="2080"/>
                </a:cubicBezTo>
                <a:cubicBezTo>
                  <a:pt x="9805" y="2080"/>
                  <a:pt x="9393" y="2371"/>
                  <a:pt x="8919" y="2379"/>
                </a:cubicBezTo>
                <a:cubicBezTo>
                  <a:pt x="8856" y="2379"/>
                  <a:pt x="8793" y="2402"/>
                  <a:pt x="8738" y="2450"/>
                </a:cubicBezTo>
                <a:cubicBezTo>
                  <a:pt x="8298" y="2843"/>
                  <a:pt x="7724" y="2882"/>
                  <a:pt x="7197" y="3032"/>
                </a:cubicBezTo>
                <a:cubicBezTo>
                  <a:pt x="6984" y="3087"/>
                  <a:pt x="6827" y="3165"/>
                  <a:pt x="6772" y="3385"/>
                </a:cubicBezTo>
                <a:cubicBezTo>
                  <a:pt x="6749" y="3489"/>
                  <a:pt x="6709" y="3555"/>
                  <a:pt x="6631" y="3555"/>
                </a:cubicBezTo>
                <a:cubicBezTo>
                  <a:pt x="6602" y="3555"/>
                  <a:pt x="6568" y="3546"/>
                  <a:pt x="6528" y="3527"/>
                </a:cubicBezTo>
                <a:cubicBezTo>
                  <a:pt x="6500" y="3514"/>
                  <a:pt x="6468" y="3507"/>
                  <a:pt x="6437" y="3507"/>
                </a:cubicBezTo>
                <a:cubicBezTo>
                  <a:pt x="6357" y="3507"/>
                  <a:pt x="6277" y="3550"/>
                  <a:pt x="6237" y="3629"/>
                </a:cubicBezTo>
                <a:cubicBezTo>
                  <a:pt x="6170" y="3719"/>
                  <a:pt x="6181" y="3843"/>
                  <a:pt x="6288" y="3843"/>
                </a:cubicBezTo>
                <a:cubicBezTo>
                  <a:pt x="6295" y="3843"/>
                  <a:pt x="6301" y="3842"/>
                  <a:pt x="6308" y="3842"/>
                </a:cubicBezTo>
                <a:cubicBezTo>
                  <a:pt x="6325" y="3840"/>
                  <a:pt x="6341" y="3839"/>
                  <a:pt x="6357" y="3839"/>
                </a:cubicBezTo>
                <a:cubicBezTo>
                  <a:pt x="6616" y="3839"/>
                  <a:pt x="6755" y="4066"/>
                  <a:pt x="6984" y="4125"/>
                </a:cubicBezTo>
                <a:cubicBezTo>
                  <a:pt x="6937" y="4129"/>
                  <a:pt x="6888" y="4131"/>
                  <a:pt x="6839" y="4131"/>
                </a:cubicBezTo>
                <a:cubicBezTo>
                  <a:pt x="6790" y="4131"/>
                  <a:pt x="6741" y="4129"/>
                  <a:pt x="6693" y="4125"/>
                </a:cubicBezTo>
                <a:cubicBezTo>
                  <a:pt x="6679" y="4125"/>
                  <a:pt x="6664" y="4126"/>
                  <a:pt x="6649" y="4126"/>
                </a:cubicBezTo>
                <a:cubicBezTo>
                  <a:pt x="6554" y="4126"/>
                  <a:pt x="6452" y="4116"/>
                  <a:pt x="6358" y="4116"/>
                </a:cubicBezTo>
                <a:cubicBezTo>
                  <a:pt x="6258" y="4116"/>
                  <a:pt x="6167" y="4127"/>
                  <a:pt x="6103" y="4172"/>
                </a:cubicBezTo>
                <a:cubicBezTo>
                  <a:pt x="5797" y="4392"/>
                  <a:pt x="5435" y="4471"/>
                  <a:pt x="5136" y="4683"/>
                </a:cubicBezTo>
                <a:cubicBezTo>
                  <a:pt x="5032" y="4751"/>
                  <a:pt x="4945" y="4877"/>
                  <a:pt x="4834" y="4877"/>
                </a:cubicBezTo>
                <a:cubicBezTo>
                  <a:pt x="4778" y="4877"/>
                  <a:pt x="4715" y="4844"/>
                  <a:pt x="4641" y="4754"/>
                </a:cubicBezTo>
                <a:cubicBezTo>
                  <a:pt x="4633" y="4743"/>
                  <a:pt x="4619" y="4739"/>
                  <a:pt x="4602" y="4739"/>
                </a:cubicBezTo>
                <a:cubicBezTo>
                  <a:pt x="4541" y="4739"/>
                  <a:pt x="4441" y="4794"/>
                  <a:pt x="4460" y="4848"/>
                </a:cubicBezTo>
                <a:cubicBezTo>
                  <a:pt x="4523" y="5108"/>
                  <a:pt x="4310" y="5092"/>
                  <a:pt x="4184" y="5155"/>
                </a:cubicBezTo>
                <a:cubicBezTo>
                  <a:pt x="3972" y="5281"/>
                  <a:pt x="3752" y="5391"/>
                  <a:pt x="3665" y="5651"/>
                </a:cubicBezTo>
                <a:cubicBezTo>
                  <a:pt x="3587" y="5871"/>
                  <a:pt x="3398" y="5957"/>
                  <a:pt x="3162" y="5973"/>
                </a:cubicBezTo>
                <a:cubicBezTo>
                  <a:pt x="3020" y="5981"/>
                  <a:pt x="2839" y="5997"/>
                  <a:pt x="2847" y="6209"/>
                </a:cubicBezTo>
                <a:cubicBezTo>
                  <a:pt x="2847" y="6470"/>
                  <a:pt x="2714" y="6557"/>
                  <a:pt x="2490" y="6557"/>
                </a:cubicBezTo>
                <a:cubicBezTo>
                  <a:pt x="2471" y="6557"/>
                  <a:pt x="2451" y="6556"/>
                  <a:pt x="2430" y="6555"/>
                </a:cubicBezTo>
                <a:cubicBezTo>
                  <a:pt x="2422" y="6555"/>
                  <a:pt x="2413" y="6555"/>
                  <a:pt x="2404" y="6555"/>
                </a:cubicBezTo>
                <a:cubicBezTo>
                  <a:pt x="2207" y="6555"/>
                  <a:pt x="2078" y="6642"/>
                  <a:pt x="1927" y="6830"/>
                </a:cubicBezTo>
                <a:cubicBezTo>
                  <a:pt x="1667" y="7169"/>
                  <a:pt x="1314" y="7452"/>
                  <a:pt x="1007" y="7758"/>
                </a:cubicBezTo>
                <a:cubicBezTo>
                  <a:pt x="865" y="7900"/>
                  <a:pt x="645" y="7924"/>
                  <a:pt x="787" y="8191"/>
                </a:cubicBezTo>
                <a:cubicBezTo>
                  <a:pt x="834" y="8246"/>
                  <a:pt x="787" y="8333"/>
                  <a:pt x="716" y="8333"/>
                </a:cubicBezTo>
                <a:cubicBezTo>
                  <a:pt x="472" y="8356"/>
                  <a:pt x="409" y="8482"/>
                  <a:pt x="503" y="8702"/>
                </a:cubicBezTo>
                <a:cubicBezTo>
                  <a:pt x="566" y="8828"/>
                  <a:pt x="519" y="8978"/>
                  <a:pt x="393" y="9048"/>
                </a:cubicBezTo>
                <a:cubicBezTo>
                  <a:pt x="338" y="9088"/>
                  <a:pt x="283" y="9143"/>
                  <a:pt x="323" y="9214"/>
                </a:cubicBezTo>
                <a:cubicBezTo>
                  <a:pt x="472" y="9449"/>
                  <a:pt x="323" y="9678"/>
                  <a:pt x="236" y="9858"/>
                </a:cubicBezTo>
                <a:cubicBezTo>
                  <a:pt x="0" y="10299"/>
                  <a:pt x="503" y="10700"/>
                  <a:pt x="252" y="11125"/>
                </a:cubicBezTo>
                <a:cubicBezTo>
                  <a:pt x="236" y="11148"/>
                  <a:pt x="283" y="11219"/>
                  <a:pt x="299" y="11258"/>
                </a:cubicBezTo>
                <a:cubicBezTo>
                  <a:pt x="315" y="11290"/>
                  <a:pt x="330" y="11321"/>
                  <a:pt x="346" y="11345"/>
                </a:cubicBezTo>
                <a:cubicBezTo>
                  <a:pt x="464" y="11565"/>
                  <a:pt x="590" y="11778"/>
                  <a:pt x="708" y="11990"/>
                </a:cubicBezTo>
                <a:cubicBezTo>
                  <a:pt x="755" y="12061"/>
                  <a:pt x="802" y="12147"/>
                  <a:pt x="881" y="12155"/>
                </a:cubicBezTo>
                <a:cubicBezTo>
                  <a:pt x="1172" y="12177"/>
                  <a:pt x="1370" y="12433"/>
                  <a:pt x="1712" y="12433"/>
                </a:cubicBezTo>
                <a:cubicBezTo>
                  <a:pt x="1731" y="12433"/>
                  <a:pt x="1750" y="12432"/>
                  <a:pt x="1770" y="12430"/>
                </a:cubicBezTo>
                <a:lnTo>
                  <a:pt x="1770" y="12430"/>
                </a:lnTo>
                <a:cubicBezTo>
                  <a:pt x="1432" y="12682"/>
                  <a:pt x="1400" y="12879"/>
                  <a:pt x="1667" y="12957"/>
                </a:cubicBezTo>
                <a:cubicBezTo>
                  <a:pt x="1959" y="13052"/>
                  <a:pt x="2053" y="13366"/>
                  <a:pt x="2344" y="13421"/>
                </a:cubicBezTo>
                <a:cubicBezTo>
                  <a:pt x="2415" y="13429"/>
                  <a:pt x="2454" y="13508"/>
                  <a:pt x="2407" y="13571"/>
                </a:cubicBezTo>
                <a:cubicBezTo>
                  <a:pt x="2312" y="13760"/>
                  <a:pt x="2430" y="13791"/>
                  <a:pt x="2580" y="13830"/>
                </a:cubicBezTo>
                <a:cubicBezTo>
                  <a:pt x="2685" y="13860"/>
                  <a:pt x="2790" y="13876"/>
                  <a:pt x="2898" y="13876"/>
                </a:cubicBezTo>
                <a:cubicBezTo>
                  <a:pt x="2936" y="13876"/>
                  <a:pt x="2974" y="13874"/>
                  <a:pt x="3012" y="13870"/>
                </a:cubicBezTo>
                <a:cubicBezTo>
                  <a:pt x="3031" y="13867"/>
                  <a:pt x="3050" y="13866"/>
                  <a:pt x="3068" y="13866"/>
                </a:cubicBezTo>
                <a:cubicBezTo>
                  <a:pt x="3246" y="13866"/>
                  <a:pt x="3413" y="13969"/>
                  <a:pt x="3335" y="14169"/>
                </a:cubicBezTo>
                <a:cubicBezTo>
                  <a:pt x="3248" y="14412"/>
                  <a:pt x="3359" y="14467"/>
                  <a:pt x="3532" y="14507"/>
                </a:cubicBezTo>
                <a:cubicBezTo>
                  <a:pt x="3673" y="14530"/>
                  <a:pt x="3760" y="14641"/>
                  <a:pt x="3885" y="14688"/>
                </a:cubicBezTo>
                <a:cubicBezTo>
                  <a:pt x="4158" y="14784"/>
                  <a:pt x="4376" y="15045"/>
                  <a:pt x="4713" y="15045"/>
                </a:cubicBezTo>
                <a:cubicBezTo>
                  <a:pt x="4735" y="15045"/>
                  <a:pt x="4758" y="15044"/>
                  <a:pt x="4782" y="15042"/>
                </a:cubicBezTo>
                <a:lnTo>
                  <a:pt x="4782" y="15042"/>
                </a:lnTo>
                <a:cubicBezTo>
                  <a:pt x="4554" y="15144"/>
                  <a:pt x="4302" y="15215"/>
                  <a:pt x="4239" y="15443"/>
                </a:cubicBezTo>
                <a:cubicBezTo>
                  <a:pt x="4114" y="15891"/>
                  <a:pt x="3988" y="16355"/>
                  <a:pt x="4176" y="16819"/>
                </a:cubicBezTo>
                <a:cubicBezTo>
                  <a:pt x="4216" y="16929"/>
                  <a:pt x="4255" y="16976"/>
                  <a:pt x="4137" y="17055"/>
                </a:cubicBezTo>
                <a:cubicBezTo>
                  <a:pt x="3941" y="17189"/>
                  <a:pt x="3775" y="17346"/>
                  <a:pt x="4011" y="17590"/>
                </a:cubicBezTo>
                <a:cubicBezTo>
                  <a:pt x="4066" y="17645"/>
                  <a:pt x="4019" y="17708"/>
                  <a:pt x="3988" y="17771"/>
                </a:cubicBezTo>
                <a:cubicBezTo>
                  <a:pt x="3870" y="17991"/>
                  <a:pt x="3917" y="18329"/>
                  <a:pt x="3571" y="18408"/>
                </a:cubicBezTo>
                <a:cubicBezTo>
                  <a:pt x="3555" y="18416"/>
                  <a:pt x="3532" y="18463"/>
                  <a:pt x="3532" y="18494"/>
                </a:cubicBezTo>
                <a:cubicBezTo>
                  <a:pt x="3461" y="19084"/>
                  <a:pt x="3264" y="19690"/>
                  <a:pt x="3767" y="20201"/>
                </a:cubicBezTo>
                <a:cubicBezTo>
                  <a:pt x="3594" y="20264"/>
                  <a:pt x="3461" y="20335"/>
                  <a:pt x="3626" y="20516"/>
                </a:cubicBezTo>
                <a:cubicBezTo>
                  <a:pt x="3765" y="20668"/>
                  <a:pt x="3909" y="20825"/>
                  <a:pt x="4115" y="20825"/>
                </a:cubicBezTo>
                <a:cubicBezTo>
                  <a:pt x="4154" y="20825"/>
                  <a:pt x="4195" y="20819"/>
                  <a:pt x="4239" y="20807"/>
                </a:cubicBezTo>
                <a:cubicBezTo>
                  <a:pt x="4271" y="20798"/>
                  <a:pt x="4300" y="20794"/>
                  <a:pt x="4328" y="20794"/>
                </a:cubicBezTo>
                <a:cubicBezTo>
                  <a:pt x="4510" y="20794"/>
                  <a:pt x="4639" y="20958"/>
                  <a:pt x="4815" y="20958"/>
                </a:cubicBezTo>
                <a:cubicBezTo>
                  <a:pt x="4825" y="20958"/>
                  <a:pt x="4835" y="20957"/>
                  <a:pt x="4845" y="20956"/>
                </a:cubicBezTo>
                <a:cubicBezTo>
                  <a:pt x="4900" y="20956"/>
                  <a:pt x="4924" y="21019"/>
                  <a:pt x="4892" y="21066"/>
                </a:cubicBezTo>
                <a:cubicBezTo>
                  <a:pt x="4751" y="21232"/>
                  <a:pt x="4924" y="21467"/>
                  <a:pt x="4711" y="21601"/>
                </a:cubicBezTo>
                <a:cubicBezTo>
                  <a:pt x="4889" y="21663"/>
                  <a:pt x="5057" y="21686"/>
                  <a:pt x="5222" y="21686"/>
                </a:cubicBezTo>
                <a:cubicBezTo>
                  <a:pt x="5473" y="21686"/>
                  <a:pt x="5715" y="21633"/>
                  <a:pt x="5962" y="21585"/>
                </a:cubicBezTo>
                <a:lnTo>
                  <a:pt x="5962" y="21585"/>
                </a:lnTo>
                <a:cubicBezTo>
                  <a:pt x="5907" y="21766"/>
                  <a:pt x="5616" y="21719"/>
                  <a:pt x="5710" y="21932"/>
                </a:cubicBezTo>
                <a:cubicBezTo>
                  <a:pt x="5747" y="22013"/>
                  <a:pt x="5816" y="22039"/>
                  <a:pt x="5889" y="22039"/>
                </a:cubicBezTo>
                <a:cubicBezTo>
                  <a:pt x="5969" y="22039"/>
                  <a:pt x="6054" y="22007"/>
                  <a:pt x="6103" y="21987"/>
                </a:cubicBezTo>
                <a:cubicBezTo>
                  <a:pt x="6337" y="21876"/>
                  <a:pt x="6565" y="21847"/>
                  <a:pt x="6803" y="21847"/>
                </a:cubicBezTo>
                <a:cubicBezTo>
                  <a:pt x="6871" y="21847"/>
                  <a:pt x="6939" y="21849"/>
                  <a:pt x="7008" y="21853"/>
                </a:cubicBezTo>
                <a:cubicBezTo>
                  <a:pt x="7275" y="21861"/>
                  <a:pt x="7559" y="21884"/>
                  <a:pt x="7763" y="22097"/>
                </a:cubicBezTo>
                <a:cubicBezTo>
                  <a:pt x="7876" y="22217"/>
                  <a:pt x="8040" y="22280"/>
                  <a:pt x="8204" y="22280"/>
                </a:cubicBezTo>
                <a:cubicBezTo>
                  <a:pt x="8222" y="22280"/>
                  <a:pt x="8240" y="22279"/>
                  <a:pt x="8259" y="22278"/>
                </a:cubicBezTo>
                <a:cubicBezTo>
                  <a:pt x="8487" y="22262"/>
                  <a:pt x="8715" y="22223"/>
                  <a:pt x="8943" y="22215"/>
                </a:cubicBezTo>
                <a:cubicBezTo>
                  <a:pt x="9352" y="22207"/>
                  <a:pt x="9714" y="21971"/>
                  <a:pt x="10209" y="21971"/>
                </a:cubicBezTo>
                <a:cubicBezTo>
                  <a:pt x="9981" y="22160"/>
                  <a:pt x="10044" y="22474"/>
                  <a:pt x="9808" y="22561"/>
                </a:cubicBezTo>
                <a:cubicBezTo>
                  <a:pt x="9234" y="22765"/>
                  <a:pt x="9084" y="23339"/>
                  <a:pt x="8785" y="23748"/>
                </a:cubicBezTo>
                <a:cubicBezTo>
                  <a:pt x="8471" y="24173"/>
                  <a:pt x="8125" y="24629"/>
                  <a:pt x="7952" y="25156"/>
                </a:cubicBezTo>
                <a:cubicBezTo>
                  <a:pt x="7842" y="25471"/>
                  <a:pt x="7590" y="25785"/>
                  <a:pt x="7936" y="26132"/>
                </a:cubicBezTo>
                <a:cubicBezTo>
                  <a:pt x="7543" y="26265"/>
                  <a:pt x="7425" y="26533"/>
                  <a:pt x="7464" y="26871"/>
                </a:cubicBezTo>
                <a:cubicBezTo>
                  <a:pt x="7574" y="27909"/>
                  <a:pt x="7747" y="28939"/>
                  <a:pt x="8392" y="29812"/>
                </a:cubicBezTo>
                <a:cubicBezTo>
                  <a:pt x="8526" y="29993"/>
                  <a:pt x="8691" y="30174"/>
                  <a:pt x="8770" y="30379"/>
                </a:cubicBezTo>
                <a:cubicBezTo>
                  <a:pt x="8990" y="30992"/>
                  <a:pt x="9635" y="31087"/>
                  <a:pt x="10036" y="31480"/>
                </a:cubicBezTo>
                <a:cubicBezTo>
                  <a:pt x="10783" y="31535"/>
                  <a:pt x="11121" y="32258"/>
                  <a:pt x="11743" y="32526"/>
                </a:cubicBezTo>
                <a:cubicBezTo>
                  <a:pt x="12073" y="33155"/>
                  <a:pt x="12812" y="33509"/>
                  <a:pt x="12883" y="34296"/>
                </a:cubicBezTo>
                <a:cubicBezTo>
                  <a:pt x="12899" y="34398"/>
                  <a:pt x="13033" y="34390"/>
                  <a:pt x="13064" y="34437"/>
                </a:cubicBezTo>
                <a:cubicBezTo>
                  <a:pt x="13182" y="34610"/>
                  <a:pt x="13387" y="34697"/>
                  <a:pt x="13379" y="34996"/>
                </a:cubicBezTo>
                <a:cubicBezTo>
                  <a:pt x="13379" y="35271"/>
                  <a:pt x="13284" y="35633"/>
                  <a:pt x="13497" y="35845"/>
                </a:cubicBezTo>
                <a:cubicBezTo>
                  <a:pt x="13874" y="36223"/>
                  <a:pt x="13945" y="36828"/>
                  <a:pt x="14480" y="37096"/>
                </a:cubicBezTo>
                <a:cubicBezTo>
                  <a:pt x="14669" y="37182"/>
                  <a:pt x="14818" y="37371"/>
                  <a:pt x="15038" y="37371"/>
                </a:cubicBezTo>
                <a:cubicBezTo>
                  <a:pt x="15329" y="37371"/>
                  <a:pt x="15321" y="37725"/>
                  <a:pt x="15557" y="37772"/>
                </a:cubicBezTo>
                <a:cubicBezTo>
                  <a:pt x="15605" y="37788"/>
                  <a:pt x="15652" y="37803"/>
                  <a:pt x="15699" y="37811"/>
                </a:cubicBezTo>
                <a:cubicBezTo>
                  <a:pt x="15715" y="37811"/>
                  <a:pt x="15730" y="37811"/>
                  <a:pt x="15746" y="37811"/>
                </a:cubicBezTo>
                <a:cubicBezTo>
                  <a:pt x="15981" y="37811"/>
                  <a:pt x="16208" y="37866"/>
                  <a:pt x="16407" y="37984"/>
                </a:cubicBezTo>
                <a:cubicBezTo>
                  <a:pt x="16455" y="38010"/>
                  <a:pt x="16507" y="38019"/>
                  <a:pt x="16561" y="38019"/>
                </a:cubicBezTo>
                <a:cubicBezTo>
                  <a:pt x="16621" y="38019"/>
                  <a:pt x="16683" y="38008"/>
                  <a:pt x="16745" y="38000"/>
                </a:cubicBezTo>
                <a:cubicBezTo>
                  <a:pt x="16918" y="37989"/>
                  <a:pt x="17082" y="37901"/>
                  <a:pt x="17256" y="37901"/>
                </a:cubicBezTo>
                <a:cubicBezTo>
                  <a:pt x="17320" y="37901"/>
                  <a:pt x="17385" y="37913"/>
                  <a:pt x="17453" y="37945"/>
                </a:cubicBezTo>
                <a:cubicBezTo>
                  <a:pt x="17529" y="37850"/>
                  <a:pt x="17605" y="37818"/>
                  <a:pt x="17682" y="37818"/>
                </a:cubicBezTo>
                <a:cubicBezTo>
                  <a:pt x="17827" y="37818"/>
                  <a:pt x="17972" y="37932"/>
                  <a:pt x="18121" y="37953"/>
                </a:cubicBezTo>
                <a:cubicBezTo>
                  <a:pt x="18169" y="37953"/>
                  <a:pt x="18216" y="37945"/>
                  <a:pt x="18263" y="37929"/>
                </a:cubicBezTo>
                <a:cubicBezTo>
                  <a:pt x="18727" y="37835"/>
                  <a:pt x="19120" y="37560"/>
                  <a:pt x="19561" y="37410"/>
                </a:cubicBezTo>
                <a:cubicBezTo>
                  <a:pt x="19632" y="37387"/>
                  <a:pt x="19702" y="37339"/>
                  <a:pt x="19757" y="37276"/>
                </a:cubicBezTo>
                <a:cubicBezTo>
                  <a:pt x="20017" y="36993"/>
                  <a:pt x="20253" y="36789"/>
                  <a:pt x="20528" y="36734"/>
                </a:cubicBezTo>
                <a:cubicBezTo>
                  <a:pt x="20914" y="36647"/>
                  <a:pt x="21157" y="36396"/>
                  <a:pt x="21386" y="36105"/>
                </a:cubicBezTo>
                <a:cubicBezTo>
                  <a:pt x="21448" y="36018"/>
                  <a:pt x="21496" y="35900"/>
                  <a:pt x="21606" y="35853"/>
                </a:cubicBezTo>
                <a:cubicBezTo>
                  <a:pt x="22321" y="35578"/>
                  <a:pt x="22809" y="34933"/>
                  <a:pt x="23525" y="34657"/>
                </a:cubicBezTo>
                <a:cubicBezTo>
                  <a:pt x="23541" y="34649"/>
                  <a:pt x="23548" y="34634"/>
                  <a:pt x="23556" y="34618"/>
                </a:cubicBezTo>
                <a:cubicBezTo>
                  <a:pt x="23588" y="34508"/>
                  <a:pt x="23368" y="34563"/>
                  <a:pt x="23438" y="34476"/>
                </a:cubicBezTo>
                <a:cubicBezTo>
                  <a:pt x="23493" y="34414"/>
                  <a:pt x="23627" y="34429"/>
                  <a:pt x="23721" y="34406"/>
                </a:cubicBezTo>
                <a:cubicBezTo>
                  <a:pt x="23800" y="34382"/>
                  <a:pt x="23863" y="34327"/>
                  <a:pt x="23902" y="34248"/>
                </a:cubicBezTo>
                <a:cubicBezTo>
                  <a:pt x="23965" y="34130"/>
                  <a:pt x="24091" y="34060"/>
                  <a:pt x="24217" y="34052"/>
                </a:cubicBezTo>
                <a:cubicBezTo>
                  <a:pt x="24469" y="34028"/>
                  <a:pt x="24610" y="33839"/>
                  <a:pt x="24783" y="33682"/>
                </a:cubicBezTo>
                <a:cubicBezTo>
                  <a:pt x="25066" y="33415"/>
                  <a:pt x="25129" y="32927"/>
                  <a:pt x="25593" y="32833"/>
                </a:cubicBezTo>
                <a:cubicBezTo>
                  <a:pt x="25995" y="32329"/>
                  <a:pt x="26223" y="31739"/>
                  <a:pt x="26403" y="31126"/>
                </a:cubicBezTo>
                <a:cubicBezTo>
                  <a:pt x="26474" y="30890"/>
                  <a:pt x="26411" y="30591"/>
                  <a:pt x="26718" y="30473"/>
                </a:cubicBezTo>
                <a:cubicBezTo>
                  <a:pt x="26757" y="30442"/>
                  <a:pt x="26781" y="30394"/>
                  <a:pt x="26781" y="30339"/>
                </a:cubicBezTo>
                <a:cubicBezTo>
                  <a:pt x="26695" y="29875"/>
                  <a:pt x="26883" y="29411"/>
                  <a:pt x="26805" y="28939"/>
                </a:cubicBezTo>
                <a:cubicBezTo>
                  <a:pt x="26789" y="28829"/>
                  <a:pt x="26797" y="28719"/>
                  <a:pt x="26836" y="28625"/>
                </a:cubicBezTo>
                <a:cubicBezTo>
                  <a:pt x="26899" y="28373"/>
                  <a:pt x="26891" y="28106"/>
                  <a:pt x="26820" y="27854"/>
                </a:cubicBezTo>
                <a:cubicBezTo>
                  <a:pt x="26403" y="27720"/>
                  <a:pt x="26569" y="27539"/>
                  <a:pt x="26750" y="27303"/>
                </a:cubicBezTo>
                <a:cubicBezTo>
                  <a:pt x="26836" y="27185"/>
                  <a:pt x="26860" y="27020"/>
                  <a:pt x="26797" y="26887"/>
                </a:cubicBezTo>
                <a:cubicBezTo>
                  <a:pt x="26742" y="26753"/>
                  <a:pt x="26828" y="26658"/>
                  <a:pt x="26938" y="26611"/>
                </a:cubicBezTo>
                <a:cubicBezTo>
                  <a:pt x="26970" y="26597"/>
                  <a:pt x="26998" y="26591"/>
                  <a:pt x="27024" y="26591"/>
                </a:cubicBezTo>
                <a:cubicBezTo>
                  <a:pt x="27113" y="26591"/>
                  <a:pt x="27169" y="26667"/>
                  <a:pt x="27206" y="26753"/>
                </a:cubicBezTo>
                <a:cubicBezTo>
                  <a:pt x="27338" y="27044"/>
                  <a:pt x="27548" y="27185"/>
                  <a:pt x="27827" y="27185"/>
                </a:cubicBezTo>
                <a:cubicBezTo>
                  <a:pt x="27880" y="27185"/>
                  <a:pt x="27935" y="27180"/>
                  <a:pt x="27992" y="27170"/>
                </a:cubicBezTo>
                <a:cubicBezTo>
                  <a:pt x="28021" y="27164"/>
                  <a:pt x="28048" y="27162"/>
                  <a:pt x="28071" y="27162"/>
                </a:cubicBezTo>
                <a:cubicBezTo>
                  <a:pt x="28221" y="27162"/>
                  <a:pt x="28266" y="27264"/>
                  <a:pt x="28260" y="27414"/>
                </a:cubicBezTo>
                <a:cubicBezTo>
                  <a:pt x="28244" y="27539"/>
                  <a:pt x="28268" y="27673"/>
                  <a:pt x="28323" y="27791"/>
                </a:cubicBezTo>
                <a:cubicBezTo>
                  <a:pt x="28378" y="27878"/>
                  <a:pt x="28434" y="27950"/>
                  <a:pt x="28520" y="27950"/>
                </a:cubicBezTo>
                <a:cubicBezTo>
                  <a:pt x="28544" y="27950"/>
                  <a:pt x="28569" y="27944"/>
                  <a:pt x="28598" y="27933"/>
                </a:cubicBezTo>
                <a:cubicBezTo>
                  <a:pt x="28810" y="27830"/>
                  <a:pt x="29054" y="27870"/>
                  <a:pt x="29266" y="27775"/>
                </a:cubicBezTo>
                <a:cubicBezTo>
                  <a:pt x="29379" y="27722"/>
                  <a:pt x="29482" y="27696"/>
                  <a:pt x="29581" y="27696"/>
                </a:cubicBezTo>
                <a:cubicBezTo>
                  <a:pt x="29718" y="27696"/>
                  <a:pt x="29849" y="27746"/>
                  <a:pt x="29990" y="27846"/>
                </a:cubicBezTo>
                <a:cubicBezTo>
                  <a:pt x="30169" y="27952"/>
                  <a:pt x="30372" y="28007"/>
                  <a:pt x="30579" y="28007"/>
                </a:cubicBezTo>
                <a:cubicBezTo>
                  <a:pt x="30663" y="28007"/>
                  <a:pt x="30748" y="27998"/>
                  <a:pt x="30832" y="27980"/>
                </a:cubicBezTo>
                <a:cubicBezTo>
                  <a:pt x="31075" y="27925"/>
                  <a:pt x="31178" y="27610"/>
                  <a:pt x="31453" y="27594"/>
                </a:cubicBezTo>
                <a:cubicBezTo>
                  <a:pt x="31445" y="27563"/>
                  <a:pt x="31445" y="27532"/>
                  <a:pt x="31429" y="27508"/>
                </a:cubicBezTo>
                <a:cubicBezTo>
                  <a:pt x="31367" y="27446"/>
                  <a:pt x="31335" y="27353"/>
                  <a:pt x="31414" y="27353"/>
                </a:cubicBezTo>
                <a:cubicBezTo>
                  <a:pt x="31425" y="27353"/>
                  <a:pt x="31438" y="27355"/>
                  <a:pt x="31453" y="27358"/>
                </a:cubicBezTo>
                <a:cubicBezTo>
                  <a:pt x="31492" y="27370"/>
                  <a:pt x="31527" y="27375"/>
                  <a:pt x="31560" y="27375"/>
                </a:cubicBezTo>
                <a:cubicBezTo>
                  <a:pt x="31809" y="27375"/>
                  <a:pt x="31896" y="27075"/>
                  <a:pt x="32106" y="27075"/>
                </a:cubicBezTo>
                <a:cubicBezTo>
                  <a:pt x="32109" y="27075"/>
                  <a:pt x="32111" y="27075"/>
                  <a:pt x="32114" y="27075"/>
                </a:cubicBezTo>
                <a:cubicBezTo>
                  <a:pt x="32145" y="26871"/>
                  <a:pt x="31886" y="26997"/>
                  <a:pt x="31917" y="26776"/>
                </a:cubicBezTo>
                <a:cubicBezTo>
                  <a:pt x="32184" y="26706"/>
                  <a:pt x="32452" y="26580"/>
                  <a:pt x="32546" y="26273"/>
                </a:cubicBezTo>
                <a:cubicBezTo>
                  <a:pt x="32554" y="26242"/>
                  <a:pt x="32593" y="26226"/>
                  <a:pt x="32617" y="26202"/>
                </a:cubicBezTo>
                <a:cubicBezTo>
                  <a:pt x="32869" y="25998"/>
                  <a:pt x="33002" y="25683"/>
                  <a:pt x="32987" y="25353"/>
                </a:cubicBezTo>
                <a:cubicBezTo>
                  <a:pt x="32987" y="25227"/>
                  <a:pt x="33050" y="25188"/>
                  <a:pt x="33136" y="25140"/>
                </a:cubicBezTo>
                <a:cubicBezTo>
                  <a:pt x="33165" y="25121"/>
                  <a:pt x="33198" y="25112"/>
                  <a:pt x="33229" y="25112"/>
                </a:cubicBezTo>
                <a:cubicBezTo>
                  <a:pt x="33299" y="25112"/>
                  <a:pt x="33364" y="25156"/>
                  <a:pt x="33380" y="25227"/>
                </a:cubicBezTo>
                <a:cubicBezTo>
                  <a:pt x="33411" y="25605"/>
                  <a:pt x="33757" y="25817"/>
                  <a:pt x="33852" y="26171"/>
                </a:cubicBezTo>
                <a:cubicBezTo>
                  <a:pt x="34048" y="26839"/>
                  <a:pt x="34395" y="27453"/>
                  <a:pt x="34874" y="27956"/>
                </a:cubicBezTo>
                <a:cubicBezTo>
                  <a:pt x="35000" y="28090"/>
                  <a:pt x="34914" y="28271"/>
                  <a:pt x="35071" y="28381"/>
                </a:cubicBezTo>
                <a:cubicBezTo>
                  <a:pt x="35346" y="28585"/>
                  <a:pt x="35598" y="28806"/>
                  <a:pt x="35842" y="29042"/>
                </a:cubicBezTo>
                <a:cubicBezTo>
                  <a:pt x="36070" y="29270"/>
                  <a:pt x="36377" y="29403"/>
                  <a:pt x="36408" y="29773"/>
                </a:cubicBezTo>
                <a:cubicBezTo>
                  <a:pt x="36408" y="29781"/>
                  <a:pt x="36432" y="29797"/>
                  <a:pt x="36447" y="29805"/>
                </a:cubicBezTo>
                <a:cubicBezTo>
                  <a:pt x="36707" y="29860"/>
                  <a:pt x="36841" y="30096"/>
                  <a:pt x="37037" y="30221"/>
                </a:cubicBezTo>
                <a:cubicBezTo>
                  <a:pt x="37281" y="30379"/>
                  <a:pt x="37588" y="30449"/>
                  <a:pt x="37722" y="30748"/>
                </a:cubicBezTo>
                <a:cubicBezTo>
                  <a:pt x="38284" y="30956"/>
                  <a:pt x="38854" y="31142"/>
                  <a:pt x="39454" y="31142"/>
                </a:cubicBezTo>
                <a:cubicBezTo>
                  <a:pt x="39466" y="31142"/>
                  <a:pt x="39479" y="31142"/>
                  <a:pt x="39491" y="31142"/>
                </a:cubicBezTo>
                <a:cubicBezTo>
                  <a:pt x="40144" y="31134"/>
                  <a:pt x="40797" y="31039"/>
                  <a:pt x="41426" y="30866"/>
                </a:cubicBezTo>
                <a:cubicBezTo>
                  <a:pt x="41497" y="30843"/>
                  <a:pt x="41607" y="30835"/>
                  <a:pt x="41646" y="30780"/>
                </a:cubicBezTo>
                <a:cubicBezTo>
                  <a:pt x="41859" y="30481"/>
                  <a:pt x="42197" y="30387"/>
                  <a:pt x="42504" y="30229"/>
                </a:cubicBezTo>
                <a:cubicBezTo>
                  <a:pt x="42960" y="30025"/>
                  <a:pt x="43259" y="29561"/>
                  <a:pt x="43259" y="29049"/>
                </a:cubicBezTo>
                <a:cubicBezTo>
                  <a:pt x="43266" y="28774"/>
                  <a:pt x="43290" y="28499"/>
                  <a:pt x="43314" y="28224"/>
                </a:cubicBezTo>
                <a:cubicBezTo>
                  <a:pt x="43322" y="28090"/>
                  <a:pt x="43353" y="27940"/>
                  <a:pt x="43298" y="27838"/>
                </a:cubicBezTo>
                <a:cubicBezTo>
                  <a:pt x="43101" y="27484"/>
                  <a:pt x="43219" y="27193"/>
                  <a:pt x="43416" y="26894"/>
                </a:cubicBezTo>
                <a:cubicBezTo>
                  <a:pt x="43565" y="26658"/>
                  <a:pt x="43557" y="26367"/>
                  <a:pt x="43400" y="26147"/>
                </a:cubicBezTo>
                <a:cubicBezTo>
                  <a:pt x="43306" y="25998"/>
                  <a:pt x="43133" y="25903"/>
                  <a:pt x="43204" y="25691"/>
                </a:cubicBezTo>
                <a:cubicBezTo>
                  <a:pt x="42936" y="25660"/>
                  <a:pt x="43093" y="25345"/>
                  <a:pt x="42928" y="25274"/>
                </a:cubicBezTo>
                <a:cubicBezTo>
                  <a:pt x="42826" y="25227"/>
                  <a:pt x="42669" y="25290"/>
                  <a:pt x="42810" y="25101"/>
                </a:cubicBezTo>
                <a:cubicBezTo>
                  <a:pt x="42873" y="24999"/>
                  <a:pt x="42810" y="24912"/>
                  <a:pt x="42787" y="24818"/>
                </a:cubicBezTo>
                <a:cubicBezTo>
                  <a:pt x="42645" y="24267"/>
                  <a:pt x="42708" y="23685"/>
                  <a:pt x="42425" y="23158"/>
                </a:cubicBezTo>
                <a:cubicBezTo>
                  <a:pt x="42346" y="22993"/>
                  <a:pt x="42441" y="22867"/>
                  <a:pt x="42622" y="22742"/>
                </a:cubicBezTo>
                <a:cubicBezTo>
                  <a:pt x="42732" y="22765"/>
                  <a:pt x="42834" y="22797"/>
                  <a:pt x="42936" y="22820"/>
                </a:cubicBezTo>
                <a:cubicBezTo>
                  <a:pt x="43043" y="22852"/>
                  <a:pt x="43129" y="22869"/>
                  <a:pt x="43196" y="22869"/>
                </a:cubicBezTo>
                <a:cubicBezTo>
                  <a:pt x="43363" y="22869"/>
                  <a:pt x="43414" y="22767"/>
                  <a:pt x="43369" y="22537"/>
                </a:cubicBezTo>
                <a:cubicBezTo>
                  <a:pt x="43463" y="22537"/>
                  <a:pt x="43557" y="22537"/>
                  <a:pt x="43652" y="22545"/>
                </a:cubicBezTo>
                <a:cubicBezTo>
                  <a:pt x="43565" y="22411"/>
                  <a:pt x="43471" y="22285"/>
                  <a:pt x="43353" y="22183"/>
                </a:cubicBezTo>
                <a:cubicBezTo>
                  <a:pt x="43392" y="22112"/>
                  <a:pt x="43447" y="22057"/>
                  <a:pt x="43518" y="22018"/>
                </a:cubicBezTo>
                <a:cubicBezTo>
                  <a:pt x="43605" y="21971"/>
                  <a:pt x="43707" y="21963"/>
                  <a:pt x="43786" y="21908"/>
                </a:cubicBezTo>
                <a:cubicBezTo>
                  <a:pt x="43927" y="21806"/>
                  <a:pt x="44139" y="21727"/>
                  <a:pt x="43848" y="21530"/>
                </a:cubicBezTo>
                <a:cubicBezTo>
                  <a:pt x="43738" y="21452"/>
                  <a:pt x="43778" y="21216"/>
                  <a:pt x="43557" y="21161"/>
                </a:cubicBezTo>
                <a:cubicBezTo>
                  <a:pt x="43620" y="21098"/>
                  <a:pt x="43699" y="21051"/>
                  <a:pt x="43786" y="21011"/>
                </a:cubicBezTo>
                <a:cubicBezTo>
                  <a:pt x="43841" y="20988"/>
                  <a:pt x="43888" y="20956"/>
                  <a:pt x="43927" y="20917"/>
                </a:cubicBezTo>
                <a:lnTo>
                  <a:pt x="43935" y="20909"/>
                </a:lnTo>
                <a:cubicBezTo>
                  <a:pt x="43982" y="20862"/>
                  <a:pt x="44006" y="20807"/>
                  <a:pt x="43974" y="20760"/>
                </a:cubicBezTo>
                <a:cubicBezTo>
                  <a:pt x="43809" y="20539"/>
                  <a:pt x="43864" y="20484"/>
                  <a:pt x="44100" y="20461"/>
                </a:cubicBezTo>
                <a:cubicBezTo>
                  <a:pt x="44163" y="20453"/>
                  <a:pt x="44179" y="20366"/>
                  <a:pt x="44195" y="20303"/>
                </a:cubicBezTo>
                <a:cubicBezTo>
                  <a:pt x="44257" y="20028"/>
                  <a:pt x="44132" y="19832"/>
                  <a:pt x="43856" y="19737"/>
                </a:cubicBezTo>
                <a:cubicBezTo>
                  <a:pt x="43707" y="19690"/>
                  <a:pt x="43526" y="19769"/>
                  <a:pt x="43416" y="19611"/>
                </a:cubicBezTo>
                <a:cubicBezTo>
                  <a:pt x="43450" y="19549"/>
                  <a:pt x="43485" y="19523"/>
                  <a:pt x="43530" y="19523"/>
                </a:cubicBezTo>
                <a:cubicBezTo>
                  <a:pt x="43536" y="19523"/>
                  <a:pt x="43543" y="19524"/>
                  <a:pt x="43550" y="19525"/>
                </a:cubicBezTo>
                <a:cubicBezTo>
                  <a:pt x="43608" y="19525"/>
                  <a:pt x="43667" y="19587"/>
                  <a:pt x="43724" y="19587"/>
                </a:cubicBezTo>
                <a:cubicBezTo>
                  <a:pt x="43750" y="19587"/>
                  <a:pt x="43776" y="19573"/>
                  <a:pt x="43801" y="19533"/>
                </a:cubicBezTo>
                <a:cubicBezTo>
                  <a:pt x="43841" y="19454"/>
                  <a:pt x="43833" y="19360"/>
                  <a:pt x="43770" y="19297"/>
                </a:cubicBezTo>
                <a:cubicBezTo>
                  <a:pt x="43502" y="19069"/>
                  <a:pt x="43699" y="18919"/>
                  <a:pt x="43872" y="18801"/>
                </a:cubicBezTo>
                <a:cubicBezTo>
                  <a:pt x="44061" y="18675"/>
                  <a:pt x="44242" y="18612"/>
                  <a:pt x="44029" y="18329"/>
                </a:cubicBezTo>
                <a:cubicBezTo>
                  <a:pt x="43974" y="18258"/>
                  <a:pt x="44061" y="17991"/>
                  <a:pt x="44179" y="17842"/>
                </a:cubicBezTo>
                <a:cubicBezTo>
                  <a:pt x="44242" y="17763"/>
                  <a:pt x="44352" y="17669"/>
                  <a:pt x="44336" y="17598"/>
                </a:cubicBezTo>
                <a:cubicBezTo>
                  <a:pt x="44305" y="17330"/>
                  <a:pt x="44470" y="17260"/>
                  <a:pt x="44674" y="17212"/>
                </a:cubicBezTo>
                <a:cubicBezTo>
                  <a:pt x="44918" y="17165"/>
                  <a:pt x="44957" y="17008"/>
                  <a:pt x="44871" y="16811"/>
                </a:cubicBezTo>
                <a:cubicBezTo>
                  <a:pt x="44674" y="16355"/>
                  <a:pt x="44501" y="15891"/>
                  <a:pt x="44195" y="15490"/>
                </a:cubicBezTo>
                <a:cubicBezTo>
                  <a:pt x="44053" y="15309"/>
                  <a:pt x="43896" y="15034"/>
                  <a:pt x="43927" y="14845"/>
                </a:cubicBezTo>
                <a:cubicBezTo>
                  <a:pt x="43998" y="14460"/>
                  <a:pt x="43793" y="14428"/>
                  <a:pt x="43542" y="14397"/>
                </a:cubicBezTo>
                <a:cubicBezTo>
                  <a:pt x="43526" y="14247"/>
                  <a:pt x="43762" y="14129"/>
                  <a:pt x="43550" y="13996"/>
                </a:cubicBezTo>
                <a:cubicBezTo>
                  <a:pt x="43337" y="13862"/>
                  <a:pt x="43196" y="13673"/>
                  <a:pt x="43015" y="13524"/>
                </a:cubicBezTo>
                <a:cubicBezTo>
                  <a:pt x="42849" y="13386"/>
                  <a:pt x="42729" y="13156"/>
                  <a:pt x="42473" y="13156"/>
                </a:cubicBezTo>
                <a:cubicBezTo>
                  <a:pt x="42450" y="13156"/>
                  <a:pt x="42426" y="13158"/>
                  <a:pt x="42401" y="13162"/>
                </a:cubicBezTo>
                <a:cubicBezTo>
                  <a:pt x="42389" y="13165"/>
                  <a:pt x="42379" y="13167"/>
                  <a:pt x="42370" y="13167"/>
                </a:cubicBezTo>
                <a:cubicBezTo>
                  <a:pt x="42337" y="13167"/>
                  <a:pt x="42323" y="13142"/>
                  <a:pt x="42323" y="13067"/>
                </a:cubicBezTo>
                <a:cubicBezTo>
                  <a:pt x="42323" y="12603"/>
                  <a:pt x="41914" y="12147"/>
                  <a:pt x="41442" y="12147"/>
                </a:cubicBezTo>
                <a:cubicBezTo>
                  <a:pt x="41375" y="12147"/>
                  <a:pt x="41313" y="12153"/>
                  <a:pt x="41258" y="12153"/>
                </a:cubicBezTo>
                <a:cubicBezTo>
                  <a:pt x="41129" y="12153"/>
                  <a:pt x="41037" y="12122"/>
                  <a:pt x="41009" y="11919"/>
                </a:cubicBezTo>
                <a:cubicBezTo>
                  <a:pt x="40985" y="11921"/>
                  <a:pt x="40963" y="11922"/>
                  <a:pt x="40941" y="11922"/>
                </a:cubicBezTo>
                <a:cubicBezTo>
                  <a:pt x="40592" y="11922"/>
                  <a:pt x="40532" y="11688"/>
                  <a:pt x="40569" y="11376"/>
                </a:cubicBezTo>
                <a:cubicBezTo>
                  <a:pt x="40569" y="11361"/>
                  <a:pt x="40529" y="11329"/>
                  <a:pt x="40506" y="11314"/>
                </a:cubicBezTo>
                <a:cubicBezTo>
                  <a:pt x="40286" y="11164"/>
                  <a:pt x="40545" y="10983"/>
                  <a:pt x="40459" y="10794"/>
                </a:cubicBezTo>
                <a:cubicBezTo>
                  <a:pt x="40435" y="10732"/>
                  <a:pt x="40486" y="10718"/>
                  <a:pt x="40558" y="10718"/>
                </a:cubicBezTo>
                <a:cubicBezTo>
                  <a:pt x="40614" y="10718"/>
                  <a:pt x="40682" y="10726"/>
                  <a:pt x="40737" y="10726"/>
                </a:cubicBezTo>
                <a:cubicBezTo>
                  <a:pt x="40753" y="10726"/>
                  <a:pt x="40768" y="10725"/>
                  <a:pt x="40781" y="10724"/>
                </a:cubicBezTo>
                <a:cubicBezTo>
                  <a:pt x="40860" y="10716"/>
                  <a:pt x="40938" y="10684"/>
                  <a:pt x="41001" y="10629"/>
                </a:cubicBezTo>
                <a:cubicBezTo>
                  <a:pt x="41080" y="10543"/>
                  <a:pt x="41111" y="10472"/>
                  <a:pt x="40954" y="10417"/>
                </a:cubicBezTo>
                <a:cubicBezTo>
                  <a:pt x="40726" y="10338"/>
                  <a:pt x="40805" y="10228"/>
                  <a:pt x="40978" y="10197"/>
                </a:cubicBezTo>
                <a:cubicBezTo>
                  <a:pt x="41174" y="10149"/>
                  <a:pt x="41229" y="10118"/>
                  <a:pt x="41041" y="9976"/>
                </a:cubicBezTo>
                <a:cubicBezTo>
                  <a:pt x="41025" y="9953"/>
                  <a:pt x="41017" y="9929"/>
                  <a:pt x="41017" y="9898"/>
                </a:cubicBezTo>
                <a:cubicBezTo>
                  <a:pt x="41277" y="9772"/>
                  <a:pt x="41111" y="9654"/>
                  <a:pt x="41025" y="9512"/>
                </a:cubicBezTo>
                <a:cubicBezTo>
                  <a:pt x="41001" y="9457"/>
                  <a:pt x="41001" y="9387"/>
                  <a:pt x="41025" y="9332"/>
                </a:cubicBezTo>
                <a:cubicBezTo>
                  <a:pt x="41080" y="9127"/>
                  <a:pt x="41166" y="8930"/>
                  <a:pt x="41269" y="8742"/>
                </a:cubicBezTo>
                <a:cubicBezTo>
                  <a:pt x="41330" y="8636"/>
                  <a:pt x="41360" y="8403"/>
                  <a:pt x="41490" y="8403"/>
                </a:cubicBezTo>
                <a:cubicBezTo>
                  <a:pt x="41543" y="8403"/>
                  <a:pt x="41613" y="8442"/>
                  <a:pt x="41709" y="8545"/>
                </a:cubicBezTo>
                <a:cubicBezTo>
                  <a:pt x="41721" y="8553"/>
                  <a:pt x="41737" y="8557"/>
                  <a:pt x="41752" y="8557"/>
                </a:cubicBezTo>
                <a:cubicBezTo>
                  <a:pt x="41768" y="8557"/>
                  <a:pt x="41784" y="8553"/>
                  <a:pt x="41796" y="8545"/>
                </a:cubicBezTo>
                <a:cubicBezTo>
                  <a:pt x="41952" y="8449"/>
                  <a:pt x="42115" y="8425"/>
                  <a:pt x="42281" y="8425"/>
                </a:cubicBezTo>
                <a:cubicBezTo>
                  <a:pt x="42453" y="8425"/>
                  <a:pt x="42628" y="8451"/>
                  <a:pt x="42800" y="8451"/>
                </a:cubicBezTo>
                <a:cubicBezTo>
                  <a:pt x="42870" y="8451"/>
                  <a:pt x="42939" y="8447"/>
                  <a:pt x="43007" y="8435"/>
                </a:cubicBezTo>
                <a:cubicBezTo>
                  <a:pt x="43195" y="8398"/>
                  <a:pt x="43383" y="8299"/>
                  <a:pt x="43583" y="8299"/>
                </a:cubicBezTo>
                <a:cubicBezTo>
                  <a:pt x="43684" y="8299"/>
                  <a:pt x="43788" y="8324"/>
                  <a:pt x="43896" y="8396"/>
                </a:cubicBezTo>
                <a:cubicBezTo>
                  <a:pt x="43912" y="8405"/>
                  <a:pt x="43932" y="8409"/>
                  <a:pt x="43955" y="8409"/>
                </a:cubicBezTo>
                <a:cubicBezTo>
                  <a:pt x="44036" y="8409"/>
                  <a:pt x="44155" y="8363"/>
                  <a:pt x="44274" y="8363"/>
                </a:cubicBezTo>
                <a:cubicBezTo>
                  <a:pt x="44319" y="8363"/>
                  <a:pt x="44364" y="8370"/>
                  <a:pt x="44407" y="8388"/>
                </a:cubicBezTo>
                <a:cubicBezTo>
                  <a:pt x="44430" y="8397"/>
                  <a:pt x="44452" y="8402"/>
                  <a:pt x="44472" y="8402"/>
                </a:cubicBezTo>
                <a:cubicBezTo>
                  <a:pt x="44565" y="8402"/>
                  <a:pt x="44621" y="8305"/>
                  <a:pt x="44666" y="8215"/>
                </a:cubicBezTo>
                <a:cubicBezTo>
                  <a:pt x="44737" y="8057"/>
                  <a:pt x="44855" y="7900"/>
                  <a:pt x="44800" y="7711"/>
                </a:cubicBezTo>
                <a:cubicBezTo>
                  <a:pt x="44792" y="7680"/>
                  <a:pt x="44722" y="7648"/>
                  <a:pt x="44682" y="7641"/>
                </a:cubicBezTo>
                <a:cubicBezTo>
                  <a:pt x="44474" y="7636"/>
                  <a:pt x="44262" y="7582"/>
                  <a:pt x="44054" y="7582"/>
                </a:cubicBezTo>
                <a:cubicBezTo>
                  <a:pt x="43894" y="7582"/>
                  <a:pt x="43735" y="7614"/>
                  <a:pt x="43581" y="7727"/>
                </a:cubicBezTo>
                <a:cubicBezTo>
                  <a:pt x="43517" y="7767"/>
                  <a:pt x="43447" y="7784"/>
                  <a:pt x="43374" y="7784"/>
                </a:cubicBezTo>
                <a:cubicBezTo>
                  <a:pt x="43331" y="7784"/>
                  <a:pt x="43287" y="7778"/>
                  <a:pt x="43243" y="7766"/>
                </a:cubicBezTo>
                <a:cubicBezTo>
                  <a:pt x="42913" y="7694"/>
                  <a:pt x="42579" y="7659"/>
                  <a:pt x="42244" y="7659"/>
                </a:cubicBezTo>
                <a:cubicBezTo>
                  <a:pt x="42069" y="7659"/>
                  <a:pt x="41893" y="7669"/>
                  <a:pt x="41717" y="7688"/>
                </a:cubicBezTo>
                <a:cubicBezTo>
                  <a:pt x="41505" y="7703"/>
                  <a:pt x="41284" y="7656"/>
                  <a:pt x="41151" y="7892"/>
                </a:cubicBezTo>
                <a:cubicBezTo>
                  <a:pt x="41118" y="7949"/>
                  <a:pt x="41062" y="7960"/>
                  <a:pt x="41001" y="7960"/>
                </a:cubicBezTo>
                <a:cubicBezTo>
                  <a:pt x="40960" y="7960"/>
                  <a:pt x="40916" y="7955"/>
                  <a:pt x="40875" y="7955"/>
                </a:cubicBezTo>
                <a:cubicBezTo>
                  <a:pt x="40506" y="7924"/>
                  <a:pt x="40341" y="7617"/>
                  <a:pt x="40231" y="7365"/>
                </a:cubicBezTo>
                <a:cubicBezTo>
                  <a:pt x="40042" y="6925"/>
                  <a:pt x="39884" y="6508"/>
                  <a:pt x="39530" y="6154"/>
                </a:cubicBezTo>
                <a:cubicBezTo>
                  <a:pt x="39263" y="5887"/>
                  <a:pt x="38956" y="5666"/>
                  <a:pt x="38720" y="5328"/>
                </a:cubicBezTo>
                <a:cubicBezTo>
                  <a:pt x="38170" y="4518"/>
                  <a:pt x="37218" y="4078"/>
                  <a:pt x="36675" y="3244"/>
                </a:cubicBezTo>
                <a:cubicBezTo>
                  <a:pt x="36668" y="3228"/>
                  <a:pt x="36652" y="3212"/>
                  <a:pt x="36636" y="3212"/>
                </a:cubicBezTo>
                <a:cubicBezTo>
                  <a:pt x="36314" y="3173"/>
                  <a:pt x="36109" y="2929"/>
                  <a:pt x="35842" y="2788"/>
                </a:cubicBezTo>
                <a:cubicBezTo>
                  <a:pt x="35802" y="2764"/>
                  <a:pt x="35763" y="2748"/>
                  <a:pt x="35724" y="2733"/>
                </a:cubicBezTo>
                <a:cubicBezTo>
                  <a:pt x="35779" y="2685"/>
                  <a:pt x="35826" y="2630"/>
                  <a:pt x="35881" y="2591"/>
                </a:cubicBezTo>
                <a:cubicBezTo>
                  <a:pt x="36023" y="2473"/>
                  <a:pt x="36306" y="2332"/>
                  <a:pt x="35999" y="2080"/>
                </a:cubicBezTo>
                <a:cubicBezTo>
                  <a:pt x="35928" y="2017"/>
                  <a:pt x="35983" y="1923"/>
                  <a:pt x="36023" y="1852"/>
                </a:cubicBezTo>
                <a:cubicBezTo>
                  <a:pt x="36078" y="1742"/>
                  <a:pt x="36078" y="1616"/>
                  <a:pt x="36030" y="1514"/>
                </a:cubicBezTo>
                <a:lnTo>
                  <a:pt x="36030" y="1514"/>
                </a:lnTo>
                <a:cubicBezTo>
                  <a:pt x="35952" y="1537"/>
                  <a:pt x="35881" y="1553"/>
                  <a:pt x="35802" y="1569"/>
                </a:cubicBezTo>
                <a:cubicBezTo>
                  <a:pt x="35793" y="1570"/>
                  <a:pt x="35781" y="1571"/>
                  <a:pt x="35770" y="1571"/>
                </a:cubicBezTo>
                <a:cubicBezTo>
                  <a:pt x="35716" y="1571"/>
                  <a:pt x="35656" y="1552"/>
                  <a:pt x="35708" y="1474"/>
                </a:cubicBezTo>
                <a:cubicBezTo>
                  <a:pt x="35865" y="1223"/>
                  <a:pt x="35629" y="1128"/>
                  <a:pt x="35511" y="1081"/>
                </a:cubicBezTo>
                <a:cubicBezTo>
                  <a:pt x="35315" y="1010"/>
                  <a:pt x="35142" y="884"/>
                  <a:pt x="35016" y="719"/>
                </a:cubicBezTo>
                <a:cubicBezTo>
                  <a:pt x="34898" y="577"/>
                  <a:pt x="34758" y="511"/>
                  <a:pt x="34611" y="511"/>
                </a:cubicBezTo>
                <a:cubicBezTo>
                  <a:pt x="34474" y="511"/>
                  <a:pt x="34331" y="569"/>
                  <a:pt x="34198" y="680"/>
                </a:cubicBezTo>
                <a:cubicBezTo>
                  <a:pt x="33826" y="1004"/>
                  <a:pt x="33448" y="1321"/>
                  <a:pt x="32911" y="1321"/>
                </a:cubicBezTo>
                <a:cubicBezTo>
                  <a:pt x="32835" y="1321"/>
                  <a:pt x="32755" y="1315"/>
                  <a:pt x="32672" y="1301"/>
                </a:cubicBezTo>
                <a:lnTo>
                  <a:pt x="32672" y="1333"/>
                </a:lnTo>
                <a:cubicBezTo>
                  <a:pt x="32350" y="1146"/>
                  <a:pt x="32028" y="1001"/>
                  <a:pt x="31646" y="1001"/>
                </a:cubicBezTo>
                <a:cubicBezTo>
                  <a:pt x="31626" y="1001"/>
                  <a:pt x="31606" y="1002"/>
                  <a:pt x="31587" y="1002"/>
                </a:cubicBezTo>
                <a:cubicBezTo>
                  <a:pt x="31492" y="1002"/>
                  <a:pt x="31390" y="971"/>
                  <a:pt x="31319" y="908"/>
                </a:cubicBezTo>
                <a:cubicBezTo>
                  <a:pt x="31060" y="688"/>
                  <a:pt x="30745" y="656"/>
                  <a:pt x="30438" y="656"/>
                </a:cubicBezTo>
                <a:cubicBezTo>
                  <a:pt x="30401" y="656"/>
                  <a:pt x="30363" y="656"/>
                  <a:pt x="30326" y="656"/>
                </a:cubicBezTo>
                <a:cubicBezTo>
                  <a:pt x="30027" y="656"/>
                  <a:pt x="29739" y="644"/>
                  <a:pt x="29495" y="420"/>
                </a:cubicBezTo>
                <a:cubicBezTo>
                  <a:pt x="29432" y="365"/>
                  <a:pt x="29353" y="342"/>
                  <a:pt x="29266" y="334"/>
                </a:cubicBezTo>
                <a:cubicBezTo>
                  <a:pt x="28623" y="282"/>
                  <a:pt x="27984" y="131"/>
                  <a:pt x="27340" y="131"/>
                </a:cubicBezTo>
                <a:cubicBezTo>
                  <a:pt x="27110" y="131"/>
                  <a:pt x="26879" y="150"/>
                  <a:pt x="26647" y="200"/>
                </a:cubicBezTo>
                <a:cubicBezTo>
                  <a:pt x="26634" y="202"/>
                  <a:pt x="26620" y="203"/>
                  <a:pt x="26608" y="203"/>
                </a:cubicBezTo>
                <a:cubicBezTo>
                  <a:pt x="26569" y="203"/>
                  <a:pt x="26535" y="194"/>
                  <a:pt x="26506" y="176"/>
                </a:cubicBezTo>
                <a:cubicBezTo>
                  <a:pt x="26359" y="86"/>
                  <a:pt x="26203" y="71"/>
                  <a:pt x="26045" y="71"/>
                </a:cubicBezTo>
                <a:cubicBezTo>
                  <a:pt x="25961" y="71"/>
                  <a:pt x="25877" y="75"/>
                  <a:pt x="25793" y="75"/>
                </a:cubicBezTo>
                <a:cubicBezTo>
                  <a:pt x="25774" y="75"/>
                  <a:pt x="25754" y="75"/>
                  <a:pt x="25735" y="74"/>
                </a:cubicBezTo>
                <a:cubicBezTo>
                  <a:pt x="25381" y="58"/>
                  <a:pt x="25027" y="50"/>
                  <a:pt x="24674" y="50"/>
                </a:cubicBezTo>
                <a:cubicBezTo>
                  <a:pt x="24179" y="50"/>
                  <a:pt x="23685" y="66"/>
                  <a:pt x="23195" y="98"/>
                </a:cubicBezTo>
                <a:cubicBezTo>
                  <a:pt x="22086" y="184"/>
                  <a:pt x="20969" y="208"/>
                  <a:pt x="19852" y="263"/>
                </a:cubicBezTo>
                <a:cubicBezTo>
                  <a:pt x="19788" y="265"/>
                  <a:pt x="19725" y="268"/>
                  <a:pt x="19662" y="268"/>
                </a:cubicBezTo>
                <a:cubicBezTo>
                  <a:pt x="19483" y="268"/>
                  <a:pt x="19311" y="243"/>
                  <a:pt x="19160" y="98"/>
                </a:cubicBezTo>
                <a:cubicBezTo>
                  <a:pt x="19098" y="41"/>
                  <a:pt x="19026" y="21"/>
                  <a:pt x="18947" y="21"/>
                </a:cubicBezTo>
                <a:cubicBezTo>
                  <a:pt x="18894" y="21"/>
                  <a:pt x="18839" y="30"/>
                  <a:pt x="18782" y="43"/>
                </a:cubicBezTo>
                <a:cubicBezTo>
                  <a:pt x="18550" y="97"/>
                  <a:pt x="18310" y="125"/>
                  <a:pt x="18071" y="125"/>
                </a:cubicBezTo>
                <a:cubicBezTo>
                  <a:pt x="17793" y="125"/>
                  <a:pt x="17515" y="87"/>
                  <a:pt x="17248" y="11"/>
                </a:cubicBezTo>
                <a:cubicBezTo>
                  <a:pt x="17221" y="4"/>
                  <a:pt x="17194" y="0"/>
                  <a:pt x="17167" y="0"/>
                </a:cubicBezTo>
                <a:close/>
              </a:path>
            </a:pathLst>
          </a:custGeom>
          <a:solidFill>
            <a:schemeClr val="lt2"/>
          </a:solidFill>
          <a:ln w="0">
            <a:noFill/>
          </a:ln>
        </p:spPr>
        <p:style>
          <a:lnRef idx="0"/>
          <a:fillRef idx="0"/>
          <a:effectRef idx="0"/>
          <a:fontRef idx="minor"/>
        </p:style>
        <p:txBody>
          <a:bodyPr lIns="90000" rIns="90000" tIns="91440" bIns="91440" anchor="ctr">
            <a:noAutofit/>
          </a:bodyPr>
          <a:p>
            <a:pPr>
              <a:lnSpc>
                <a:spcPct val="100000"/>
              </a:lnSpc>
              <a:tabLst>
                <a:tab algn="l" pos="0"/>
              </a:tabLst>
            </a:pPr>
            <a:endParaRPr b="0" lang="pt-BR" sz="1400" spc="-1" strike="noStrike">
              <a:solidFill>
                <a:srgbClr val="000000"/>
              </a:solidFill>
              <a:latin typeface="Arial"/>
              <a:ea typeface="DejaVu Sans"/>
            </a:endParaRPr>
          </a:p>
        </p:txBody>
      </p:sp>
      <p:grpSp>
        <p:nvGrpSpPr>
          <p:cNvPr id="120" name="Google Shape;56;p2"/>
          <p:cNvGrpSpPr/>
          <p:nvPr/>
        </p:nvGrpSpPr>
        <p:grpSpPr>
          <a:xfrm>
            <a:off x="6508800" y="-538200"/>
            <a:ext cx="783000" cy="1159200"/>
            <a:chOff x="6508800" y="-538200"/>
            <a:chExt cx="783000" cy="1159200"/>
          </a:xfrm>
        </p:grpSpPr>
        <p:sp>
          <p:nvSpPr>
            <p:cNvPr id="121" name="Google Shape;57;p2"/>
            <p:cNvSpPr/>
            <p:nvPr/>
          </p:nvSpPr>
          <p:spPr>
            <a:xfrm>
              <a:off x="6645240" y="-6480"/>
              <a:ext cx="610560" cy="403200"/>
            </a:xfrm>
            <a:custGeom>
              <a:avLst/>
              <a:gdLst>
                <a:gd name="textAreaLeft" fmla="*/ 0 w 610560"/>
                <a:gd name="textAreaRight" fmla="*/ 612000 w 610560"/>
                <a:gd name="textAreaTop" fmla="*/ 0 h 403200"/>
                <a:gd name="textAreaBottom" fmla="*/ 404640 h 403200"/>
              </a:gdLst>
              <a:ahLst/>
              <a:rect l="textAreaLeft" t="textAreaTop" r="textAreaRight" b="textAreaBottom"/>
              <a:pathLst>
                <a:path w="10777" h="7129">
                  <a:moveTo>
                    <a:pt x="473" y="0"/>
                  </a:moveTo>
                  <a:cubicBezTo>
                    <a:pt x="360" y="0"/>
                    <a:pt x="251" y="81"/>
                    <a:pt x="182" y="224"/>
                  </a:cubicBezTo>
                  <a:cubicBezTo>
                    <a:pt x="80" y="452"/>
                    <a:pt x="1" y="720"/>
                    <a:pt x="103" y="979"/>
                  </a:cubicBezTo>
                  <a:cubicBezTo>
                    <a:pt x="284" y="1428"/>
                    <a:pt x="426" y="1899"/>
                    <a:pt x="528" y="2371"/>
                  </a:cubicBezTo>
                  <a:cubicBezTo>
                    <a:pt x="567" y="2576"/>
                    <a:pt x="654" y="2765"/>
                    <a:pt x="842" y="2851"/>
                  </a:cubicBezTo>
                  <a:cubicBezTo>
                    <a:pt x="1083" y="2972"/>
                    <a:pt x="1296" y="3189"/>
                    <a:pt x="1570" y="3189"/>
                  </a:cubicBezTo>
                  <a:cubicBezTo>
                    <a:pt x="1654" y="3189"/>
                    <a:pt x="1744" y="3168"/>
                    <a:pt x="1841" y="3119"/>
                  </a:cubicBezTo>
                  <a:cubicBezTo>
                    <a:pt x="1858" y="3112"/>
                    <a:pt x="1877" y="3110"/>
                    <a:pt x="1897" y="3110"/>
                  </a:cubicBezTo>
                  <a:cubicBezTo>
                    <a:pt x="1952" y="3110"/>
                    <a:pt x="2017" y="3128"/>
                    <a:pt x="2069" y="3134"/>
                  </a:cubicBezTo>
                  <a:cubicBezTo>
                    <a:pt x="2439" y="3189"/>
                    <a:pt x="2801" y="3236"/>
                    <a:pt x="3163" y="3292"/>
                  </a:cubicBezTo>
                  <a:cubicBezTo>
                    <a:pt x="3517" y="3339"/>
                    <a:pt x="3603" y="3433"/>
                    <a:pt x="3603" y="3811"/>
                  </a:cubicBezTo>
                  <a:cubicBezTo>
                    <a:pt x="3603" y="4102"/>
                    <a:pt x="3642" y="4393"/>
                    <a:pt x="3816" y="4644"/>
                  </a:cubicBezTo>
                  <a:cubicBezTo>
                    <a:pt x="3847" y="4707"/>
                    <a:pt x="3878" y="4778"/>
                    <a:pt x="3894" y="4857"/>
                  </a:cubicBezTo>
                  <a:cubicBezTo>
                    <a:pt x="4044" y="5368"/>
                    <a:pt x="4122" y="5903"/>
                    <a:pt x="4531" y="6296"/>
                  </a:cubicBezTo>
                  <a:cubicBezTo>
                    <a:pt x="4602" y="6383"/>
                    <a:pt x="4657" y="6477"/>
                    <a:pt x="4696" y="6571"/>
                  </a:cubicBezTo>
                  <a:cubicBezTo>
                    <a:pt x="4736" y="6642"/>
                    <a:pt x="4759" y="6713"/>
                    <a:pt x="4846" y="6736"/>
                  </a:cubicBezTo>
                  <a:cubicBezTo>
                    <a:pt x="5042" y="6815"/>
                    <a:pt x="5231" y="6925"/>
                    <a:pt x="5396" y="7067"/>
                  </a:cubicBezTo>
                  <a:cubicBezTo>
                    <a:pt x="5451" y="7113"/>
                    <a:pt x="5510" y="7128"/>
                    <a:pt x="5570" y="7128"/>
                  </a:cubicBezTo>
                  <a:cubicBezTo>
                    <a:pt x="5674" y="7128"/>
                    <a:pt x="5781" y="7082"/>
                    <a:pt x="5876" y="7067"/>
                  </a:cubicBezTo>
                  <a:cubicBezTo>
                    <a:pt x="5994" y="7051"/>
                    <a:pt x="6002" y="6721"/>
                    <a:pt x="5876" y="6579"/>
                  </a:cubicBezTo>
                  <a:cubicBezTo>
                    <a:pt x="5782" y="6477"/>
                    <a:pt x="5719" y="6359"/>
                    <a:pt x="5680" y="6225"/>
                  </a:cubicBezTo>
                  <a:cubicBezTo>
                    <a:pt x="5444" y="5392"/>
                    <a:pt x="5113" y="4581"/>
                    <a:pt x="4712" y="3819"/>
                  </a:cubicBezTo>
                  <a:cubicBezTo>
                    <a:pt x="4641" y="3661"/>
                    <a:pt x="4681" y="3583"/>
                    <a:pt x="4838" y="3551"/>
                  </a:cubicBezTo>
                  <a:cubicBezTo>
                    <a:pt x="4918" y="3523"/>
                    <a:pt x="5001" y="3509"/>
                    <a:pt x="5084" y="3509"/>
                  </a:cubicBezTo>
                  <a:cubicBezTo>
                    <a:pt x="5139" y="3509"/>
                    <a:pt x="5193" y="3515"/>
                    <a:pt x="5247" y="3528"/>
                  </a:cubicBezTo>
                  <a:cubicBezTo>
                    <a:pt x="5758" y="3701"/>
                    <a:pt x="6301" y="3693"/>
                    <a:pt x="6836" y="3748"/>
                  </a:cubicBezTo>
                  <a:cubicBezTo>
                    <a:pt x="7237" y="3787"/>
                    <a:pt x="7371" y="3905"/>
                    <a:pt x="7457" y="4290"/>
                  </a:cubicBezTo>
                  <a:cubicBezTo>
                    <a:pt x="7607" y="5006"/>
                    <a:pt x="8000" y="5580"/>
                    <a:pt x="8456" y="6123"/>
                  </a:cubicBezTo>
                  <a:cubicBezTo>
                    <a:pt x="8544" y="6226"/>
                    <a:pt x="8667" y="6281"/>
                    <a:pt x="8799" y="6281"/>
                  </a:cubicBezTo>
                  <a:cubicBezTo>
                    <a:pt x="8808" y="6281"/>
                    <a:pt x="8817" y="6281"/>
                    <a:pt x="8826" y="6280"/>
                  </a:cubicBezTo>
                  <a:cubicBezTo>
                    <a:pt x="8928" y="6280"/>
                    <a:pt x="9007" y="6233"/>
                    <a:pt x="8975" y="6107"/>
                  </a:cubicBezTo>
                  <a:cubicBezTo>
                    <a:pt x="8857" y="5683"/>
                    <a:pt x="8786" y="5242"/>
                    <a:pt x="8472" y="4896"/>
                  </a:cubicBezTo>
                  <a:cubicBezTo>
                    <a:pt x="8432" y="4849"/>
                    <a:pt x="8401" y="4802"/>
                    <a:pt x="8369" y="4747"/>
                  </a:cubicBezTo>
                  <a:cubicBezTo>
                    <a:pt x="8338" y="4692"/>
                    <a:pt x="8338" y="4621"/>
                    <a:pt x="8369" y="4566"/>
                  </a:cubicBezTo>
                  <a:cubicBezTo>
                    <a:pt x="8395" y="4535"/>
                    <a:pt x="8433" y="4518"/>
                    <a:pt x="8472" y="4518"/>
                  </a:cubicBezTo>
                  <a:cubicBezTo>
                    <a:pt x="8494" y="4518"/>
                    <a:pt x="8515" y="4523"/>
                    <a:pt x="8535" y="4534"/>
                  </a:cubicBezTo>
                  <a:cubicBezTo>
                    <a:pt x="8607" y="4563"/>
                    <a:pt x="8676" y="4574"/>
                    <a:pt x="8746" y="4574"/>
                  </a:cubicBezTo>
                  <a:cubicBezTo>
                    <a:pt x="8829" y="4574"/>
                    <a:pt x="8913" y="4559"/>
                    <a:pt x="9007" y="4542"/>
                  </a:cubicBezTo>
                  <a:cubicBezTo>
                    <a:pt x="9150" y="4520"/>
                    <a:pt x="9293" y="4505"/>
                    <a:pt x="9434" y="4505"/>
                  </a:cubicBezTo>
                  <a:cubicBezTo>
                    <a:pt x="9797" y="4505"/>
                    <a:pt x="10142" y="4602"/>
                    <a:pt x="10414" y="4920"/>
                  </a:cubicBezTo>
                  <a:cubicBezTo>
                    <a:pt x="10435" y="4948"/>
                    <a:pt x="10466" y="4962"/>
                    <a:pt x="10496" y="4962"/>
                  </a:cubicBezTo>
                  <a:cubicBezTo>
                    <a:pt x="10525" y="4962"/>
                    <a:pt x="10553" y="4950"/>
                    <a:pt x="10572" y="4928"/>
                  </a:cubicBezTo>
                  <a:cubicBezTo>
                    <a:pt x="10768" y="4762"/>
                    <a:pt x="10776" y="4456"/>
                    <a:pt x="10580" y="4290"/>
                  </a:cubicBezTo>
                  <a:cubicBezTo>
                    <a:pt x="10147" y="3952"/>
                    <a:pt x="9754" y="3606"/>
                    <a:pt x="9549" y="3063"/>
                  </a:cubicBezTo>
                  <a:cubicBezTo>
                    <a:pt x="9486" y="2890"/>
                    <a:pt x="9345" y="2749"/>
                    <a:pt x="9172" y="2686"/>
                  </a:cubicBezTo>
                  <a:cubicBezTo>
                    <a:pt x="8920" y="2599"/>
                    <a:pt x="8668" y="2544"/>
                    <a:pt x="8417" y="2489"/>
                  </a:cubicBezTo>
                  <a:cubicBezTo>
                    <a:pt x="8377" y="2481"/>
                    <a:pt x="8338" y="2478"/>
                    <a:pt x="8300" y="2478"/>
                  </a:cubicBezTo>
                  <a:cubicBezTo>
                    <a:pt x="8261" y="2478"/>
                    <a:pt x="8224" y="2481"/>
                    <a:pt x="8189" y="2489"/>
                  </a:cubicBezTo>
                  <a:cubicBezTo>
                    <a:pt x="7905" y="2536"/>
                    <a:pt x="7850" y="2615"/>
                    <a:pt x="7905" y="2890"/>
                  </a:cubicBezTo>
                  <a:cubicBezTo>
                    <a:pt x="7929" y="3056"/>
                    <a:pt x="8016" y="3221"/>
                    <a:pt x="7858" y="3362"/>
                  </a:cubicBezTo>
                  <a:cubicBezTo>
                    <a:pt x="7701" y="3339"/>
                    <a:pt x="7638" y="3197"/>
                    <a:pt x="7536" y="3111"/>
                  </a:cubicBezTo>
                  <a:cubicBezTo>
                    <a:pt x="7486" y="3061"/>
                    <a:pt x="7426" y="3025"/>
                    <a:pt x="7371" y="3025"/>
                  </a:cubicBezTo>
                  <a:cubicBezTo>
                    <a:pt x="7321" y="3025"/>
                    <a:pt x="7275" y="3055"/>
                    <a:pt x="7245" y="3134"/>
                  </a:cubicBezTo>
                  <a:cubicBezTo>
                    <a:pt x="7167" y="3346"/>
                    <a:pt x="7028" y="3412"/>
                    <a:pt x="6875" y="3412"/>
                  </a:cubicBezTo>
                  <a:cubicBezTo>
                    <a:pt x="6795" y="3412"/>
                    <a:pt x="6712" y="3394"/>
                    <a:pt x="6631" y="3370"/>
                  </a:cubicBezTo>
                  <a:cubicBezTo>
                    <a:pt x="6183" y="3221"/>
                    <a:pt x="5703" y="3229"/>
                    <a:pt x="5247" y="3087"/>
                  </a:cubicBezTo>
                  <a:cubicBezTo>
                    <a:pt x="5114" y="3044"/>
                    <a:pt x="4981" y="2966"/>
                    <a:pt x="4840" y="2966"/>
                  </a:cubicBezTo>
                  <a:cubicBezTo>
                    <a:pt x="4773" y="2966"/>
                    <a:pt x="4705" y="2984"/>
                    <a:pt x="4633" y="3032"/>
                  </a:cubicBezTo>
                  <a:cubicBezTo>
                    <a:pt x="4620" y="3043"/>
                    <a:pt x="4604" y="3048"/>
                    <a:pt x="4588" y="3048"/>
                  </a:cubicBezTo>
                  <a:cubicBezTo>
                    <a:pt x="4560" y="3048"/>
                    <a:pt x="4534" y="3031"/>
                    <a:pt x="4523" y="3001"/>
                  </a:cubicBezTo>
                  <a:cubicBezTo>
                    <a:pt x="4461" y="2803"/>
                    <a:pt x="4336" y="2765"/>
                    <a:pt x="4201" y="2765"/>
                  </a:cubicBezTo>
                  <a:cubicBezTo>
                    <a:pt x="4114" y="2765"/>
                    <a:pt x="4024" y="2780"/>
                    <a:pt x="3941" y="2780"/>
                  </a:cubicBezTo>
                  <a:cubicBezTo>
                    <a:pt x="3819" y="2780"/>
                    <a:pt x="3697" y="2781"/>
                    <a:pt x="3575" y="2781"/>
                  </a:cubicBezTo>
                  <a:cubicBezTo>
                    <a:pt x="3207" y="2781"/>
                    <a:pt x="2838" y="2772"/>
                    <a:pt x="2478" y="2702"/>
                  </a:cubicBezTo>
                  <a:cubicBezTo>
                    <a:pt x="2321" y="2670"/>
                    <a:pt x="2109" y="2694"/>
                    <a:pt x="2069" y="2474"/>
                  </a:cubicBezTo>
                  <a:cubicBezTo>
                    <a:pt x="2014" y="2120"/>
                    <a:pt x="1566" y="1970"/>
                    <a:pt x="1605" y="1569"/>
                  </a:cubicBezTo>
                  <a:cubicBezTo>
                    <a:pt x="1605" y="1545"/>
                    <a:pt x="1542" y="1490"/>
                    <a:pt x="1503" y="1483"/>
                  </a:cubicBezTo>
                  <a:cubicBezTo>
                    <a:pt x="1346" y="1483"/>
                    <a:pt x="1377" y="1388"/>
                    <a:pt x="1409" y="1302"/>
                  </a:cubicBezTo>
                  <a:cubicBezTo>
                    <a:pt x="1432" y="1223"/>
                    <a:pt x="1425" y="1144"/>
                    <a:pt x="1393" y="1074"/>
                  </a:cubicBezTo>
                  <a:cubicBezTo>
                    <a:pt x="1220" y="696"/>
                    <a:pt x="945" y="389"/>
                    <a:pt x="669" y="90"/>
                  </a:cubicBezTo>
                  <a:cubicBezTo>
                    <a:pt x="608" y="29"/>
                    <a:pt x="540" y="0"/>
                    <a:pt x="473" y="0"/>
                  </a:cubicBezTo>
                  <a:close/>
                </a:path>
              </a:pathLst>
            </a:custGeom>
            <a:solidFill>
              <a:schemeClr val="accent3"/>
            </a:solidFill>
            <a:ln w="0">
              <a:noFill/>
            </a:ln>
          </p:spPr>
          <p:style>
            <a:lnRef idx="0"/>
            <a:fillRef idx="0"/>
            <a:effectRef idx="0"/>
            <a:fontRef idx="minor"/>
          </p:style>
          <p:txBody>
            <a:bodyPr lIns="90000" rIns="90000" tIns="91440" bIns="91440" anchor="ctr">
              <a:noAutofit/>
            </a:bodyPr>
            <a:p>
              <a:pPr>
                <a:lnSpc>
                  <a:spcPct val="100000"/>
                </a:lnSpc>
                <a:tabLst>
                  <a:tab algn="l" pos="0"/>
                </a:tabLst>
              </a:pPr>
              <a:endParaRPr b="0" lang="pt-BR" sz="1400" spc="-1" strike="noStrike">
                <a:solidFill>
                  <a:srgbClr val="000000"/>
                </a:solidFill>
                <a:latin typeface="Arial"/>
                <a:ea typeface="DejaVu Sans"/>
              </a:endParaRPr>
            </a:p>
          </p:txBody>
        </p:sp>
        <p:sp>
          <p:nvSpPr>
            <p:cNvPr id="122" name="Google Shape;58;p2"/>
            <p:cNvSpPr/>
            <p:nvPr/>
          </p:nvSpPr>
          <p:spPr>
            <a:xfrm>
              <a:off x="6770160" y="-266760"/>
              <a:ext cx="139680" cy="191160"/>
            </a:xfrm>
            <a:custGeom>
              <a:avLst/>
              <a:gdLst>
                <a:gd name="textAreaLeft" fmla="*/ 0 w 139680"/>
                <a:gd name="textAreaRight" fmla="*/ 141120 w 139680"/>
                <a:gd name="textAreaTop" fmla="*/ 0 h 191160"/>
                <a:gd name="textAreaBottom" fmla="*/ 192600 h 191160"/>
              </a:gdLst>
              <a:ahLst/>
              <a:rect l="textAreaLeft" t="textAreaTop" r="textAreaRight" b="textAreaBottom"/>
              <a:pathLst>
                <a:path w="2486" h="3390">
                  <a:moveTo>
                    <a:pt x="560" y="0"/>
                  </a:moveTo>
                  <a:cubicBezTo>
                    <a:pt x="454" y="0"/>
                    <a:pt x="346" y="29"/>
                    <a:pt x="220" y="100"/>
                  </a:cubicBezTo>
                  <a:cubicBezTo>
                    <a:pt x="16" y="210"/>
                    <a:pt x="0" y="312"/>
                    <a:pt x="95" y="493"/>
                  </a:cubicBezTo>
                  <a:cubicBezTo>
                    <a:pt x="260" y="792"/>
                    <a:pt x="441" y="1091"/>
                    <a:pt x="574" y="1406"/>
                  </a:cubicBezTo>
                  <a:cubicBezTo>
                    <a:pt x="787" y="1893"/>
                    <a:pt x="1007" y="2373"/>
                    <a:pt x="1353" y="2782"/>
                  </a:cubicBezTo>
                  <a:cubicBezTo>
                    <a:pt x="1471" y="2923"/>
                    <a:pt x="1613" y="3034"/>
                    <a:pt x="1691" y="3207"/>
                  </a:cubicBezTo>
                  <a:cubicBezTo>
                    <a:pt x="1754" y="3332"/>
                    <a:pt x="1838" y="3390"/>
                    <a:pt x="1938" y="3390"/>
                  </a:cubicBezTo>
                  <a:cubicBezTo>
                    <a:pt x="2002" y="3390"/>
                    <a:pt x="2072" y="3367"/>
                    <a:pt x="2147" y="3325"/>
                  </a:cubicBezTo>
                  <a:cubicBezTo>
                    <a:pt x="2446" y="3152"/>
                    <a:pt x="2486" y="2955"/>
                    <a:pt x="2289" y="2632"/>
                  </a:cubicBezTo>
                  <a:cubicBezTo>
                    <a:pt x="2163" y="2428"/>
                    <a:pt x="1778" y="2302"/>
                    <a:pt x="2069" y="1956"/>
                  </a:cubicBezTo>
                  <a:cubicBezTo>
                    <a:pt x="2077" y="1940"/>
                    <a:pt x="2045" y="1870"/>
                    <a:pt x="2014" y="1830"/>
                  </a:cubicBezTo>
                  <a:cubicBezTo>
                    <a:pt x="1927" y="1744"/>
                    <a:pt x="1919" y="1610"/>
                    <a:pt x="1982" y="1508"/>
                  </a:cubicBezTo>
                  <a:cubicBezTo>
                    <a:pt x="2014" y="1429"/>
                    <a:pt x="1998" y="1343"/>
                    <a:pt x="1943" y="1280"/>
                  </a:cubicBezTo>
                  <a:cubicBezTo>
                    <a:pt x="1660" y="894"/>
                    <a:pt x="1573" y="375"/>
                    <a:pt x="1038" y="139"/>
                  </a:cubicBezTo>
                  <a:cubicBezTo>
                    <a:pt x="857" y="60"/>
                    <a:pt x="712" y="0"/>
                    <a:pt x="560" y="0"/>
                  </a:cubicBezTo>
                  <a:close/>
                </a:path>
              </a:pathLst>
            </a:custGeom>
            <a:solidFill>
              <a:schemeClr val="accent3"/>
            </a:solidFill>
            <a:ln w="0">
              <a:noFill/>
            </a:ln>
          </p:spPr>
          <p:style>
            <a:lnRef idx="0"/>
            <a:fillRef idx="0"/>
            <a:effectRef idx="0"/>
            <a:fontRef idx="minor"/>
          </p:style>
          <p:txBody>
            <a:bodyPr lIns="90000" rIns="90000" tIns="91440" bIns="91440" anchor="ctr">
              <a:noAutofit/>
            </a:bodyPr>
            <a:p>
              <a:pPr>
                <a:lnSpc>
                  <a:spcPct val="100000"/>
                </a:lnSpc>
                <a:tabLst>
                  <a:tab algn="l" pos="0"/>
                </a:tabLst>
              </a:pPr>
              <a:endParaRPr b="0" lang="pt-BR" sz="1400" spc="-1" strike="noStrike">
                <a:solidFill>
                  <a:srgbClr val="000000"/>
                </a:solidFill>
                <a:latin typeface="Arial"/>
                <a:ea typeface="DejaVu Sans"/>
              </a:endParaRPr>
            </a:p>
          </p:txBody>
        </p:sp>
        <p:sp>
          <p:nvSpPr>
            <p:cNvPr id="123" name="Google Shape;59;p2"/>
            <p:cNvSpPr/>
            <p:nvPr/>
          </p:nvSpPr>
          <p:spPr>
            <a:xfrm>
              <a:off x="6990840" y="-122760"/>
              <a:ext cx="135360" cy="214560"/>
            </a:xfrm>
            <a:custGeom>
              <a:avLst/>
              <a:gdLst>
                <a:gd name="textAreaLeft" fmla="*/ 0 w 135360"/>
                <a:gd name="textAreaRight" fmla="*/ 136800 w 135360"/>
                <a:gd name="textAreaTop" fmla="*/ 0 h 214560"/>
                <a:gd name="textAreaBottom" fmla="*/ 216000 h 214560"/>
              </a:gdLst>
              <a:ahLst/>
              <a:rect l="textAreaLeft" t="textAreaTop" r="textAreaRight" b="textAreaBottom"/>
              <a:pathLst>
                <a:path w="2408" h="3803">
                  <a:moveTo>
                    <a:pt x="299" y="0"/>
                  </a:moveTo>
                  <a:cubicBezTo>
                    <a:pt x="111" y="0"/>
                    <a:pt x="1" y="79"/>
                    <a:pt x="32" y="330"/>
                  </a:cubicBezTo>
                  <a:cubicBezTo>
                    <a:pt x="63" y="433"/>
                    <a:pt x="95" y="535"/>
                    <a:pt x="103" y="637"/>
                  </a:cubicBezTo>
                  <a:cubicBezTo>
                    <a:pt x="119" y="865"/>
                    <a:pt x="331" y="1007"/>
                    <a:pt x="347" y="1227"/>
                  </a:cubicBezTo>
                  <a:cubicBezTo>
                    <a:pt x="362" y="1447"/>
                    <a:pt x="394" y="1652"/>
                    <a:pt x="567" y="1809"/>
                  </a:cubicBezTo>
                  <a:cubicBezTo>
                    <a:pt x="622" y="1848"/>
                    <a:pt x="645" y="1911"/>
                    <a:pt x="630" y="1974"/>
                  </a:cubicBezTo>
                  <a:cubicBezTo>
                    <a:pt x="543" y="2265"/>
                    <a:pt x="732" y="2423"/>
                    <a:pt x="929" y="2580"/>
                  </a:cubicBezTo>
                  <a:cubicBezTo>
                    <a:pt x="1133" y="2729"/>
                    <a:pt x="1306" y="2918"/>
                    <a:pt x="1440" y="3138"/>
                  </a:cubicBezTo>
                  <a:cubicBezTo>
                    <a:pt x="1613" y="3445"/>
                    <a:pt x="1967" y="3547"/>
                    <a:pt x="2211" y="3783"/>
                  </a:cubicBezTo>
                  <a:cubicBezTo>
                    <a:pt x="2228" y="3796"/>
                    <a:pt x="2250" y="3802"/>
                    <a:pt x="2274" y="3802"/>
                  </a:cubicBezTo>
                  <a:cubicBezTo>
                    <a:pt x="2294" y="3802"/>
                    <a:pt x="2315" y="3798"/>
                    <a:pt x="2337" y="3791"/>
                  </a:cubicBezTo>
                  <a:cubicBezTo>
                    <a:pt x="2407" y="3760"/>
                    <a:pt x="2384" y="3697"/>
                    <a:pt x="2376" y="3634"/>
                  </a:cubicBezTo>
                  <a:cubicBezTo>
                    <a:pt x="2352" y="3532"/>
                    <a:pt x="2352" y="3406"/>
                    <a:pt x="2266" y="3343"/>
                  </a:cubicBezTo>
                  <a:cubicBezTo>
                    <a:pt x="2101" y="3217"/>
                    <a:pt x="2077" y="3036"/>
                    <a:pt x="2030" y="2863"/>
                  </a:cubicBezTo>
                  <a:cubicBezTo>
                    <a:pt x="1920" y="2391"/>
                    <a:pt x="1786" y="1927"/>
                    <a:pt x="1676" y="1455"/>
                  </a:cubicBezTo>
                  <a:cubicBezTo>
                    <a:pt x="1566" y="968"/>
                    <a:pt x="1283" y="535"/>
                    <a:pt x="889" y="228"/>
                  </a:cubicBezTo>
                  <a:cubicBezTo>
                    <a:pt x="724" y="87"/>
                    <a:pt x="512" y="8"/>
                    <a:pt x="299" y="0"/>
                  </a:cubicBezTo>
                  <a:close/>
                </a:path>
              </a:pathLst>
            </a:custGeom>
            <a:solidFill>
              <a:schemeClr val="accent3"/>
            </a:solidFill>
            <a:ln w="0">
              <a:noFill/>
            </a:ln>
          </p:spPr>
          <p:style>
            <a:lnRef idx="0"/>
            <a:fillRef idx="0"/>
            <a:effectRef idx="0"/>
            <a:fontRef idx="minor"/>
          </p:style>
          <p:txBody>
            <a:bodyPr lIns="90000" rIns="90000" tIns="91440" bIns="91440" anchor="ctr">
              <a:noAutofit/>
            </a:bodyPr>
            <a:p>
              <a:pPr>
                <a:lnSpc>
                  <a:spcPct val="100000"/>
                </a:lnSpc>
                <a:tabLst>
                  <a:tab algn="l" pos="0"/>
                </a:tabLst>
              </a:pPr>
              <a:endParaRPr b="0" lang="pt-BR" sz="1400" spc="-1" strike="noStrike">
                <a:solidFill>
                  <a:srgbClr val="000000"/>
                </a:solidFill>
                <a:latin typeface="Arial"/>
                <a:ea typeface="DejaVu Sans"/>
              </a:endParaRPr>
            </a:p>
          </p:txBody>
        </p:sp>
        <p:sp>
          <p:nvSpPr>
            <p:cNvPr id="124" name="Google Shape;60;p2"/>
            <p:cNvSpPr/>
            <p:nvPr/>
          </p:nvSpPr>
          <p:spPr>
            <a:xfrm>
              <a:off x="6947640" y="-316440"/>
              <a:ext cx="126360" cy="134280"/>
            </a:xfrm>
            <a:custGeom>
              <a:avLst/>
              <a:gdLst>
                <a:gd name="textAreaLeft" fmla="*/ 0 w 126360"/>
                <a:gd name="textAreaRight" fmla="*/ 127800 w 126360"/>
                <a:gd name="textAreaTop" fmla="*/ 0 h 134280"/>
                <a:gd name="textAreaBottom" fmla="*/ 135720 h 134280"/>
              </a:gdLst>
              <a:ahLst/>
              <a:rect l="textAreaLeft" t="textAreaTop" r="textAreaRight" b="textAreaBottom"/>
              <a:pathLst>
                <a:path w="2251" h="2388">
                  <a:moveTo>
                    <a:pt x="1159" y="0"/>
                  </a:moveTo>
                  <a:cubicBezTo>
                    <a:pt x="1096" y="0"/>
                    <a:pt x="1032" y="27"/>
                    <a:pt x="976" y="83"/>
                  </a:cubicBezTo>
                  <a:cubicBezTo>
                    <a:pt x="830" y="221"/>
                    <a:pt x="715" y="359"/>
                    <a:pt x="498" y="359"/>
                  </a:cubicBezTo>
                  <a:cubicBezTo>
                    <a:pt x="492" y="359"/>
                    <a:pt x="486" y="359"/>
                    <a:pt x="480" y="358"/>
                  </a:cubicBezTo>
                  <a:cubicBezTo>
                    <a:pt x="444" y="490"/>
                    <a:pt x="401" y="535"/>
                    <a:pt x="354" y="535"/>
                  </a:cubicBezTo>
                  <a:cubicBezTo>
                    <a:pt x="271" y="535"/>
                    <a:pt x="179" y="388"/>
                    <a:pt x="103" y="343"/>
                  </a:cubicBezTo>
                  <a:lnTo>
                    <a:pt x="103" y="343"/>
                  </a:lnTo>
                  <a:cubicBezTo>
                    <a:pt x="1" y="783"/>
                    <a:pt x="40" y="1153"/>
                    <a:pt x="292" y="1507"/>
                  </a:cubicBezTo>
                  <a:cubicBezTo>
                    <a:pt x="386" y="1648"/>
                    <a:pt x="433" y="1806"/>
                    <a:pt x="441" y="1979"/>
                  </a:cubicBezTo>
                  <a:cubicBezTo>
                    <a:pt x="449" y="2166"/>
                    <a:pt x="572" y="2330"/>
                    <a:pt x="758" y="2386"/>
                  </a:cubicBezTo>
                  <a:lnTo>
                    <a:pt x="758" y="2386"/>
                  </a:lnTo>
                  <a:cubicBezTo>
                    <a:pt x="980" y="2257"/>
                    <a:pt x="1203" y="2171"/>
                    <a:pt x="1455" y="2171"/>
                  </a:cubicBezTo>
                  <a:cubicBezTo>
                    <a:pt x="1524" y="2171"/>
                    <a:pt x="1595" y="2178"/>
                    <a:pt x="1668" y="2191"/>
                  </a:cubicBezTo>
                  <a:cubicBezTo>
                    <a:pt x="1720" y="2200"/>
                    <a:pt x="1766" y="2204"/>
                    <a:pt x="1805" y="2204"/>
                  </a:cubicBezTo>
                  <a:cubicBezTo>
                    <a:pt x="2010" y="2204"/>
                    <a:pt x="2050" y="2081"/>
                    <a:pt x="1991" y="1798"/>
                  </a:cubicBezTo>
                  <a:cubicBezTo>
                    <a:pt x="1975" y="1743"/>
                    <a:pt x="1975" y="1703"/>
                    <a:pt x="2038" y="1695"/>
                  </a:cubicBezTo>
                  <a:cubicBezTo>
                    <a:pt x="2250" y="1664"/>
                    <a:pt x="2164" y="1546"/>
                    <a:pt x="2124" y="1428"/>
                  </a:cubicBezTo>
                  <a:cubicBezTo>
                    <a:pt x="1975" y="980"/>
                    <a:pt x="1676" y="602"/>
                    <a:pt x="1432" y="193"/>
                  </a:cubicBezTo>
                  <a:cubicBezTo>
                    <a:pt x="1364" y="71"/>
                    <a:pt x="1262" y="0"/>
                    <a:pt x="1159" y="0"/>
                  </a:cubicBezTo>
                  <a:close/>
                  <a:moveTo>
                    <a:pt x="758" y="2386"/>
                  </a:moveTo>
                  <a:lnTo>
                    <a:pt x="758" y="2386"/>
                  </a:lnTo>
                  <a:cubicBezTo>
                    <a:pt x="757" y="2387"/>
                    <a:pt x="757" y="2387"/>
                    <a:pt x="756" y="2388"/>
                  </a:cubicBezTo>
                  <a:lnTo>
                    <a:pt x="764" y="2388"/>
                  </a:lnTo>
                  <a:cubicBezTo>
                    <a:pt x="762" y="2387"/>
                    <a:pt x="760" y="2387"/>
                    <a:pt x="758" y="2386"/>
                  </a:cubicBezTo>
                  <a:close/>
                </a:path>
              </a:pathLst>
            </a:custGeom>
            <a:solidFill>
              <a:schemeClr val="accent3"/>
            </a:solidFill>
            <a:ln w="0">
              <a:noFill/>
            </a:ln>
          </p:spPr>
          <p:style>
            <a:lnRef idx="0"/>
            <a:fillRef idx="0"/>
            <a:effectRef idx="0"/>
            <a:fontRef idx="minor"/>
          </p:style>
          <p:txBody>
            <a:bodyPr lIns="90000" rIns="90000" tIns="67680" bIns="67680" anchor="ctr">
              <a:noAutofit/>
            </a:bodyPr>
            <a:p>
              <a:pPr>
                <a:lnSpc>
                  <a:spcPct val="100000"/>
                </a:lnSpc>
                <a:tabLst>
                  <a:tab algn="l" pos="0"/>
                </a:tabLst>
              </a:pPr>
              <a:endParaRPr b="0" lang="pt-BR" sz="1400" spc="-1" strike="noStrike">
                <a:solidFill>
                  <a:srgbClr val="000000"/>
                </a:solidFill>
                <a:latin typeface="Arial"/>
                <a:ea typeface="DejaVu Sans"/>
              </a:endParaRPr>
            </a:p>
          </p:txBody>
        </p:sp>
        <p:sp>
          <p:nvSpPr>
            <p:cNvPr id="125" name="Google Shape;61;p2"/>
            <p:cNvSpPr/>
            <p:nvPr/>
          </p:nvSpPr>
          <p:spPr>
            <a:xfrm>
              <a:off x="6661080" y="-226800"/>
              <a:ext cx="152280" cy="178920"/>
            </a:xfrm>
            <a:custGeom>
              <a:avLst/>
              <a:gdLst>
                <a:gd name="textAreaLeft" fmla="*/ 0 w 152280"/>
                <a:gd name="textAreaRight" fmla="*/ 153720 w 152280"/>
                <a:gd name="textAreaTop" fmla="*/ 0 h 178920"/>
                <a:gd name="textAreaBottom" fmla="*/ 180360 h 178920"/>
              </a:gdLst>
              <a:ahLst/>
              <a:rect l="textAreaLeft" t="textAreaTop" r="textAreaRight" b="textAreaBottom"/>
              <a:pathLst>
                <a:path w="2706" h="3180">
                  <a:moveTo>
                    <a:pt x="276" y="0"/>
                  </a:moveTo>
                  <a:cubicBezTo>
                    <a:pt x="268" y="0"/>
                    <a:pt x="260" y="0"/>
                    <a:pt x="252" y="1"/>
                  </a:cubicBezTo>
                  <a:cubicBezTo>
                    <a:pt x="71" y="8"/>
                    <a:pt x="0" y="87"/>
                    <a:pt x="95" y="221"/>
                  </a:cubicBezTo>
                  <a:cubicBezTo>
                    <a:pt x="409" y="716"/>
                    <a:pt x="519" y="1314"/>
                    <a:pt x="913" y="1786"/>
                  </a:cubicBezTo>
                  <a:cubicBezTo>
                    <a:pt x="1274" y="2218"/>
                    <a:pt x="1628" y="2651"/>
                    <a:pt x="2006" y="3068"/>
                  </a:cubicBezTo>
                  <a:cubicBezTo>
                    <a:pt x="2084" y="3152"/>
                    <a:pt x="2156" y="3180"/>
                    <a:pt x="2239" y="3180"/>
                  </a:cubicBezTo>
                  <a:cubicBezTo>
                    <a:pt x="2281" y="3180"/>
                    <a:pt x="2326" y="3173"/>
                    <a:pt x="2375" y="3162"/>
                  </a:cubicBezTo>
                  <a:cubicBezTo>
                    <a:pt x="2604" y="3123"/>
                    <a:pt x="2643" y="2950"/>
                    <a:pt x="2706" y="2738"/>
                  </a:cubicBezTo>
                  <a:cubicBezTo>
                    <a:pt x="2375" y="2730"/>
                    <a:pt x="2281" y="2360"/>
                    <a:pt x="1966" y="2250"/>
                  </a:cubicBezTo>
                  <a:cubicBezTo>
                    <a:pt x="2061" y="2187"/>
                    <a:pt x="2265" y="2108"/>
                    <a:pt x="2257" y="2069"/>
                  </a:cubicBezTo>
                  <a:cubicBezTo>
                    <a:pt x="2218" y="1865"/>
                    <a:pt x="2281" y="1644"/>
                    <a:pt x="2187" y="1448"/>
                  </a:cubicBezTo>
                  <a:cubicBezTo>
                    <a:pt x="2108" y="1275"/>
                    <a:pt x="1966" y="1322"/>
                    <a:pt x="1841" y="1306"/>
                  </a:cubicBezTo>
                  <a:cubicBezTo>
                    <a:pt x="1683" y="1283"/>
                    <a:pt x="1416" y="889"/>
                    <a:pt x="1495" y="818"/>
                  </a:cubicBezTo>
                  <a:cubicBezTo>
                    <a:pt x="1691" y="645"/>
                    <a:pt x="1565" y="559"/>
                    <a:pt x="1447" y="457"/>
                  </a:cubicBezTo>
                  <a:cubicBezTo>
                    <a:pt x="1333" y="357"/>
                    <a:pt x="1344" y="110"/>
                    <a:pt x="1201" y="110"/>
                  </a:cubicBezTo>
                  <a:cubicBezTo>
                    <a:pt x="1197" y="110"/>
                    <a:pt x="1192" y="110"/>
                    <a:pt x="1188" y="111"/>
                  </a:cubicBezTo>
                  <a:cubicBezTo>
                    <a:pt x="1156" y="114"/>
                    <a:pt x="1125" y="115"/>
                    <a:pt x="1094" y="115"/>
                  </a:cubicBezTo>
                  <a:cubicBezTo>
                    <a:pt x="810" y="115"/>
                    <a:pt x="552" y="0"/>
                    <a:pt x="276" y="0"/>
                  </a:cubicBezTo>
                  <a:close/>
                </a:path>
              </a:pathLst>
            </a:custGeom>
            <a:solidFill>
              <a:schemeClr val="accent3"/>
            </a:solidFill>
            <a:ln w="0">
              <a:noFill/>
            </a:ln>
          </p:spPr>
          <p:style>
            <a:lnRef idx="0"/>
            <a:fillRef idx="0"/>
            <a:effectRef idx="0"/>
            <a:fontRef idx="minor"/>
          </p:style>
          <p:txBody>
            <a:bodyPr lIns="90000" rIns="90000" tIns="90000" bIns="90000" anchor="ctr">
              <a:noAutofit/>
            </a:bodyPr>
            <a:p>
              <a:pPr>
                <a:lnSpc>
                  <a:spcPct val="100000"/>
                </a:lnSpc>
                <a:tabLst>
                  <a:tab algn="l" pos="0"/>
                </a:tabLst>
              </a:pPr>
              <a:endParaRPr b="0" lang="pt-BR" sz="1400" spc="-1" strike="noStrike">
                <a:solidFill>
                  <a:srgbClr val="000000"/>
                </a:solidFill>
                <a:latin typeface="Arial"/>
                <a:ea typeface="DejaVu Sans"/>
              </a:endParaRPr>
            </a:p>
          </p:txBody>
        </p:sp>
        <p:sp>
          <p:nvSpPr>
            <p:cNvPr id="126" name="Google Shape;62;p2"/>
            <p:cNvSpPr/>
            <p:nvPr/>
          </p:nvSpPr>
          <p:spPr>
            <a:xfrm>
              <a:off x="6753240" y="-538200"/>
              <a:ext cx="95040" cy="153000"/>
            </a:xfrm>
            <a:custGeom>
              <a:avLst/>
              <a:gdLst>
                <a:gd name="textAreaLeft" fmla="*/ 0 w 95040"/>
                <a:gd name="textAreaRight" fmla="*/ 96480 w 95040"/>
                <a:gd name="textAreaTop" fmla="*/ 0 h 153000"/>
                <a:gd name="textAreaBottom" fmla="*/ 154440 h 153000"/>
              </a:gdLst>
              <a:ahLst/>
              <a:rect l="textAreaLeft" t="textAreaTop" r="textAreaRight" b="textAreaBottom"/>
              <a:pathLst>
                <a:path w="1700" h="2721">
                  <a:moveTo>
                    <a:pt x="497" y="1"/>
                  </a:moveTo>
                  <a:cubicBezTo>
                    <a:pt x="331" y="1"/>
                    <a:pt x="207" y="89"/>
                    <a:pt x="118" y="266"/>
                  </a:cubicBezTo>
                  <a:cubicBezTo>
                    <a:pt x="40" y="423"/>
                    <a:pt x="0" y="589"/>
                    <a:pt x="16" y="762"/>
                  </a:cubicBezTo>
                  <a:cubicBezTo>
                    <a:pt x="24" y="864"/>
                    <a:pt x="32" y="974"/>
                    <a:pt x="47" y="1076"/>
                  </a:cubicBezTo>
                  <a:cubicBezTo>
                    <a:pt x="71" y="1289"/>
                    <a:pt x="126" y="1501"/>
                    <a:pt x="142" y="1713"/>
                  </a:cubicBezTo>
                  <a:cubicBezTo>
                    <a:pt x="158" y="1926"/>
                    <a:pt x="315" y="2083"/>
                    <a:pt x="291" y="2327"/>
                  </a:cubicBezTo>
                  <a:cubicBezTo>
                    <a:pt x="268" y="2515"/>
                    <a:pt x="456" y="2712"/>
                    <a:pt x="669" y="2720"/>
                  </a:cubicBezTo>
                  <a:cubicBezTo>
                    <a:pt x="673" y="2720"/>
                    <a:pt x="677" y="2720"/>
                    <a:pt x="681" y="2720"/>
                  </a:cubicBezTo>
                  <a:cubicBezTo>
                    <a:pt x="830" y="2720"/>
                    <a:pt x="965" y="2613"/>
                    <a:pt x="1134" y="2613"/>
                  </a:cubicBezTo>
                  <a:cubicBezTo>
                    <a:pt x="1173" y="2613"/>
                    <a:pt x="1215" y="2619"/>
                    <a:pt x="1259" y="2633"/>
                  </a:cubicBezTo>
                  <a:cubicBezTo>
                    <a:pt x="1267" y="2636"/>
                    <a:pt x="1276" y="2638"/>
                    <a:pt x="1285" y="2638"/>
                  </a:cubicBezTo>
                  <a:cubicBezTo>
                    <a:pt x="1378" y="2638"/>
                    <a:pt x="1502" y="2498"/>
                    <a:pt x="1573" y="2398"/>
                  </a:cubicBezTo>
                  <a:cubicBezTo>
                    <a:pt x="1652" y="2287"/>
                    <a:pt x="1534" y="2256"/>
                    <a:pt x="1479" y="2193"/>
                  </a:cubicBezTo>
                  <a:cubicBezTo>
                    <a:pt x="1416" y="2130"/>
                    <a:pt x="1479" y="2091"/>
                    <a:pt x="1542" y="2083"/>
                  </a:cubicBezTo>
                  <a:cubicBezTo>
                    <a:pt x="1699" y="2051"/>
                    <a:pt x="1683" y="1973"/>
                    <a:pt x="1621" y="1847"/>
                  </a:cubicBezTo>
                  <a:cubicBezTo>
                    <a:pt x="1408" y="1414"/>
                    <a:pt x="1408" y="919"/>
                    <a:pt x="1282" y="455"/>
                  </a:cubicBezTo>
                  <a:cubicBezTo>
                    <a:pt x="1227" y="235"/>
                    <a:pt x="1204" y="140"/>
                    <a:pt x="983" y="124"/>
                  </a:cubicBezTo>
                  <a:cubicBezTo>
                    <a:pt x="873" y="101"/>
                    <a:pt x="771" y="69"/>
                    <a:pt x="677" y="30"/>
                  </a:cubicBezTo>
                  <a:cubicBezTo>
                    <a:pt x="612" y="10"/>
                    <a:pt x="552" y="1"/>
                    <a:pt x="497" y="1"/>
                  </a:cubicBezTo>
                  <a:close/>
                </a:path>
              </a:pathLst>
            </a:custGeom>
            <a:solidFill>
              <a:schemeClr val="accent3"/>
            </a:solidFill>
            <a:ln w="0">
              <a:noFill/>
            </a:ln>
          </p:spPr>
          <p:style>
            <a:lnRef idx="0"/>
            <a:fillRef idx="0"/>
            <a:effectRef idx="0"/>
            <a:fontRef idx="minor"/>
          </p:style>
          <p:txBody>
            <a:bodyPr lIns="90000" rIns="90000" tIns="77040" bIns="77040" anchor="ctr">
              <a:noAutofit/>
            </a:bodyPr>
            <a:p>
              <a:pPr>
                <a:lnSpc>
                  <a:spcPct val="100000"/>
                </a:lnSpc>
                <a:tabLst>
                  <a:tab algn="l" pos="0"/>
                </a:tabLst>
              </a:pPr>
              <a:endParaRPr b="0" lang="pt-BR" sz="1400" spc="-1" strike="noStrike">
                <a:solidFill>
                  <a:srgbClr val="000000"/>
                </a:solidFill>
                <a:latin typeface="Arial"/>
                <a:ea typeface="DejaVu Sans"/>
              </a:endParaRPr>
            </a:p>
          </p:txBody>
        </p:sp>
        <p:sp>
          <p:nvSpPr>
            <p:cNvPr id="127" name="Google Shape;63;p2"/>
            <p:cNvSpPr/>
            <p:nvPr/>
          </p:nvSpPr>
          <p:spPr>
            <a:xfrm>
              <a:off x="7211160" y="-93600"/>
              <a:ext cx="80640" cy="154440"/>
            </a:xfrm>
            <a:custGeom>
              <a:avLst/>
              <a:gdLst>
                <a:gd name="textAreaLeft" fmla="*/ 0 w 80640"/>
                <a:gd name="textAreaRight" fmla="*/ 82080 w 80640"/>
                <a:gd name="textAreaTop" fmla="*/ 0 h 154440"/>
                <a:gd name="textAreaBottom" fmla="*/ 155880 h 154440"/>
              </a:gdLst>
              <a:ahLst/>
              <a:rect l="textAreaLeft" t="textAreaTop" r="textAreaRight" b="textAreaBottom"/>
              <a:pathLst>
                <a:path w="1448" h="2745">
                  <a:moveTo>
                    <a:pt x="456" y="0"/>
                  </a:moveTo>
                  <a:cubicBezTo>
                    <a:pt x="87" y="213"/>
                    <a:pt x="39" y="512"/>
                    <a:pt x="47" y="826"/>
                  </a:cubicBezTo>
                  <a:cubicBezTo>
                    <a:pt x="63" y="1094"/>
                    <a:pt x="63" y="1369"/>
                    <a:pt x="39" y="1636"/>
                  </a:cubicBezTo>
                  <a:cubicBezTo>
                    <a:pt x="16" y="1904"/>
                    <a:pt x="0" y="2226"/>
                    <a:pt x="323" y="2407"/>
                  </a:cubicBezTo>
                  <a:cubicBezTo>
                    <a:pt x="393" y="2446"/>
                    <a:pt x="401" y="2525"/>
                    <a:pt x="417" y="2604"/>
                  </a:cubicBezTo>
                  <a:cubicBezTo>
                    <a:pt x="438" y="2707"/>
                    <a:pt x="479" y="2744"/>
                    <a:pt x="531" y="2744"/>
                  </a:cubicBezTo>
                  <a:cubicBezTo>
                    <a:pt x="575" y="2744"/>
                    <a:pt x="627" y="2718"/>
                    <a:pt x="684" y="2682"/>
                  </a:cubicBezTo>
                  <a:cubicBezTo>
                    <a:pt x="842" y="2580"/>
                    <a:pt x="928" y="2344"/>
                    <a:pt x="1141" y="2344"/>
                  </a:cubicBezTo>
                  <a:cubicBezTo>
                    <a:pt x="1392" y="2336"/>
                    <a:pt x="1447" y="2179"/>
                    <a:pt x="1353" y="2030"/>
                  </a:cubicBezTo>
                  <a:cubicBezTo>
                    <a:pt x="1164" y="1715"/>
                    <a:pt x="1408" y="1306"/>
                    <a:pt x="1093" y="1031"/>
                  </a:cubicBezTo>
                  <a:cubicBezTo>
                    <a:pt x="1038" y="983"/>
                    <a:pt x="1133" y="936"/>
                    <a:pt x="1156" y="881"/>
                  </a:cubicBezTo>
                  <a:cubicBezTo>
                    <a:pt x="1274" y="590"/>
                    <a:pt x="1235" y="449"/>
                    <a:pt x="952" y="291"/>
                  </a:cubicBezTo>
                  <a:cubicBezTo>
                    <a:pt x="779" y="197"/>
                    <a:pt x="574" y="166"/>
                    <a:pt x="456" y="0"/>
                  </a:cubicBezTo>
                  <a:close/>
                </a:path>
              </a:pathLst>
            </a:custGeom>
            <a:solidFill>
              <a:schemeClr val="accent3"/>
            </a:solidFill>
            <a:ln w="0">
              <a:noFill/>
            </a:ln>
          </p:spPr>
          <p:style>
            <a:lnRef idx="0"/>
            <a:fillRef idx="0"/>
            <a:effectRef idx="0"/>
            <a:fontRef idx="minor"/>
          </p:style>
          <p:txBody>
            <a:bodyPr lIns="90000" rIns="90000" tIns="77760" bIns="77760" anchor="ctr">
              <a:noAutofit/>
            </a:bodyPr>
            <a:p>
              <a:pPr>
                <a:lnSpc>
                  <a:spcPct val="100000"/>
                </a:lnSpc>
                <a:tabLst>
                  <a:tab algn="l" pos="0"/>
                </a:tabLst>
              </a:pPr>
              <a:endParaRPr b="0" lang="pt-BR" sz="1400" spc="-1" strike="noStrike">
                <a:solidFill>
                  <a:srgbClr val="000000"/>
                </a:solidFill>
                <a:latin typeface="Arial"/>
                <a:ea typeface="DejaVu Sans"/>
              </a:endParaRPr>
            </a:p>
          </p:txBody>
        </p:sp>
        <p:sp>
          <p:nvSpPr>
            <p:cNvPr id="128" name="Google Shape;64;p2"/>
            <p:cNvSpPr/>
            <p:nvPr/>
          </p:nvSpPr>
          <p:spPr>
            <a:xfrm>
              <a:off x="6912360" y="8280"/>
              <a:ext cx="97920" cy="122400"/>
            </a:xfrm>
            <a:custGeom>
              <a:avLst/>
              <a:gdLst>
                <a:gd name="textAreaLeft" fmla="*/ 0 w 97920"/>
                <a:gd name="textAreaRight" fmla="*/ 99360 w 97920"/>
                <a:gd name="textAreaTop" fmla="*/ 0 h 122400"/>
                <a:gd name="textAreaBottom" fmla="*/ 123840 h 122400"/>
              </a:gdLst>
              <a:ahLst/>
              <a:rect l="textAreaLeft" t="textAreaTop" r="textAreaRight" b="textAreaBottom"/>
              <a:pathLst>
                <a:path w="1747" h="2180">
                  <a:moveTo>
                    <a:pt x="624" y="0"/>
                  </a:moveTo>
                  <a:cubicBezTo>
                    <a:pt x="506" y="0"/>
                    <a:pt x="388" y="51"/>
                    <a:pt x="268" y="83"/>
                  </a:cubicBezTo>
                  <a:cubicBezTo>
                    <a:pt x="32" y="154"/>
                    <a:pt x="24" y="358"/>
                    <a:pt x="55" y="571"/>
                  </a:cubicBezTo>
                  <a:cubicBezTo>
                    <a:pt x="71" y="673"/>
                    <a:pt x="24" y="783"/>
                    <a:pt x="0" y="948"/>
                  </a:cubicBezTo>
                  <a:cubicBezTo>
                    <a:pt x="110" y="1342"/>
                    <a:pt x="0" y="1916"/>
                    <a:pt x="685" y="2026"/>
                  </a:cubicBezTo>
                  <a:cubicBezTo>
                    <a:pt x="708" y="2026"/>
                    <a:pt x="724" y="2073"/>
                    <a:pt x="747" y="2089"/>
                  </a:cubicBezTo>
                  <a:cubicBezTo>
                    <a:pt x="856" y="2149"/>
                    <a:pt x="963" y="2179"/>
                    <a:pt x="1066" y="2179"/>
                  </a:cubicBezTo>
                  <a:cubicBezTo>
                    <a:pt x="1231" y="2179"/>
                    <a:pt x="1386" y="2102"/>
                    <a:pt x="1526" y="1947"/>
                  </a:cubicBezTo>
                  <a:cubicBezTo>
                    <a:pt x="1613" y="1845"/>
                    <a:pt x="1746" y="1735"/>
                    <a:pt x="1518" y="1640"/>
                  </a:cubicBezTo>
                  <a:cubicBezTo>
                    <a:pt x="1408" y="1601"/>
                    <a:pt x="1471" y="1570"/>
                    <a:pt x="1518" y="1530"/>
                  </a:cubicBezTo>
                  <a:cubicBezTo>
                    <a:pt x="1746" y="1349"/>
                    <a:pt x="1668" y="1192"/>
                    <a:pt x="1479" y="1051"/>
                  </a:cubicBezTo>
                  <a:cubicBezTo>
                    <a:pt x="1432" y="1011"/>
                    <a:pt x="1345" y="1011"/>
                    <a:pt x="1353" y="940"/>
                  </a:cubicBezTo>
                  <a:cubicBezTo>
                    <a:pt x="1416" y="579"/>
                    <a:pt x="1125" y="437"/>
                    <a:pt x="960" y="201"/>
                  </a:cubicBezTo>
                  <a:cubicBezTo>
                    <a:pt x="848" y="47"/>
                    <a:pt x="736" y="0"/>
                    <a:pt x="624" y="0"/>
                  </a:cubicBezTo>
                  <a:close/>
                </a:path>
              </a:pathLst>
            </a:custGeom>
            <a:solidFill>
              <a:schemeClr val="accent3"/>
            </a:solidFill>
            <a:ln w="0">
              <a:noFill/>
            </a:ln>
          </p:spPr>
          <p:style>
            <a:lnRef idx="0"/>
            <a:fillRef idx="0"/>
            <a:effectRef idx="0"/>
            <a:fontRef idx="minor"/>
          </p:style>
          <p:txBody>
            <a:bodyPr lIns="90000" rIns="90000" tIns="61920" bIns="61920" anchor="ctr">
              <a:noAutofit/>
            </a:bodyPr>
            <a:p>
              <a:pPr>
                <a:lnSpc>
                  <a:spcPct val="100000"/>
                </a:lnSpc>
                <a:tabLst>
                  <a:tab algn="l" pos="0"/>
                </a:tabLst>
              </a:pPr>
              <a:endParaRPr b="0" lang="pt-BR" sz="1400" spc="-1" strike="noStrike">
                <a:solidFill>
                  <a:srgbClr val="000000"/>
                </a:solidFill>
                <a:latin typeface="Arial"/>
                <a:ea typeface="DejaVu Sans"/>
              </a:endParaRPr>
            </a:p>
          </p:txBody>
        </p:sp>
        <p:sp>
          <p:nvSpPr>
            <p:cNvPr id="129" name="Google Shape;65;p2"/>
            <p:cNvSpPr/>
            <p:nvPr/>
          </p:nvSpPr>
          <p:spPr>
            <a:xfrm>
              <a:off x="6508800" y="-282600"/>
              <a:ext cx="99000" cy="128160"/>
            </a:xfrm>
            <a:custGeom>
              <a:avLst/>
              <a:gdLst>
                <a:gd name="textAreaLeft" fmla="*/ 0 w 99000"/>
                <a:gd name="textAreaRight" fmla="*/ 100440 w 99000"/>
                <a:gd name="textAreaTop" fmla="*/ 0 h 128160"/>
                <a:gd name="textAreaBottom" fmla="*/ 129600 h 128160"/>
              </a:gdLst>
              <a:ahLst/>
              <a:rect l="textAreaLeft" t="textAreaTop" r="textAreaRight" b="textAreaBottom"/>
              <a:pathLst>
                <a:path w="1767" h="2283">
                  <a:moveTo>
                    <a:pt x="336" y="0"/>
                  </a:moveTo>
                  <a:cubicBezTo>
                    <a:pt x="159" y="0"/>
                    <a:pt x="0" y="133"/>
                    <a:pt x="21" y="285"/>
                  </a:cubicBezTo>
                  <a:cubicBezTo>
                    <a:pt x="92" y="780"/>
                    <a:pt x="68" y="1299"/>
                    <a:pt x="288" y="1763"/>
                  </a:cubicBezTo>
                  <a:cubicBezTo>
                    <a:pt x="472" y="2136"/>
                    <a:pt x="513" y="2204"/>
                    <a:pt x="763" y="2204"/>
                  </a:cubicBezTo>
                  <a:cubicBezTo>
                    <a:pt x="824" y="2204"/>
                    <a:pt x="897" y="2200"/>
                    <a:pt x="988" y="2196"/>
                  </a:cubicBezTo>
                  <a:cubicBezTo>
                    <a:pt x="1256" y="2164"/>
                    <a:pt x="1586" y="2282"/>
                    <a:pt x="1515" y="1834"/>
                  </a:cubicBezTo>
                  <a:cubicBezTo>
                    <a:pt x="1515" y="1810"/>
                    <a:pt x="1547" y="1787"/>
                    <a:pt x="1570" y="1763"/>
                  </a:cubicBezTo>
                  <a:cubicBezTo>
                    <a:pt x="1767" y="1504"/>
                    <a:pt x="1767" y="1307"/>
                    <a:pt x="1562" y="1102"/>
                  </a:cubicBezTo>
                  <a:cubicBezTo>
                    <a:pt x="1374" y="914"/>
                    <a:pt x="1224" y="701"/>
                    <a:pt x="1114" y="473"/>
                  </a:cubicBezTo>
                  <a:cubicBezTo>
                    <a:pt x="965" y="174"/>
                    <a:pt x="697" y="80"/>
                    <a:pt x="414" y="9"/>
                  </a:cubicBezTo>
                  <a:cubicBezTo>
                    <a:pt x="388" y="3"/>
                    <a:pt x="362" y="0"/>
                    <a:pt x="336" y="0"/>
                  </a:cubicBezTo>
                  <a:close/>
                </a:path>
              </a:pathLst>
            </a:custGeom>
            <a:solidFill>
              <a:schemeClr val="accent3"/>
            </a:solidFill>
            <a:ln w="0">
              <a:noFill/>
            </a:ln>
          </p:spPr>
          <p:style>
            <a:lnRef idx="0"/>
            <a:fillRef idx="0"/>
            <a:effectRef idx="0"/>
            <a:fontRef idx="minor"/>
          </p:style>
          <p:txBody>
            <a:bodyPr lIns="90000" rIns="90000" tIns="64800" bIns="64800" anchor="ctr">
              <a:noAutofit/>
            </a:bodyPr>
            <a:p>
              <a:pPr>
                <a:lnSpc>
                  <a:spcPct val="100000"/>
                </a:lnSpc>
                <a:tabLst>
                  <a:tab algn="l" pos="0"/>
                </a:tabLst>
              </a:pPr>
              <a:endParaRPr b="0" lang="pt-BR" sz="1400" spc="-1" strike="noStrike">
                <a:solidFill>
                  <a:srgbClr val="000000"/>
                </a:solidFill>
                <a:latin typeface="Arial"/>
                <a:ea typeface="DejaVu Sans"/>
              </a:endParaRPr>
            </a:p>
          </p:txBody>
        </p:sp>
        <p:sp>
          <p:nvSpPr>
            <p:cNvPr id="130" name="Google Shape;66;p2"/>
            <p:cNvSpPr/>
            <p:nvPr/>
          </p:nvSpPr>
          <p:spPr>
            <a:xfrm>
              <a:off x="7020360" y="487080"/>
              <a:ext cx="75600" cy="133920"/>
            </a:xfrm>
            <a:custGeom>
              <a:avLst/>
              <a:gdLst>
                <a:gd name="textAreaLeft" fmla="*/ 0 w 75600"/>
                <a:gd name="textAreaRight" fmla="*/ 77040 w 75600"/>
                <a:gd name="textAreaTop" fmla="*/ 0 h 133920"/>
                <a:gd name="textAreaBottom" fmla="*/ 135360 h 133920"/>
              </a:gdLst>
              <a:ahLst/>
              <a:rect l="textAreaLeft" t="textAreaTop" r="textAreaRight" b="textAreaBottom"/>
              <a:pathLst>
                <a:path w="1354" h="2386">
                  <a:moveTo>
                    <a:pt x="400" y="0"/>
                  </a:moveTo>
                  <a:cubicBezTo>
                    <a:pt x="360" y="0"/>
                    <a:pt x="316" y="12"/>
                    <a:pt x="268" y="41"/>
                  </a:cubicBezTo>
                  <a:cubicBezTo>
                    <a:pt x="95" y="120"/>
                    <a:pt x="1" y="309"/>
                    <a:pt x="32" y="497"/>
                  </a:cubicBezTo>
                  <a:cubicBezTo>
                    <a:pt x="166" y="985"/>
                    <a:pt x="197" y="1488"/>
                    <a:pt x="315" y="1976"/>
                  </a:cubicBezTo>
                  <a:cubicBezTo>
                    <a:pt x="355" y="2165"/>
                    <a:pt x="677" y="2385"/>
                    <a:pt x="827" y="2385"/>
                  </a:cubicBezTo>
                  <a:cubicBezTo>
                    <a:pt x="992" y="2377"/>
                    <a:pt x="1275" y="2141"/>
                    <a:pt x="1314" y="1945"/>
                  </a:cubicBezTo>
                  <a:cubicBezTo>
                    <a:pt x="1353" y="1764"/>
                    <a:pt x="1330" y="1575"/>
                    <a:pt x="1243" y="1410"/>
                  </a:cubicBezTo>
                  <a:cubicBezTo>
                    <a:pt x="1149" y="1205"/>
                    <a:pt x="1015" y="969"/>
                    <a:pt x="984" y="773"/>
                  </a:cubicBezTo>
                  <a:cubicBezTo>
                    <a:pt x="937" y="537"/>
                    <a:pt x="882" y="348"/>
                    <a:pt x="709" y="191"/>
                  </a:cubicBezTo>
                  <a:cubicBezTo>
                    <a:pt x="614" y="113"/>
                    <a:pt x="523" y="0"/>
                    <a:pt x="400" y="0"/>
                  </a:cubicBezTo>
                  <a:close/>
                </a:path>
              </a:pathLst>
            </a:custGeom>
            <a:solidFill>
              <a:schemeClr val="accent3"/>
            </a:solidFill>
            <a:ln w="0">
              <a:noFill/>
            </a:ln>
          </p:spPr>
          <p:style>
            <a:lnRef idx="0"/>
            <a:fillRef idx="0"/>
            <a:effectRef idx="0"/>
            <a:fontRef idx="minor"/>
          </p:style>
          <p:txBody>
            <a:bodyPr lIns="90000" rIns="90000" tIns="67680" bIns="67680" anchor="ctr">
              <a:noAutofit/>
            </a:bodyPr>
            <a:p>
              <a:pPr>
                <a:lnSpc>
                  <a:spcPct val="100000"/>
                </a:lnSpc>
                <a:tabLst>
                  <a:tab algn="l" pos="0"/>
                </a:tabLst>
              </a:pPr>
              <a:endParaRPr b="0" lang="pt-BR" sz="1400" spc="-1" strike="noStrike">
                <a:solidFill>
                  <a:srgbClr val="000000"/>
                </a:solidFill>
                <a:latin typeface="Arial"/>
                <a:ea typeface="DejaVu Sans"/>
              </a:endParaRPr>
            </a:p>
          </p:txBody>
        </p:sp>
        <p:sp>
          <p:nvSpPr>
            <p:cNvPr id="131" name="Google Shape;67;p2"/>
            <p:cNvSpPr/>
            <p:nvPr/>
          </p:nvSpPr>
          <p:spPr>
            <a:xfrm>
              <a:off x="6924960" y="-374040"/>
              <a:ext cx="26640" cy="61200"/>
            </a:xfrm>
            <a:custGeom>
              <a:avLst/>
              <a:gdLst>
                <a:gd name="textAreaLeft" fmla="*/ 0 w 26640"/>
                <a:gd name="textAreaRight" fmla="*/ 28080 w 26640"/>
                <a:gd name="textAreaTop" fmla="*/ 0 h 61200"/>
                <a:gd name="textAreaBottom" fmla="*/ 62640 h 61200"/>
              </a:gdLst>
              <a:ahLst/>
              <a:rect l="textAreaLeft" t="textAreaTop" r="textAreaRight" b="textAreaBottom"/>
              <a:pathLst>
                <a:path w="497" h="1103">
                  <a:moveTo>
                    <a:pt x="229" y="0"/>
                  </a:moveTo>
                  <a:cubicBezTo>
                    <a:pt x="48" y="118"/>
                    <a:pt x="1" y="244"/>
                    <a:pt x="48" y="354"/>
                  </a:cubicBezTo>
                  <a:cubicBezTo>
                    <a:pt x="150" y="574"/>
                    <a:pt x="95" y="842"/>
                    <a:pt x="244" y="1038"/>
                  </a:cubicBezTo>
                  <a:cubicBezTo>
                    <a:pt x="268" y="1079"/>
                    <a:pt x="312" y="1102"/>
                    <a:pt x="356" y="1102"/>
                  </a:cubicBezTo>
                  <a:cubicBezTo>
                    <a:pt x="372" y="1102"/>
                    <a:pt x="387" y="1099"/>
                    <a:pt x="402" y="1093"/>
                  </a:cubicBezTo>
                  <a:cubicBezTo>
                    <a:pt x="465" y="1070"/>
                    <a:pt x="496" y="1007"/>
                    <a:pt x="472" y="944"/>
                  </a:cubicBezTo>
                  <a:cubicBezTo>
                    <a:pt x="402" y="645"/>
                    <a:pt x="323" y="338"/>
                    <a:pt x="229" y="0"/>
                  </a:cubicBezTo>
                  <a:close/>
                </a:path>
              </a:pathLst>
            </a:custGeom>
            <a:solidFill>
              <a:schemeClr val="accent3"/>
            </a:solidFill>
            <a:ln w="0">
              <a:noFill/>
            </a:ln>
          </p:spPr>
          <p:style>
            <a:lnRef idx="0"/>
            <a:fillRef idx="0"/>
            <a:effectRef idx="0"/>
            <a:fontRef idx="minor"/>
          </p:style>
          <p:txBody>
            <a:bodyPr lIns="90000" rIns="90000" tIns="31320" bIns="31320" anchor="ctr">
              <a:noAutofit/>
            </a:bodyPr>
            <a:p>
              <a:pPr>
                <a:lnSpc>
                  <a:spcPct val="100000"/>
                </a:lnSpc>
                <a:tabLst>
                  <a:tab algn="l" pos="0"/>
                </a:tabLst>
              </a:pPr>
              <a:endParaRPr b="0" lang="pt-BR" sz="1400" spc="-1" strike="noStrike">
                <a:solidFill>
                  <a:srgbClr val="000000"/>
                </a:solidFill>
                <a:latin typeface="Arial"/>
                <a:ea typeface="DejaVu Sans"/>
              </a:endParaRPr>
            </a:p>
          </p:txBody>
        </p:sp>
        <p:sp>
          <p:nvSpPr>
            <p:cNvPr id="132" name="Google Shape;68;p2"/>
            <p:cNvSpPr/>
            <p:nvPr/>
          </p:nvSpPr>
          <p:spPr>
            <a:xfrm>
              <a:off x="6983280" y="-180720"/>
              <a:ext cx="39240" cy="40320"/>
            </a:xfrm>
            <a:custGeom>
              <a:avLst/>
              <a:gdLst>
                <a:gd name="textAreaLeft" fmla="*/ 0 w 39240"/>
                <a:gd name="textAreaRight" fmla="*/ 40680 w 39240"/>
                <a:gd name="textAreaTop" fmla="*/ 0 h 40320"/>
                <a:gd name="textAreaBottom" fmla="*/ 41760 h 40320"/>
              </a:gdLst>
              <a:ahLst/>
              <a:rect l="textAreaLeft" t="textAreaTop" r="textAreaRight" b="textAreaBottom"/>
              <a:pathLst>
                <a:path w="717" h="735">
                  <a:moveTo>
                    <a:pt x="127" y="1"/>
                  </a:moveTo>
                  <a:cubicBezTo>
                    <a:pt x="79" y="64"/>
                    <a:pt x="1" y="134"/>
                    <a:pt x="64" y="189"/>
                  </a:cubicBezTo>
                  <a:cubicBezTo>
                    <a:pt x="205" y="331"/>
                    <a:pt x="292" y="504"/>
                    <a:pt x="418" y="653"/>
                  </a:cubicBezTo>
                  <a:cubicBezTo>
                    <a:pt x="465" y="693"/>
                    <a:pt x="520" y="724"/>
                    <a:pt x="583" y="732"/>
                  </a:cubicBezTo>
                  <a:cubicBezTo>
                    <a:pt x="592" y="734"/>
                    <a:pt x="602" y="735"/>
                    <a:pt x="612" y="735"/>
                  </a:cubicBezTo>
                  <a:cubicBezTo>
                    <a:pt x="644" y="735"/>
                    <a:pt x="677" y="725"/>
                    <a:pt x="701" y="701"/>
                  </a:cubicBezTo>
                  <a:cubicBezTo>
                    <a:pt x="717" y="661"/>
                    <a:pt x="717" y="614"/>
                    <a:pt x="693" y="575"/>
                  </a:cubicBezTo>
                  <a:cubicBezTo>
                    <a:pt x="646" y="473"/>
                    <a:pt x="473" y="449"/>
                    <a:pt x="488" y="300"/>
                  </a:cubicBezTo>
                  <a:cubicBezTo>
                    <a:pt x="504" y="32"/>
                    <a:pt x="308" y="32"/>
                    <a:pt x="127" y="1"/>
                  </a:cubicBezTo>
                  <a:close/>
                </a:path>
              </a:pathLst>
            </a:custGeom>
            <a:solidFill>
              <a:schemeClr val="accent3"/>
            </a:solidFill>
            <a:ln w="0">
              <a:noFill/>
            </a:ln>
          </p:spPr>
          <p:style>
            <a:lnRef idx="0"/>
            <a:fillRef idx="0"/>
            <a:effectRef idx="0"/>
            <a:fontRef idx="minor"/>
          </p:style>
          <p:txBody>
            <a:bodyPr lIns="90000" rIns="90000" tIns="20880" bIns="20880" anchor="ctr">
              <a:noAutofit/>
            </a:bodyPr>
            <a:p>
              <a:pPr>
                <a:lnSpc>
                  <a:spcPct val="100000"/>
                </a:lnSpc>
                <a:tabLst>
                  <a:tab algn="l" pos="0"/>
                </a:tabLst>
              </a:pPr>
              <a:endParaRPr b="0" lang="pt-BR" sz="1400" spc="-1" strike="noStrike">
                <a:solidFill>
                  <a:srgbClr val="000000"/>
                </a:solidFill>
                <a:latin typeface="Arial"/>
                <a:ea typeface="DejaVu Sans"/>
              </a:endParaRPr>
            </a:p>
          </p:txBody>
        </p:sp>
      </p:grpSp>
      <p:sp>
        <p:nvSpPr>
          <p:cNvPr id="133" name="Google Shape;69;p2"/>
          <p:cNvSpPr/>
          <p:nvPr/>
        </p:nvSpPr>
        <p:spPr>
          <a:xfrm>
            <a:off x="2683800" y="4604040"/>
            <a:ext cx="129240" cy="154800"/>
          </a:xfrm>
          <a:custGeom>
            <a:avLst/>
            <a:gdLst>
              <a:gd name="textAreaLeft" fmla="*/ 0 w 129240"/>
              <a:gd name="textAreaRight" fmla="*/ 130680 w 129240"/>
              <a:gd name="textAreaTop" fmla="*/ 0 h 154800"/>
              <a:gd name="textAreaBottom" fmla="*/ 156240 h 154800"/>
            </a:gdLst>
            <a:ahLst/>
            <a:rect l="textAreaLeft" t="textAreaTop" r="textAreaRight" b="textAreaBottom"/>
            <a:pathLst>
              <a:path w="3766" h="4504">
                <a:moveTo>
                  <a:pt x="2223" y="1"/>
                </a:moveTo>
                <a:cubicBezTo>
                  <a:pt x="2054" y="1"/>
                  <a:pt x="1880" y="47"/>
                  <a:pt x="1725" y="136"/>
                </a:cubicBezTo>
                <a:cubicBezTo>
                  <a:pt x="798" y="668"/>
                  <a:pt x="1" y="4504"/>
                  <a:pt x="861" y="4504"/>
                </a:cubicBezTo>
                <a:cubicBezTo>
                  <a:pt x="1081" y="4504"/>
                  <a:pt x="1410" y="4252"/>
                  <a:pt x="1874" y="3628"/>
                </a:cubicBezTo>
                <a:cubicBezTo>
                  <a:pt x="3765" y="1084"/>
                  <a:pt x="3045" y="1"/>
                  <a:pt x="2223" y="1"/>
                </a:cubicBezTo>
                <a:close/>
              </a:path>
            </a:pathLst>
          </a:custGeom>
          <a:solidFill>
            <a:schemeClr val="accent1"/>
          </a:solidFill>
          <a:ln w="0">
            <a:noFill/>
          </a:ln>
        </p:spPr>
        <p:style>
          <a:lnRef idx="0"/>
          <a:fillRef idx="0"/>
          <a:effectRef idx="0"/>
          <a:fontRef idx="minor"/>
        </p:style>
        <p:txBody>
          <a:bodyPr lIns="90000" rIns="90000" tIns="78120" bIns="78120" anchor="ctr">
            <a:noAutofit/>
          </a:bodyPr>
          <a:p>
            <a:pPr>
              <a:lnSpc>
                <a:spcPct val="100000"/>
              </a:lnSpc>
              <a:tabLst>
                <a:tab algn="l" pos="0"/>
              </a:tabLst>
            </a:pPr>
            <a:endParaRPr b="0" lang="pt-BR" sz="1400" spc="-1" strike="noStrike">
              <a:solidFill>
                <a:srgbClr val="000000"/>
              </a:solidFill>
              <a:latin typeface="Arial"/>
              <a:ea typeface="DejaVu Sans"/>
            </a:endParaRPr>
          </a:p>
        </p:txBody>
      </p:sp>
      <p:sp>
        <p:nvSpPr>
          <p:cNvPr id="134" name="Google Shape;70;p2"/>
          <p:cNvSpPr/>
          <p:nvPr/>
        </p:nvSpPr>
        <p:spPr>
          <a:xfrm>
            <a:off x="4807440" y="170280"/>
            <a:ext cx="129240" cy="154800"/>
          </a:xfrm>
          <a:custGeom>
            <a:avLst/>
            <a:gdLst>
              <a:gd name="textAreaLeft" fmla="*/ 0 w 129240"/>
              <a:gd name="textAreaRight" fmla="*/ 130680 w 129240"/>
              <a:gd name="textAreaTop" fmla="*/ 0 h 154800"/>
              <a:gd name="textAreaBottom" fmla="*/ 156240 h 154800"/>
            </a:gdLst>
            <a:ahLst/>
            <a:rect l="textAreaLeft" t="textAreaTop" r="textAreaRight" b="textAreaBottom"/>
            <a:pathLst>
              <a:path w="3490" h="4175">
                <a:moveTo>
                  <a:pt x="2693" y="1"/>
                </a:moveTo>
                <a:cubicBezTo>
                  <a:pt x="2489" y="1"/>
                  <a:pt x="2183" y="235"/>
                  <a:pt x="1753" y="815"/>
                </a:cubicBezTo>
                <a:cubicBezTo>
                  <a:pt x="1" y="3166"/>
                  <a:pt x="665" y="4174"/>
                  <a:pt x="1428" y="4174"/>
                </a:cubicBezTo>
                <a:cubicBezTo>
                  <a:pt x="1586" y="4174"/>
                  <a:pt x="1748" y="4131"/>
                  <a:pt x="1894" y="4047"/>
                </a:cubicBezTo>
                <a:cubicBezTo>
                  <a:pt x="2752" y="3553"/>
                  <a:pt x="3490" y="1"/>
                  <a:pt x="2693" y="1"/>
                </a:cubicBezTo>
                <a:close/>
              </a:path>
            </a:pathLst>
          </a:custGeom>
          <a:solidFill>
            <a:schemeClr val="accent1"/>
          </a:solidFill>
          <a:ln w="0">
            <a:noFill/>
          </a:ln>
        </p:spPr>
        <p:style>
          <a:lnRef idx="0"/>
          <a:fillRef idx="0"/>
          <a:effectRef idx="0"/>
          <a:fontRef idx="minor"/>
        </p:style>
        <p:txBody>
          <a:bodyPr lIns="90000" rIns="90000" tIns="78120" bIns="78120" anchor="ctr">
            <a:noAutofit/>
          </a:bodyPr>
          <a:p>
            <a:pPr>
              <a:lnSpc>
                <a:spcPct val="100000"/>
              </a:lnSpc>
              <a:tabLst>
                <a:tab algn="l" pos="0"/>
              </a:tabLst>
            </a:pPr>
            <a:endParaRPr b="0" lang="pt-BR" sz="1400" spc="-1" strike="noStrike">
              <a:solidFill>
                <a:srgbClr val="000000"/>
              </a:solidFill>
              <a:latin typeface="Arial"/>
              <a:ea typeface="DejaVu Sans"/>
            </a:endParaRPr>
          </a:p>
        </p:txBody>
      </p:sp>
      <p:sp>
        <p:nvSpPr>
          <p:cNvPr id="135" name="PlaceHolder 1"/>
          <p:cNvSpPr>
            <a:spLocks noGrp="1"/>
          </p:cNvSpPr>
          <p:nvPr>
            <p:ph type="title"/>
          </p:nvPr>
        </p:nvSpPr>
        <p:spPr>
          <a:xfrm>
            <a:off x="457200" y="205200"/>
            <a:ext cx="8229240" cy="858600"/>
          </a:xfrm>
          <a:prstGeom prst="rect">
            <a:avLst/>
          </a:prstGeom>
          <a:noFill/>
          <a:ln w="0">
            <a:noFill/>
          </a:ln>
        </p:spPr>
        <p:txBody>
          <a:bodyPr lIns="0" rIns="0" tIns="0" bIns="0" anchor="ctr">
            <a:noAutofit/>
          </a:bodyPr>
          <a:p>
            <a:pPr indent="0" algn="ctr">
              <a:buNone/>
            </a:pPr>
            <a:r>
              <a:rPr b="0" lang="pt-BR" sz="4400" spc="-1" strike="noStrike">
                <a:solidFill>
                  <a:srgbClr val="000000"/>
                </a:solidFill>
                <a:latin typeface="Arial"/>
              </a:rPr>
              <a:t>Clique para editar o formato do texto do título</a:t>
            </a:r>
            <a:endParaRPr b="0" lang="pt-BR" sz="4400" spc="-1" strike="noStrike">
              <a:solidFill>
                <a:srgbClr val="000000"/>
              </a:solidFill>
              <a:latin typeface="Arial"/>
            </a:endParaRPr>
          </a:p>
        </p:txBody>
      </p:sp>
      <p:sp>
        <p:nvSpPr>
          <p:cNvPr id="136" name="PlaceHolder 2"/>
          <p:cNvSpPr>
            <a:spLocks noGrp="1"/>
          </p:cNvSpPr>
          <p:nvPr>
            <p:ph type="body"/>
          </p:nvPr>
        </p:nvSpPr>
        <p:spPr>
          <a:xfrm>
            <a:off x="457200" y="1203480"/>
            <a:ext cx="8229240" cy="2982960"/>
          </a:xfrm>
          <a:prstGeom prst="rect">
            <a:avLst/>
          </a:prstGeom>
          <a:noFill/>
          <a:ln w="0">
            <a:noFill/>
          </a:ln>
        </p:spPr>
        <p:txBody>
          <a:bodyPr lIns="0" rIns="0" tIns="0" bIns="0" anchor="t">
            <a:normAutofit fontScale="96000"/>
          </a:bodyPr>
          <a:p>
            <a:pPr marL="414720" indent="-311040">
              <a:spcBef>
                <a:spcPts val="1417"/>
              </a:spcBef>
              <a:buClr>
                <a:srgbClr val="000000"/>
              </a:buClr>
              <a:buSzPct val="45000"/>
              <a:buFont typeface="Wingdings" charset="2"/>
              <a:buChar char=""/>
            </a:pPr>
            <a:r>
              <a:rPr b="0" lang="pt-BR" sz="3200" spc="-1" strike="noStrike">
                <a:solidFill>
                  <a:srgbClr val="000000"/>
                </a:solidFill>
                <a:latin typeface="Arial"/>
              </a:rPr>
              <a:t>Clique para editar o formato do texto da estrutura de tópicos</a:t>
            </a:r>
            <a:endParaRPr b="0" lang="pt-BR" sz="3200" spc="-1" strike="noStrike">
              <a:solidFill>
                <a:srgbClr val="000000"/>
              </a:solidFill>
              <a:latin typeface="Arial"/>
            </a:endParaRPr>
          </a:p>
          <a:p>
            <a:pPr lvl="1" marL="829440" indent="-311040">
              <a:spcBef>
                <a:spcPts val="1134"/>
              </a:spcBef>
              <a:buClr>
                <a:srgbClr val="000000"/>
              </a:buClr>
              <a:buSzPct val="75000"/>
              <a:buFont typeface="Symbol" charset="2"/>
              <a:buChar char=""/>
            </a:pPr>
            <a:r>
              <a:rPr b="0" lang="pt-BR" sz="2800" spc="-1" strike="noStrike">
                <a:solidFill>
                  <a:srgbClr val="000000"/>
                </a:solidFill>
                <a:latin typeface="Arial"/>
              </a:rPr>
              <a:t>2.º nível da estrutura de tópicos</a:t>
            </a:r>
            <a:endParaRPr b="0" lang="pt-BR" sz="2800" spc="-1" strike="noStrike">
              <a:solidFill>
                <a:srgbClr val="000000"/>
              </a:solidFill>
              <a:latin typeface="Arial"/>
            </a:endParaRPr>
          </a:p>
          <a:p>
            <a:pPr lvl="2" marL="1244160" indent="-276480">
              <a:spcBef>
                <a:spcPts val="850"/>
              </a:spcBef>
              <a:buClr>
                <a:srgbClr val="000000"/>
              </a:buClr>
              <a:buSzPct val="45000"/>
              <a:buFont typeface="Wingdings" charset="2"/>
              <a:buChar char=""/>
            </a:pPr>
            <a:r>
              <a:rPr b="0" lang="pt-BR" sz="2400" spc="-1" strike="noStrike">
                <a:solidFill>
                  <a:srgbClr val="000000"/>
                </a:solidFill>
                <a:latin typeface="Arial"/>
              </a:rPr>
              <a:t>3.º nível da estrutura de tópicos</a:t>
            </a:r>
            <a:endParaRPr b="0" lang="pt-BR" sz="2400" spc="-1" strike="noStrike">
              <a:solidFill>
                <a:srgbClr val="000000"/>
              </a:solidFill>
              <a:latin typeface="Arial"/>
            </a:endParaRPr>
          </a:p>
          <a:p>
            <a:pPr lvl="3" marL="1658880" indent="-207360">
              <a:spcBef>
                <a:spcPts val="567"/>
              </a:spcBef>
              <a:buClr>
                <a:srgbClr val="000000"/>
              </a:buClr>
              <a:buSzPct val="75000"/>
              <a:buFont typeface="Symbol" charset="2"/>
              <a:buChar char=""/>
            </a:pPr>
            <a:r>
              <a:rPr b="0" lang="pt-BR" sz="2000" spc="-1" strike="noStrike">
                <a:solidFill>
                  <a:srgbClr val="000000"/>
                </a:solidFill>
                <a:latin typeface="Arial"/>
              </a:rPr>
              <a:t>4.º nível da estrutura de tópicos</a:t>
            </a:r>
            <a:endParaRPr b="0" lang="pt-BR" sz="2000" spc="-1" strike="noStrike">
              <a:solidFill>
                <a:srgbClr val="000000"/>
              </a:solidFill>
              <a:latin typeface="Arial"/>
            </a:endParaRPr>
          </a:p>
          <a:p>
            <a:pPr lvl="4" marL="2073600" indent="-207360">
              <a:spcBef>
                <a:spcPts val="283"/>
              </a:spcBef>
              <a:buClr>
                <a:srgbClr val="000000"/>
              </a:buClr>
              <a:buSzPct val="45000"/>
              <a:buFont typeface="Wingdings" charset="2"/>
              <a:buChar char=""/>
            </a:pPr>
            <a:r>
              <a:rPr b="0" lang="pt-BR" sz="2000" spc="-1" strike="noStrike">
                <a:solidFill>
                  <a:srgbClr val="000000"/>
                </a:solidFill>
                <a:latin typeface="Arial"/>
              </a:rPr>
              <a:t>5.º nível da estrutura de tópicos</a:t>
            </a:r>
            <a:endParaRPr b="0" lang="pt-BR" sz="2000" spc="-1" strike="noStrike">
              <a:solidFill>
                <a:srgbClr val="000000"/>
              </a:solidFill>
              <a:latin typeface="Arial"/>
            </a:endParaRPr>
          </a:p>
          <a:p>
            <a:pPr lvl="5" marL="2488320" indent="-207360">
              <a:spcBef>
                <a:spcPts val="283"/>
              </a:spcBef>
              <a:buClr>
                <a:srgbClr val="000000"/>
              </a:buClr>
              <a:buSzPct val="45000"/>
              <a:buFont typeface="Wingdings" charset="2"/>
              <a:buChar char=""/>
            </a:pPr>
            <a:r>
              <a:rPr b="0" lang="pt-BR" sz="2000" spc="-1" strike="noStrike">
                <a:solidFill>
                  <a:srgbClr val="000000"/>
                </a:solidFill>
                <a:latin typeface="Arial"/>
              </a:rPr>
              <a:t>6.º nível da estrutura de tópicos</a:t>
            </a:r>
            <a:endParaRPr b="0" lang="pt-BR" sz="2000" spc="-1" strike="noStrike">
              <a:solidFill>
                <a:srgbClr val="000000"/>
              </a:solidFill>
              <a:latin typeface="Arial"/>
            </a:endParaRPr>
          </a:p>
          <a:p>
            <a:pPr lvl="6" marL="2903040" indent="-207360">
              <a:spcBef>
                <a:spcPts val="283"/>
              </a:spcBef>
              <a:buClr>
                <a:srgbClr val="000000"/>
              </a:buClr>
              <a:buSzPct val="45000"/>
              <a:buFont typeface="Wingdings" charset="2"/>
              <a:buChar char=""/>
            </a:pPr>
            <a:r>
              <a:rPr b="0" lang="pt-BR" sz="2000" spc="-1" strike="noStrike">
                <a:solidFill>
                  <a:srgbClr val="000000"/>
                </a:solidFill>
                <a:latin typeface="Arial"/>
              </a:rPr>
              <a:t>7.º nível da estrutura de tópicos</a:t>
            </a:r>
            <a:endParaRPr b="0" lang="pt-BR" sz="2000" spc="-1" strike="noStrike">
              <a:solidFill>
                <a:srgbClr val="000000"/>
              </a:solidFill>
              <a:latin typeface="Arial"/>
            </a:endParaRPr>
          </a:p>
        </p:txBody>
      </p:sp>
    </p:spTree>
  </p:cSld>
  <p:clrMap bg1="lt1" bg2="lt2" tx1="dk1" tx2="dk2" accent1="accent1" accent2="accent2" accent3="accent3" accent4="accent4" accent5="accent5" accent6="accent6" hlink="hlink" folHlink="folHlink"/>
  <p:sldLayoutIdLst>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sldMaster>
</file>

<file path=ppt/slideMasters/slideMaster3.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lt1"/>
        </a:solidFill>
      </p:bgPr>
    </p:bg>
    <p:spTree>
      <p:nvGrpSpPr>
        <p:cNvPr id="1" name=""/>
        <p:cNvGrpSpPr/>
        <p:nvPr/>
      </p:nvGrpSpPr>
      <p:grpSpPr>
        <a:xfrm>
          <a:off x="0" y="0"/>
          <a:ext cx="0" cy="0"/>
          <a:chOff x="0" y="0"/>
          <a:chExt cx="0" cy="0"/>
        </a:xfrm>
      </p:grpSpPr>
      <p:sp>
        <p:nvSpPr>
          <p:cNvPr id="173" name="Google Shape;489;p16"/>
          <p:cNvSpPr/>
          <p:nvPr/>
        </p:nvSpPr>
        <p:spPr>
          <a:xfrm flipH="1">
            <a:off x="6197400" y="4685400"/>
            <a:ext cx="1997640" cy="696960"/>
          </a:xfrm>
          <a:custGeom>
            <a:avLst/>
            <a:gdLst>
              <a:gd name="textAreaLeft" fmla="*/ 720 w 1997640"/>
              <a:gd name="textAreaRight" fmla="*/ 1999800 w 1997640"/>
              <a:gd name="textAreaTop" fmla="*/ 0 h 696960"/>
              <a:gd name="textAreaBottom" fmla="*/ 698400 h 696960"/>
            </a:gdLst>
            <a:ahLst/>
            <a:rect l="textAreaLeft" t="textAreaTop" r="textAreaRight" b="textAreaBottom"/>
            <a:pathLst>
              <a:path w="28056" h="9799">
                <a:moveTo>
                  <a:pt x="21825" y="1"/>
                </a:moveTo>
                <a:cubicBezTo>
                  <a:pt x="20796" y="1"/>
                  <a:pt x="19871" y="893"/>
                  <a:pt x="19365" y="1744"/>
                </a:cubicBezTo>
                <a:cubicBezTo>
                  <a:pt x="18704" y="2845"/>
                  <a:pt x="18264" y="4057"/>
                  <a:pt x="18051" y="5323"/>
                </a:cubicBezTo>
                <a:cubicBezTo>
                  <a:pt x="17249" y="3640"/>
                  <a:pt x="16211" y="2083"/>
                  <a:pt x="14968" y="698"/>
                </a:cubicBezTo>
                <a:cubicBezTo>
                  <a:pt x="14756" y="470"/>
                  <a:pt x="14520" y="234"/>
                  <a:pt x="14189" y="163"/>
                </a:cubicBezTo>
                <a:cubicBezTo>
                  <a:pt x="14132" y="153"/>
                  <a:pt x="14076" y="148"/>
                  <a:pt x="14020" y="148"/>
                </a:cubicBezTo>
                <a:cubicBezTo>
                  <a:pt x="13574" y="148"/>
                  <a:pt x="13168" y="461"/>
                  <a:pt x="12860" y="761"/>
                </a:cubicBezTo>
                <a:cubicBezTo>
                  <a:pt x="11090" y="2507"/>
                  <a:pt x="9856" y="4639"/>
                  <a:pt x="9266" y="6888"/>
                </a:cubicBezTo>
                <a:cubicBezTo>
                  <a:pt x="8778" y="5575"/>
                  <a:pt x="8117" y="4340"/>
                  <a:pt x="7299" y="3207"/>
                </a:cubicBezTo>
                <a:cubicBezTo>
                  <a:pt x="6796" y="2499"/>
                  <a:pt x="6167" y="1784"/>
                  <a:pt x="5247" y="1516"/>
                </a:cubicBezTo>
                <a:cubicBezTo>
                  <a:pt x="4990" y="1440"/>
                  <a:pt x="4722" y="1405"/>
                  <a:pt x="4454" y="1405"/>
                </a:cubicBezTo>
                <a:cubicBezTo>
                  <a:pt x="3721" y="1405"/>
                  <a:pt x="2979" y="1668"/>
                  <a:pt x="2415" y="2083"/>
                </a:cubicBezTo>
                <a:cubicBezTo>
                  <a:pt x="1644" y="2649"/>
                  <a:pt x="1157" y="3443"/>
                  <a:pt x="819" y="4261"/>
                </a:cubicBezTo>
                <a:cubicBezTo>
                  <a:pt x="95" y="6031"/>
                  <a:pt x="1" y="7918"/>
                  <a:pt x="221" y="9798"/>
                </a:cubicBezTo>
                <a:cubicBezTo>
                  <a:pt x="5714" y="9598"/>
                  <a:pt x="11209" y="9497"/>
                  <a:pt x="16706" y="9497"/>
                </a:cubicBezTo>
                <a:cubicBezTo>
                  <a:pt x="20489" y="9497"/>
                  <a:pt x="24272" y="9545"/>
                  <a:pt x="28056" y="9641"/>
                </a:cubicBezTo>
                <a:cubicBezTo>
                  <a:pt x="27010" y="6668"/>
                  <a:pt x="25555" y="3852"/>
                  <a:pt x="23730" y="1280"/>
                </a:cubicBezTo>
                <a:cubicBezTo>
                  <a:pt x="23384" y="785"/>
                  <a:pt x="22975" y="266"/>
                  <a:pt x="22338" y="77"/>
                </a:cubicBezTo>
                <a:cubicBezTo>
                  <a:pt x="22165" y="25"/>
                  <a:pt x="21993" y="1"/>
                  <a:pt x="21825" y="1"/>
                </a:cubicBezTo>
                <a:close/>
              </a:path>
            </a:pathLst>
          </a:custGeom>
          <a:solidFill>
            <a:schemeClr val="accent2"/>
          </a:solidFill>
          <a:ln w="0">
            <a:noFill/>
          </a:ln>
        </p:spPr>
        <p:style>
          <a:lnRef idx="0"/>
          <a:fillRef idx="0"/>
          <a:effectRef idx="0"/>
          <a:fontRef idx="minor"/>
        </p:style>
        <p:txBody>
          <a:bodyPr lIns="90000" rIns="90000" tIns="91440" bIns="91440" anchor="ctr">
            <a:noAutofit/>
          </a:bodyPr>
          <a:p>
            <a:pPr>
              <a:lnSpc>
                <a:spcPct val="100000"/>
              </a:lnSpc>
              <a:tabLst>
                <a:tab algn="l" pos="0"/>
              </a:tabLst>
            </a:pPr>
            <a:endParaRPr b="0" lang="pt-BR" sz="1400" spc="-1" strike="noStrike">
              <a:solidFill>
                <a:srgbClr val="000000"/>
              </a:solidFill>
              <a:latin typeface="Arial"/>
              <a:ea typeface="DejaVu Sans"/>
            </a:endParaRPr>
          </a:p>
        </p:txBody>
      </p:sp>
      <p:grpSp>
        <p:nvGrpSpPr>
          <p:cNvPr id="174" name="Google Shape;490;p16"/>
          <p:cNvGrpSpPr/>
          <p:nvPr/>
        </p:nvGrpSpPr>
        <p:grpSpPr>
          <a:xfrm>
            <a:off x="269280" y="4604040"/>
            <a:ext cx="1185480" cy="1572480"/>
            <a:chOff x="269280" y="4604040"/>
            <a:chExt cx="1185480" cy="1572480"/>
          </a:xfrm>
        </p:grpSpPr>
        <p:sp>
          <p:nvSpPr>
            <p:cNvPr id="175" name="Google Shape;491;p16"/>
            <p:cNvSpPr/>
            <p:nvPr/>
          </p:nvSpPr>
          <p:spPr>
            <a:xfrm flipH="1">
              <a:off x="504360" y="5055840"/>
              <a:ext cx="801720" cy="951480"/>
            </a:xfrm>
            <a:custGeom>
              <a:avLst/>
              <a:gdLst>
                <a:gd name="textAreaLeft" fmla="*/ 720 w 801720"/>
                <a:gd name="textAreaRight" fmla="*/ 803880 w 801720"/>
                <a:gd name="textAreaTop" fmla="*/ 0 h 951480"/>
                <a:gd name="textAreaBottom" fmla="*/ 952920 h 951480"/>
              </a:gdLst>
              <a:ahLst/>
              <a:rect l="textAreaLeft" t="textAreaTop" r="textAreaRight" b="textAreaBottom"/>
              <a:pathLst>
                <a:path w="13073" h="15511">
                  <a:moveTo>
                    <a:pt x="4633" y="1938"/>
                  </a:moveTo>
                  <a:lnTo>
                    <a:pt x="4633" y="1938"/>
                  </a:lnTo>
                  <a:cubicBezTo>
                    <a:pt x="4806" y="1985"/>
                    <a:pt x="4869" y="2135"/>
                    <a:pt x="4924" y="2253"/>
                  </a:cubicBezTo>
                  <a:cubicBezTo>
                    <a:pt x="4956" y="2331"/>
                    <a:pt x="4964" y="2410"/>
                    <a:pt x="5050" y="2449"/>
                  </a:cubicBezTo>
                  <a:cubicBezTo>
                    <a:pt x="5105" y="2465"/>
                    <a:pt x="5129" y="2536"/>
                    <a:pt x="5097" y="2583"/>
                  </a:cubicBezTo>
                  <a:cubicBezTo>
                    <a:pt x="5082" y="2610"/>
                    <a:pt x="5065" y="2619"/>
                    <a:pt x="5047" y="2619"/>
                  </a:cubicBezTo>
                  <a:cubicBezTo>
                    <a:pt x="5017" y="2619"/>
                    <a:pt x="4985" y="2596"/>
                    <a:pt x="4956" y="2591"/>
                  </a:cubicBezTo>
                  <a:cubicBezTo>
                    <a:pt x="4901" y="2591"/>
                    <a:pt x="4853" y="2551"/>
                    <a:pt x="4838" y="2496"/>
                  </a:cubicBezTo>
                  <a:cubicBezTo>
                    <a:pt x="4822" y="2457"/>
                    <a:pt x="4814" y="2394"/>
                    <a:pt x="4767" y="2386"/>
                  </a:cubicBezTo>
                  <a:cubicBezTo>
                    <a:pt x="4665" y="2371"/>
                    <a:pt x="4688" y="2308"/>
                    <a:pt x="4688" y="2237"/>
                  </a:cubicBezTo>
                  <a:cubicBezTo>
                    <a:pt x="4680" y="2135"/>
                    <a:pt x="4665" y="2032"/>
                    <a:pt x="4633" y="1938"/>
                  </a:cubicBezTo>
                  <a:close/>
                  <a:moveTo>
                    <a:pt x="5310" y="4353"/>
                  </a:moveTo>
                  <a:cubicBezTo>
                    <a:pt x="5498" y="4596"/>
                    <a:pt x="5530" y="4612"/>
                    <a:pt x="5726" y="4628"/>
                  </a:cubicBezTo>
                  <a:cubicBezTo>
                    <a:pt x="5608" y="4730"/>
                    <a:pt x="5711" y="4864"/>
                    <a:pt x="5640" y="4966"/>
                  </a:cubicBezTo>
                  <a:cubicBezTo>
                    <a:pt x="5616" y="5013"/>
                    <a:pt x="5664" y="5037"/>
                    <a:pt x="5679" y="5068"/>
                  </a:cubicBezTo>
                  <a:cubicBezTo>
                    <a:pt x="5789" y="5210"/>
                    <a:pt x="5915" y="5328"/>
                    <a:pt x="6112" y="5328"/>
                  </a:cubicBezTo>
                  <a:cubicBezTo>
                    <a:pt x="6206" y="5328"/>
                    <a:pt x="6222" y="5375"/>
                    <a:pt x="6190" y="5462"/>
                  </a:cubicBezTo>
                  <a:cubicBezTo>
                    <a:pt x="6167" y="5587"/>
                    <a:pt x="6065" y="5697"/>
                    <a:pt x="5939" y="5729"/>
                  </a:cubicBezTo>
                  <a:cubicBezTo>
                    <a:pt x="5860" y="5745"/>
                    <a:pt x="5781" y="5784"/>
                    <a:pt x="5726" y="5847"/>
                  </a:cubicBezTo>
                  <a:cubicBezTo>
                    <a:pt x="5695" y="5815"/>
                    <a:pt x="5664" y="5784"/>
                    <a:pt x="5632" y="5760"/>
                  </a:cubicBezTo>
                  <a:cubicBezTo>
                    <a:pt x="5546" y="5705"/>
                    <a:pt x="5483" y="5627"/>
                    <a:pt x="5459" y="5532"/>
                  </a:cubicBezTo>
                  <a:cubicBezTo>
                    <a:pt x="5443" y="5493"/>
                    <a:pt x="5435" y="5446"/>
                    <a:pt x="5404" y="5430"/>
                  </a:cubicBezTo>
                  <a:cubicBezTo>
                    <a:pt x="5262" y="5375"/>
                    <a:pt x="5349" y="5304"/>
                    <a:pt x="5404" y="5249"/>
                  </a:cubicBezTo>
                  <a:cubicBezTo>
                    <a:pt x="5113" y="5108"/>
                    <a:pt x="5113" y="5108"/>
                    <a:pt x="4680" y="5100"/>
                  </a:cubicBezTo>
                  <a:cubicBezTo>
                    <a:pt x="4743" y="4966"/>
                    <a:pt x="4838" y="4840"/>
                    <a:pt x="4814" y="4683"/>
                  </a:cubicBezTo>
                  <a:cubicBezTo>
                    <a:pt x="4814" y="4636"/>
                    <a:pt x="4869" y="4612"/>
                    <a:pt x="4901" y="4588"/>
                  </a:cubicBezTo>
                  <a:cubicBezTo>
                    <a:pt x="5026" y="4486"/>
                    <a:pt x="5168" y="4408"/>
                    <a:pt x="5310" y="4353"/>
                  </a:cubicBezTo>
                  <a:close/>
                  <a:moveTo>
                    <a:pt x="5726" y="5855"/>
                  </a:moveTo>
                  <a:cubicBezTo>
                    <a:pt x="5769" y="5883"/>
                    <a:pt x="5812" y="5892"/>
                    <a:pt x="5855" y="5892"/>
                  </a:cubicBezTo>
                  <a:cubicBezTo>
                    <a:pt x="5906" y="5892"/>
                    <a:pt x="5958" y="5879"/>
                    <a:pt x="6010" y="5871"/>
                  </a:cubicBezTo>
                  <a:cubicBezTo>
                    <a:pt x="6036" y="5867"/>
                    <a:pt x="6059" y="5865"/>
                    <a:pt x="6077" y="5865"/>
                  </a:cubicBezTo>
                  <a:cubicBezTo>
                    <a:pt x="6151" y="5865"/>
                    <a:pt x="6164" y="5896"/>
                    <a:pt x="6151" y="5996"/>
                  </a:cubicBezTo>
                  <a:cubicBezTo>
                    <a:pt x="6138" y="6176"/>
                    <a:pt x="6173" y="6251"/>
                    <a:pt x="6306" y="6251"/>
                  </a:cubicBezTo>
                  <a:cubicBezTo>
                    <a:pt x="6336" y="6251"/>
                    <a:pt x="6370" y="6247"/>
                    <a:pt x="6411" y="6240"/>
                  </a:cubicBezTo>
                  <a:cubicBezTo>
                    <a:pt x="6435" y="6234"/>
                    <a:pt x="6460" y="6231"/>
                    <a:pt x="6484" y="6231"/>
                  </a:cubicBezTo>
                  <a:cubicBezTo>
                    <a:pt x="6553" y="6231"/>
                    <a:pt x="6618" y="6255"/>
                    <a:pt x="6670" y="6295"/>
                  </a:cubicBezTo>
                  <a:cubicBezTo>
                    <a:pt x="6723" y="6330"/>
                    <a:pt x="6771" y="6365"/>
                    <a:pt x="6830" y="6365"/>
                  </a:cubicBezTo>
                  <a:cubicBezTo>
                    <a:pt x="6851" y="6365"/>
                    <a:pt x="6874" y="6361"/>
                    <a:pt x="6898" y="6350"/>
                  </a:cubicBezTo>
                  <a:lnTo>
                    <a:pt x="6898" y="6350"/>
                  </a:lnTo>
                  <a:cubicBezTo>
                    <a:pt x="6922" y="6429"/>
                    <a:pt x="6773" y="6476"/>
                    <a:pt x="6883" y="6555"/>
                  </a:cubicBezTo>
                  <a:cubicBezTo>
                    <a:pt x="6890" y="6563"/>
                    <a:pt x="6890" y="6602"/>
                    <a:pt x="6890" y="6618"/>
                  </a:cubicBezTo>
                  <a:cubicBezTo>
                    <a:pt x="6843" y="6751"/>
                    <a:pt x="6773" y="6869"/>
                    <a:pt x="6670" y="6964"/>
                  </a:cubicBezTo>
                  <a:cubicBezTo>
                    <a:pt x="6605" y="7000"/>
                    <a:pt x="6547" y="7019"/>
                    <a:pt x="6497" y="7019"/>
                  </a:cubicBezTo>
                  <a:cubicBezTo>
                    <a:pt x="6397" y="7019"/>
                    <a:pt x="6327" y="6945"/>
                    <a:pt x="6285" y="6799"/>
                  </a:cubicBezTo>
                  <a:cubicBezTo>
                    <a:pt x="6278" y="6779"/>
                    <a:pt x="6283" y="6730"/>
                    <a:pt x="6261" y="6730"/>
                  </a:cubicBezTo>
                  <a:cubicBezTo>
                    <a:pt x="6257" y="6730"/>
                    <a:pt x="6252" y="6732"/>
                    <a:pt x="6246" y="6736"/>
                  </a:cubicBezTo>
                  <a:cubicBezTo>
                    <a:pt x="6233" y="6745"/>
                    <a:pt x="6222" y="6750"/>
                    <a:pt x="6214" y="6750"/>
                  </a:cubicBezTo>
                  <a:cubicBezTo>
                    <a:pt x="6173" y="6750"/>
                    <a:pt x="6183" y="6645"/>
                    <a:pt x="6138" y="6645"/>
                  </a:cubicBezTo>
                  <a:cubicBezTo>
                    <a:pt x="6128" y="6645"/>
                    <a:pt x="6114" y="6651"/>
                    <a:pt x="6096" y="6665"/>
                  </a:cubicBezTo>
                  <a:cubicBezTo>
                    <a:pt x="6077" y="6682"/>
                    <a:pt x="6053" y="6689"/>
                    <a:pt x="6030" y="6689"/>
                  </a:cubicBezTo>
                  <a:cubicBezTo>
                    <a:pt x="5987" y="6689"/>
                    <a:pt x="5943" y="6663"/>
                    <a:pt x="5923" y="6618"/>
                  </a:cubicBezTo>
                  <a:cubicBezTo>
                    <a:pt x="5900" y="6549"/>
                    <a:pt x="5835" y="6505"/>
                    <a:pt x="5765" y="6505"/>
                  </a:cubicBezTo>
                  <a:cubicBezTo>
                    <a:pt x="5739" y="6505"/>
                    <a:pt x="5712" y="6511"/>
                    <a:pt x="5687" y="6523"/>
                  </a:cubicBezTo>
                  <a:cubicBezTo>
                    <a:pt x="5683" y="6525"/>
                    <a:pt x="5678" y="6525"/>
                    <a:pt x="5673" y="6525"/>
                  </a:cubicBezTo>
                  <a:cubicBezTo>
                    <a:pt x="5652" y="6525"/>
                    <a:pt x="5628" y="6514"/>
                    <a:pt x="5608" y="6508"/>
                  </a:cubicBezTo>
                  <a:cubicBezTo>
                    <a:pt x="5601" y="6445"/>
                    <a:pt x="5656" y="6453"/>
                    <a:pt x="5671" y="6429"/>
                  </a:cubicBezTo>
                  <a:cubicBezTo>
                    <a:pt x="5707" y="6382"/>
                    <a:pt x="5739" y="6362"/>
                    <a:pt x="5768" y="6362"/>
                  </a:cubicBezTo>
                  <a:cubicBezTo>
                    <a:pt x="5802" y="6362"/>
                    <a:pt x="5834" y="6390"/>
                    <a:pt x="5868" y="6437"/>
                  </a:cubicBezTo>
                  <a:cubicBezTo>
                    <a:pt x="5892" y="6467"/>
                    <a:pt x="5912" y="6502"/>
                    <a:pt x="5945" y="6502"/>
                  </a:cubicBezTo>
                  <a:cubicBezTo>
                    <a:pt x="5955" y="6502"/>
                    <a:pt x="5966" y="6499"/>
                    <a:pt x="5978" y="6492"/>
                  </a:cubicBezTo>
                  <a:cubicBezTo>
                    <a:pt x="6025" y="6476"/>
                    <a:pt x="6049" y="6429"/>
                    <a:pt x="6049" y="6382"/>
                  </a:cubicBezTo>
                  <a:cubicBezTo>
                    <a:pt x="6049" y="6335"/>
                    <a:pt x="6017" y="6327"/>
                    <a:pt x="5970" y="6319"/>
                  </a:cubicBezTo>
                  <a:cubicBezTo>
                    <a:pt x="5892" y="6303"/>
                    <a:pt x="5813" y="6272"/>
                    <a:pt x="5813" y="6162"/>
                  </a:cubicBezTo>
                  <a:cubicBezTo>
                    <a:pt x="5805" y="6059"/>
                    <a:pt x="5671" y="6106"/>
                    <a:pt x="5648" y="6020"/>
                  </a:cubicBezTo>
                  <a:cubicBezTo>
                    <a:pt x="5679" y="5965"/>
                    <a:pt x="5734" y="5926"/>
                    <a:pt x="5726" y="5855"/>
                  </a:cubicBezTo>
                  <a:close/>
                  <a:moveTo>
                    <a:pt x="4594" y="1"/>
                  </a:moveTo>
                  <a:cubicBezTo>
                    <a:pt x="4540" y="1"/>
                    <a:pt x="4484" y="28"/>
                    <a:pt x="4429" y="58"/>
                  </a:cubicBezTo>
                  <a:cubicBezTo>
                    <a:pt x="4358" y="90"/>
                    <a:pt x="4295" y="129"/>
                    <a:pt x="4240" y="176"/>
                  </a:cubicBezTo>
                  <a:cubicBezTo>
                    <a:pt x="4204" y="202"/>
                    <a:pt x="4165" y="241"/>
                    <a:pt x="4120" y="241"/>
                  </a:cubicBezTo>
                  <a:cubicBezTo>
                    <a:pt x="4096" y="241"/>
                    <a:pt x="4071" y="230"/>
                    <a:pt x="4043" y="200"/>
                  </a:cubicBezTo>
                  <a:cubicBezTo>
                    <a:pt x="4040" y="196"/>
                    <a:pt x="4035" y="195"/>
                    <a:pt x="4028" y="195"/>
                  </a:cubicBezTo>
                  <a:cubicBezTo>
                    <a:pt x="3970" y="195"/>
                    <a:pt x="3799" y="307"/>
                    <a:pt x="3792" y="349"/>
                  </a:cubicBezTo>
                  <a:cubicBezTo>
                    <a:pt x="3792" y="357"/>
                    <a:pt x="3792" y="365"/>
                    <a:pt x="3799" y="365"/>
                  </a:cubicBezTo>
                  <a:cubicBezTo>
                    <a:pt x="3805" y="367"/>
                    <a:pt x="3811" y="368"/>
                    <a:pt x="3816" y="368"/>
                  </a:cubicBezTo>
                  <a:cubicBezTo>
                    <a:pt x="3843" y="368"/>
                    <a:pt x="3866" y="346"/>
                    <a:pt x="3888" y="346"/>
                  </a:cubicBezTo>
                  <a:cubicBezTo>
                    <a:pt x="3893" y="346"/>
                    <a:pt x="3897" y="347"/>
                    <a:pt x="3902" y="349"/>
                  </a:cubicBezTo>
                  <a:cubicBezTo>
                    <a:pt x="3933" y="412"/>
                    <a:pt x="3839" y="459"/>
                    <a:pt x="3902" y="522"/>
                  </a:cubicBezTo>
                  <a:lnTo>
                    <a:pt x="4059" y="459"/>
                  </a:lnTo>
                  <a:lnTo>
                    <a:pt x="4059" y="459"/>
                  </a:lnTo>
                  <a:cubicBezTo>
                    <a:pt x="3996" y="562"/>
                    <a:pt x="3988" y="687"/>
                    <a:pt x="4035" y="797"/>
                  </a:cubicBezTo>
                  <a:cubicBezTo>
                    <a:pt x="4067" y="892"/>
                    <a:pt x="4028" y="1002"/>
                    <a:pt x="4075" y="1088"/>
                  </a:cubicBezTo>
                  <a:cubicBezTo>
                    <a:pt x="3996" y="1136"/>
                    <a:pt x="4012" y="1191"/>
                    <a:pt x="4059" y="1238"/>
                  </a:cubicBezTo>
                  <a:cubicBezTo>
                    <a:pt x="4193" y="1395"/>
                    <a:pt x="4153" y="1553"/>
                    <a:pt x="4059" y="1702"/>
                  </a:cubicBezTo>
                  <a:cubicBezTo>
                    <a:pt x="3957" y="1851"/>
                    <a:pt x="4004" y="2024"/>
                    <a:pt x="3855" y="2127"/>
                  </a:cubicBezTo>
                  <a:cubicBezTo>
                    <a:pt x="3831" y="2135"/>
                    <a:pt x="3831" y="2182"/>
                    <a:pt x="3839" y="2213"/>
                  </a:cubicBezTo>
                  <a:cubicBezTo>
                    <a:pt x="3870" y="2331"/>
                    <a:pt x="3973" y="2410"/>
                    <a:pt x="3988" y="2536"/>
                  </a:cubicBezTo>
                  <a:cubicBezTo>
                    <a:pt x="3988" y="2559"/>
                    <a:pt x="4114" y="2567"/>
                    <a:pt x="4177" y="2583"/>
                  </a:cubicBezTo>
                  <a:cubicBezTo>
                    <a:pt x="4181" y="2583"/>
                    <a:pt x="4186" y="2582"/>
                    <a:pt x="4191" y="2582"/>
                  </a:cubicBezTo>
                  <a:cubicBezTo>
                    <a:pt x="4206" y="2582"/>
                    <a:pt x="4222" y="2587"/>
                    <a:pt x="4216" y="2622"/>
                  </a:cubicBezTo>
                  <a:cubicBezTo>
                    <a:pt x="4185" y="2638"/>
                    <a:pt x="4146" y="2654"/>
                    <a:pt x="4114" y="2669"/>
                  </a:cubicBezTo>
                  <a:cubicBezTo>
                    <a:pt x="3973" y="2772"/>
                    <a:pt x="3965" y="2819"/>
                    <a:pt x="4075" y="2968"/>
                  </a:cubicBezTo>
                  <a:cubicBezTo>
                    <a:pt x="4177" y="3071"/>
                    <a:pt x="4303" y="3149"/>
                    <a:pt x="4437" y="3196"/>
                  </a:cubicBezTo>
                  <a:cubicBezTo>
                    <a:pt x="4539" y="3244"/>
                    <a:pt x="4594" y="3362"/>
                    <a:pt x="4680" y="3432"/>
                  </a:cubicBezTo>
                  <a:cubicBezTo>
                    <a:pt x="4731" y="3483"/>
                    <a:pt x="4726" y="3508"/>
                    <a:pt x="4750" y="3508"/>
                  </a:cubicBezTo>
                  <a:cubicBezTo>
                    <a:pt x="4756" y="3508"/>
                    <a:pt x="4764" y="3506"/>
                    <a:pt x="4775" y="3503"/>
                  </a:cubicBezTo>
                  <a:cubicBezTo>
                    <a:pt x="4822" y="3483"/>
                    <a:pt x="4840" y="3445"/>
                    <a:pt x="4880" y="3445"/>
                  </a:cubicBezTo>
                  <a:cubicBezTo>
                    <a:pt x="4886" y="3445"/>
                    <a:pt x="4893" y="3446"/>
                    <a:pt x="4901" y="3448"/>
                  </a:cubicBezTo>
                  <a:cubicBezTo>
                    <a:pt x="4908" y="3464"/>
                    <a:pt x="4908" y="3479"/>
                    <a:pt x="4916" y="3495"/>
                  </a:cubicBezTo>
                  <a:cubicBezTo>
                    <a:pt x="4916" y="3550"/>
                    <a:pt x="4869" y="3582"/>
                    <a:pt x="4838" y="3621"/>
                  </a:cubicBezTo>
                  <a:cubicBezTo>
                    <a:pt x="4798" y="3668"/>
                    <a:pt x="4798" y="3700"/>
                    <a:pt x="4877" y="3708"/>
                  </a:cubicBezTo>
                  <a:cubicBezTo>
                    <a:pt x="4971" y="3771"/>
                    <a:pt x="5042" y="3857"/>
                    <a:pt x="5097" y="3959"/>
                  </a:cubicBezTo>
                  <a:cubicBezTo>
                    <a:pt x="5113" y="4054"/>
                    <a:pt x="5026" y="4085"/>
                    <a:pt x="4971" y="4132"/>
                  </a:cubicBezTo>
                  <a:cubicBezTo>
                    <a:pt x="4814" y="4266"/>
                    <a:pt x="4814" y="4266"/>
                    <a:pt x="4901" y="4447"/>
                  </a:cubicBezTo>
                  <a:cubicBezTo>
                    <a:pt x="4879" y="4454"/>
                    <a:pt x="4856" y="4458"/>
                    <a:pt x="4833" y="4458"/>
                  </a:cubicBezTo>
                  <a:cubicBezTo>
                    <a:pt x="4783" y="4458"/>
                    <a:pt x="4732" y="4440"/>
                    <a:pt x="4688" y="4408"/>
                  </a:cubicBezTo>
                  <a:cubicBezTo>
                    <a:pt x="4671" y="4399"/>
                    <a:pt x="4656" y="4395"/>
                    <a:pt x="4643" y="4395"/>
                  </a:cubicBezTo>
                  <a:cubicBezTo>
                    <a:pt x="4572" y="4395"/>
                    <a:pt x="4572" y="4513"/>
                    <a:pt x="4547" y="4513"/>
                  </a:cubicBezTo>
                  <a:cubicBezTo>
                    <a:pt x="4544" y="4513"/>
                    <a:pt x="4542" y="4512"/>
                    <a:pt x="4539" y="4510"/>
                  </a:cubicBezTo>
                  <a:cubicBezTo>
                    <a:pt x="4452" y="4439"/>
                    <a:pt x="4326" y="4510"/>
                    <a:pt x="4271" y="4400"/>
                  </a:cubicBezTo>
                  <a:cubicBezTo>
                    <a:pt x="4245" y="4347"/>
                    <a:pt x="4219" y="4327"/>
                    <a:pt x="4191" y="4327"/>
                  </a:cubicBezTo>
                  <a:cubicBezTo>
                    <a:pt x="4160" y="4327"/>
                    <a:pt x="4127" y="4351"/>
                    <a:pt x="4090" y="4384"/>
                  </a:cubicBezTo>
                  <a:cubicBezTo>
                    <a:pt x="4065" y="4409"/>
                    <a:pt x="4043" y="4431"/>
                    <a:pt x="4016" y="4431"/>
                  </a:cubicBezTo>
                  <a:cubicBezTo>
                    <a:pt x="4001" y="4431"/>
                    <a:pt x="3984" y="4424"/>
                    <a:pt x="3965" y="4408"/>
                  </a:cubicBezTo>
                  <a:cubicBezTo>
                    <a:pt x="3965" y="4384"/>
                    <a:pt x="3965" y="4376"/>
                    <a:pt x="3980" y="4376"/>
                  </a:cubicBezTo>
                  <a:lnTo>
                    <a:pt x="4067" y="4305"/>
                  </a:lnTo>
                  <a:cubicBezTo>
                    <a:pt x="4232" y="4195"/>
                    <a:pt x="4232" y="4156"/>
                    <a:pt x="4067" y="4038"/>
                  </a:cubicBezTo>
                  <a:cubicBezTo>
                    <a:pt x="3996" y="3983"/>
                    <a:pt x="3910" y="3951"/>
                    <a:pt x="3973" y="3826"/>
                  </a:cubicBezTo>
                  <a:cubicBezTo>
                    <a:pt x="3995" y="3774"/>
                    <a:pt x="3934" y="3675"/>
                    <a:pt x="3907" y="3675"/>
                  </a:cubicBezTo>
                  <a:cubicBezTo>
                    <a:pt x="3905" y="3675"/>
                    <a:pt x="3903" y="3675"/>
                    <a:pt x="3902" y="3676"/>
                  </a:cubicBezTo>
                  <a:cubicBezTo>
                    <a:pt x="3876" y="3688"/>
                    <a:pt x="3854" y="3693"/>
                    <a:pt x="3836" y="3693"/>
                  </a:cubicBezTo>
                  <a:cubicBezTo>
                    <a:pt x="3761" y="3693"/>
                    <a:pt x="3745" y="3606"/>
                    <a:pt x="3713" y="3574"/>
                  </a:cubicBezTo>
                  <a:cubicBezTo>
                    <a:pt x="3619" y="3479"/>
                    <a:pt x="3548" y="3377"/>
                    <a:pt x="3508" y="3259"/>
                  </a:cubicBezTo>
                  <a:cubicBezTo>
                    <a:pt x="3414" y="2921"/>
                    <a:pt x="3265" y="2599"/>
                    <a:pt x="3076" y="2308"/>
                  </a:cubicBezTo>
                  <a:cubicBezTo>
                    <a:pt x="2856" y="1962"/>
                    <a:pt x="2690" y="1584"/>
                    <a:pt x="2462" y="1246"/>
                  </a:cubicBezTo>
                  <a:cubicBezTo>
                    <a:pt x="2384" y="1136"/>
                    <a:pt x="1998" y="735"/>
                    <a:pt x="1873" y="679"/>
                  </a:cubicBezTo>
                  <a:cubicBezTo>
                    <a:pt x="1857" y="679"/>
                    <a:pt x="1841" y="687"/>
                    <a:pt x="1841" y="687"/>
                  </a:cubicBezTo>
                  <a:cubicBezTo>
                    <a:pt x="1723" y="821"/>
                    <a:pt x="1786" y="1018"/>
                    <a:pt x="1652" y="1136"/>
                  </a:cubicBezTo>
                  <a:cubicBezTo>
                    <a:pt x="1739" y="1191"/>
                    <a:pt x="1613" y="1285"/>
                    <a:pt x="1684" y="1348"/>
                  </a:cubicBezTo>
                  <a:cubicBezTo>
                    <a:pt x="1783" y="1417"/>
                    <a:pt x="1823" y="1561"/>
                    <a:pt x="1985" y="1561"/>
                  </a:cubicBezTo>
                  <a:cubicBezTo>
                    <a:pt x="1990" y="1561"/>
                    <a:pt x="1994" y="1561"/>
                    <a:pt x="1998" y="1560"/>
                  </a:cubicBezTo>
                  <a:lnTo>
                    <a:pt x="1998" y="1560"/>
                  </a:lnTo>
                  <a:cubicBezTo>
                    <a:pt x="1857" y="1710"/>
                    <a:pt x="1857" y="1710"/>
                    <a:pt x="1935" y="1851"/>
                  </a:cubicBezTo>
                  <a:cubicBezTo>
                    <a:pt x="1967" y="1899"/>
                    <a:pt x="1951" y="1962"/>
                    <a:pt x="1983" y="2001"/>
                  </a:cubicBezTo>
                  <a:cubicBezTo>
                    <a:pt x="2053" y="2127"/>
                    <a:pt x="2022" y="2197"/>
                    <a:pt x="1896" y="2253"/>
                  </a:cubicBezTo>
                  <a:cubicBezTo>
                    <a:pt x="1841" y="2268"/>
                    <a:pt x="1802" y="2300"/>
                    <a:pt x="1817" y="2371"/>
                  </a:cubicBezTo>
                  <a:cubicBezTo>
                    <a:pt x="1865" y="2567"/>
                    <a:pt x="1880" y="2795"/>
                    <a:pt x="2108" y="2897"/>
                  </a:cubicBezTo>
                  <a:cubicBezTo>
                    <a:pt x="2148" y="2913"/>
                    <a:pt x="2179" y="2945"/>
                    <a:pt x="2164" y="2984"/>
                  </a:cubicBezTo>
                  <a:cubicBezTo>
                    <a:pt x="2116" y="3094"/>
                    <a:pt x="2195" y="3133"/>
                    <a:pt x="2266" y="3141"/>
                  </a:cubicBezTo>
                  <a:cubicBezTo>
                    <a:pt x="2344" y="3157"/>
                    <a:pt x="2360" y="3188"/>
                    <a:pt x="2368" y="3259"/>
                  </a:cubicBezTo>
                  <a:cubicBezTo>
                    <a:pt x="2384" y="3362"/>
                    <a:pt x="2392" y="3495"/>
                    <a:pt x="2510" y="3527"/>
                  </a:cubicBezTo>
                  <a:cubicBezTo>
                    <a:pt x="2667" y="3566"/>
                    <a:pt x="2690" y="3723"/>
                    <a:pt x="2801" y="3802"/>
                  </a:cubicBezTo>
                  <a:cubicBezTo>
                    <a:pt x="2879" y="3865"/>
                    <a:pt x="2824" y="4046"/>
                    <a:pt x="2722" y="4093"/>
                  </a:cubicBezTo>
                  <a:cubicBezTo>
                    <a:pt x="2632" y="4148"/>
                    <a:pt x="2531" y="4173"/>
                    <a:pt x="2427" y="4173"/>
                  </a:cubicBezTo>
                  <a:cubicBezTo>
                    <a:pt x="2413" y="4173"/>
                    <a:pt x="2398" y="4173"/>
                    <a:pt x="2384" y="4172"/>
                  </a:cubicBezTo>
                  <a:cubicBezTo>
                    <a:pt x="2361" y="4170"/>
                    <a:pt x="2338" y="4169"/>
                    <a:pt x="2315" y="4169"/>
                  </a:cubicBezTo>
                  <a:cubicBezTo>
                    <a:pt x="2236" y="4169"/>
                    <a:pt x="2158" y="4180"/>
                    <a:pt x="2085" y="4211"/>
                  </a:cubicBezTo>
                  <a:cubicBezTo>
                    <a:pt x="1990" y="4235"/>
                    <a:pt x="1912" y="4313"/>
                    <a:pt x="1888" y="4408"/>
                  </a:cubicBezTo>
                  <a:cubicBezTo>
                    <a:pt x="1841" y="4533"/>
                    <a:pt x="1865" y="4565"/>
                    <a:pt x="1998" y="4612"/>
                  </a:cubicBezTo>
                  <a:cubicBezTo>
                    <a:pt x="2046" y="4636"/>
                    <a:pt x="2093" y="4659"/>
                    <a:pt x="2140" y="4691"/>
                  </a:cubicBezTo>
                  <a:cubicBezTo>
                    <a:pt x="2161" y="4701"/>
                    <a:pt x="2184" y="4709"/>
                    <a:pt x="2206" y="4709"/>
                  </a:cubicBezTo>
                  <a:cubicBezTo>
                    <a:pt x="2233" y="4709"/>
                    <a:pt x="2260" y="4697"/>
                    <a:pt x="2281" y="4667"/>
                  </a:cubicBezTo>
                  <a:cubicBezTo>
                    <a:pt x="2312" y="4622"/>
                    <a:pt x="2340" y="4602"/>
                    <a:pt x="2368" y="4602"/>
                  </a:cubicBezTo>
                  <a:cubicBezTo>
                    <a:pt x="2399" y="4602"/>
                    <a:pt x="2430" y="4626"/>
                    <a:pt x="2462" y="4667"/>
                  </a:cubicBezTo>
                  <a:cubicBezTo>
                    <a:pt x="2565" y="4777"/>
                    <a:pt x="2690" y="4777"/>
                    <a:pt x="2816" y="4801"/>
                  </a:cubicBezTo>
                  <a:cubicBezTo>
                    <a:pt x="2831" y="4804"/>
                    <a:pt x="2847" y="4807"/>
                    <a:pt x="2862" y="4807"/>
                  </a:cubicBezTo>
                  <a:cubicBezTo>
                    <a:pt x="2887" y="4807"/>
                    <a:pt x="2909" y="4799"/>
                    <a:pt x="2919" y="4769"/>
                  </a:cubicBezTo>
                  <a:cubicBezTo>
                    <a:pt x="2958" y="4604"/>
                    <a:pt x="3099" y="4628"/>
                    <a:pt x="3210" y="4573"/>
                  </a:cubicBezTo>
                  <a:lnTo>
                    <a:pt x="3210" y="4573"/>
                  </a:lnTo>
                  <a:cubicBezTo>
                    <a:pt x="3210" y="4596"/>
                    <a:pt x="3202" y="4612"/>
                    <a:pt x="3194" y="4628"/>
                  </a:cubicBezTo>
                  <a:cubicBezTo>
                    <a:pt x="3170" y="4675"/>
                    <a:pt x="3123" y="4691"/>
                    <a:pt x="3084" y="4714"/>
                  </a:cubicBezTo>
                  <a:cubicBezTo>
                    <a:pt x="2981" y="4785"/>
                    <a:pt x="2966" y="4935"/>
                    <a:pt x="3076" y="4982"/>
                  </a:cubicBezTo>
                  <a:cubicBezTo>
                    <a:pt x="3162" y="5029"/>
                    <a:pt x="3186" y="5100"/>
                    <a:pt x="3233" y="5163"/>
                  </a:cubicBezTo>
                  <a:cubicBezTo>
                    <a:pt x="3304" y="5273"/>
                    <a:pt x="3328" y="5414"/>
                    <a:pt x="3485" y="5469"/>
                  </a:cubicBezTo>
                  <a:cubicBezTo>
                    <a:pt x="3666" y="5524"/>
                    <a:pt x="3674" y="5572"/>
                    <a:pt x="3626" y="5760"/>
                  </a:cubicBezTo>
                  <a:cubicBezTo>
                    <a:pt x="3611" y="5808"/>
                    <a:pt x="3564" y="5863"/>
                    <a:pt x="3611" y="5886"/>
                  </a:cubicBezTo>
                  <a:cubicBezTo>
                    <a:pt x="3681" y="5933"/>
                    <a:pt x="3744" y="5988"/>
                    <a:pt x="3799" y="6044"/>
                  </a:cubicBezTo>
                  <a:cubicBezTo>
                    <a:pt x="3815" y="6055"/>
                    <a:pt x="3831" y="6060"/>
                    <a:pt x="3846" y="6060"/>
                  </a:cubicBezTo>
                  <a:cubicBezTo>
                    <a:pt x="3894" y="6060"/>
                    <a:pt x="3943" y="6018"/>
                    <a:pt x="3996" y="6012"/>
                  </a:cubicBezTo>
                  <a:cubicBezTo>
                    <a:pt x="4011" y="6012"/>
                    <a:pt x="4025" y="6007"/>
                    <a:pt x="4039" y="6007"/>
                  </a:cubicBezTo>
                  <a:cubicBezTo>
                    <a:pt x="4055" y="6007"/>
                    <a:pt x="4070" y="6014"/>
                    <a:pt x="4083" y="6044"/>
                  </a:cubicBezTo>
                  <a:cubicBezTo>
                    <a:pt x="3949" y="6083"/>
                    <a:pt x="3965" y="6240"/>
                    <a:pt x="3847" y="6311"/>
                  </a:cubicBezTo>
                  <a:cubicBezTo>
                    <a:pt x="3815" y="6327"/>
                    <a:pt x="3831" y="6413"/>
                    <a:pt x="3862" y="6413"/>
                  </a:cubicBezTo>
                  <a:cubicBezTo>
                    <a:pt x="3878" y="6410"/>
                    <a:pt x="3891" y="6408"/>
                    <a:pt x="3902" y="6408"/>
                  </a:cubicBezTo>
                  <a:cubicBezTo>
                    <a:pt x="3993" y="6408"/>
                    <a:pt x="3952" y="6514"/>
                    <a:pt x="3980" y="6563"/>
                  </a:cubicBezTo>
                  <a:cubicBezTo>
                    <a:pt x="4028" y="6633"/>
                    <a:pt x="4020" y="6744"/>
                    <a:pt x="4106" y="6799"/>
                  </a:cubicBezTo>
                  <a:cubicBezTo>
                    <a:pt x="4190" y="6768"/>
                    <a:pt x="4200" y="6641"/>
                    <a:pt x="4309" y="6641"/>
                  </a:cubicBezTo>
                  <a:cubicBezTo>
                    <a:pt x="4312" y="6641"/>
                    <a:pt x="4315" y="6641"/>
                    <a:pt x="4319" y="6641"/>
                  </a:cubicBezTo>
                  <a:cubicBezTo>
                    <a:pt x="4366" y="6641"/>
                    <a:pt x="4405" y="6665"/>
                    <a:pt x="4429" y="6704"/>
                  </a:cubicBezTo>
                  <a:cubicBezTo>
                    <a:pt x="4437" y="6720"/>
                    <a:pt x="4437" y="6736"/>
                    <a:pt x="4429" y="6744"/>
                  </a:cubicBezTo>
                  <a:cubicBezTo>
                    <a:pt x="4416" y="6761"/>
                    <a:pt x="4403" y="6768"/>
                    <a:pt x="4390" y="6768"/>
                  </a:cubicBezTo>
                  <a:cubicBezTo>
                    <a:pt x="4364" y="6768"/>
                    <a:pt x="4337" y="6741"/>
                    <a:pt x="4311" y="6736"/>
                  </a:cubicBezTo>
                  <a:cubicBezTo>
                    <a:pt x="4287" y="6736"/>
                    <a:pt x="4264" y="6736"/>
                    <a:pt x="4264" y="6767"/>
                  </a:cubicBezTo>
                  <a:cubicBezTo>
                    <a:pt x="4271" y="6854"/>
                    <a:pt x="4405" y="6854"/>
                    <a:pt x="4413" y="6940"/>
                  </a:cubicBezTo>
                  <a:cubicBezTo>
                    <a:pt x="4403" y="6952"/>
                    <a:pt x="4391" y="6955"/>
                    <a:pt x="4378" y="6955"/>
                  </a:cubicBezTo>
                  <a:cubicBezTo>
                    <a:pt x="4363" y="6955"/>
                    <a:pt x="4348" y="6951"/>
                    <a:pt x="4337" y="6951"/>
                  </a:cubicBezTo>
                  <a:cubicBezTo>
                    <a:pt x="4326" y="6951"/>
                    <a:pt x="4319" y="6955"/>
                    <a:pt x="4319" y="6972"/>
                  </a:cubicBezTo>
                  <a:cubicBezTo>
                    <a:pt x="4319" y="7035"/>
                    <a:pt x="4303" y="7121"/>
                    <a:pt x="4413" y="7153"/>
                  </a:cubicBezTo>
                  <a:cubicBezTo>
                    <a:pt x="4602" y="7208"/>
                    <a:pt x="4625" y="7263"/>
                    <a:pt x="4625" y="7436"/>
                  </a:cubicBezTo>
                  <a:cubicBezTo>
                    <a:pt x="4617" y="7444"/>
                    <a:pt x="4617" y="7451"/>
                    <a:pt x="4625" y="7459"/>
                  </a:cubicBezTo>
                  <a:cubicBezTo>
                    <a:pt x="4767" y="7483"/>
                    <a:pt x="4720" y="7703"/>
                    <a:pt x="4861" y="7703"/>
                  </a:cubicBezTo>
                  <a:cubicBezTo>
                    <a:pt x="4960" y="7703"/>
                    <a:pt x="4897" y="7806"/>
                    <a:pt x="4964" y="7806"/>
                  </a:cubicBezTo>
                  <a:cubicBezTo>
                    <a:pt x="4966" y="7806"/>
                    <a:pt x="4969" y="7806"/>
                    <a:pt x="4971" y="7805"/>
                  </a:cubicBezTo>
                  <a:cubicBezTo>
                    <a:pt x="5034" y="7805"/>
                    <a:pt x="5097" y="7813"/>
                    <a:pt x="5152" y="7837"/>
                  </a:cubicBezTo>
                  <a:cubicBezTo>
                    <a:pt x="5215" y="7853"/>
                    <a:pt x="5302" y="7900"/>
                    <a:pt x="5286" y="7947"/>
                  </a:cubicBezTo>
                  <a:cubicBezTo>
                    <a:pt x="5255" y="8033"/>
                    <a:pt x="5294" y="8167"/>
                    <a:pt x="5215" y="8199"/>
                  </a:cubicBezTo>
                  <a:cubicBezTo>
                    <a:pt x="5121" y="8254"/>
                    <a:pt x="5042" y="8324"/>
                    <a:pt x="4987" y="8419"/>
                  </a:cubicBezTo>
                  <a:cubicBezTo>
                    <a:pt x="4877" y="8560"/>
                    <a:pt x="4712" y="8663"/>
                    <a:pt x="4531" y="8678"/>
                  </a:cubicBezTo>
                  <a:cubicBezTo>
                    <a:pt x="4517" y="8682"/>
                    <a:pt x="4504" y="8683"/>
                    <a:pt x="4490" y="8683"/>
                  </a:cubicBezTo>
                  <a:cubicBezTo>
                    <a:pt x="4439" y="8683"/>
                    <a:pt x="4387" y="8662"/>
                    <a:pt x="4350" y="8631"/>
                  </a:cubicBezTo>
                  <a:cubicBezTo>
                    <a:pt x="4206" y="8517"/>
                    <a:pt x="4062" y="8418"/>
                    <a:pt x="3869" y="8418"/>
                  </a:cubicBezTo>
                  <a:cubicBezTo>
                    <a:pt x="3861" y="8418"/>
                    <a:pt x="3854" y="8419"/>
                    <a:pt x="3847" y="8419"/>
                  </a:cubicBezTo>
                  <a:cubicBezTo>
                    <a:pt x="3870" y="8348"/>
                    <a:pt x="3980" y="8372"/>
                    <a:pt x="3996" y="8285"/>
                  </a:cubicBezTo>
                  <a:cubicBezTo>
                    <a:pt x="3941" y="8206"/>
                    <a:pt x="3760" y="8269"/>
                    <a:pt x="3776" y="8104"/>
                  </a:cubicBezTo>
                  <a:cubicBezTo>
                    <a:pt x="3752" y="8096"/>
                    <a:pt x="3737" y="8088"/>
                    <a:pt x="3713" y="8088"/>
                  </a:cubicBezTo>
                  <a:cubicBezTo>
                    <a:pt x="3689" y="8082"/>
                    <a:pt x="3668" y="8079"/>
                    <a:pt x="3650" y="8079"/>
                  </a:cubicBezTo>
                  <a:cubicBezTo>
                    <a:pt x="3549" y="8079"/>
                    <a:pt x="3513" y="8162"/>
                    <a:pt x="3493" y="8262"/>
                  </a:cubicBezTo>
                  <a:cubicBezTo>
                    <a:pt x="3312" y="8246"/>
                    <a:pt x="3390" y="8049"/>
                    <a:pt x="3257" y="8010"/>
                  </a:cubicBezTo>
                  <a:cubicBezTo>
                    <a:pt x="3378" y="7971"/>
                    <a:pt x="3433" y="7953"/>
                    <a:pt x="3483" y="7953"/>
                  </a:cubicBezTo>
                  <a:cubicBezTo>
                    <a:pt x="3525" y="7953"/>
                    <a:pt x="3564" y="7965"/>
                    <a:pt x="3634" y="7986"/>
                  </a:cubicBezTo>
                  <a:cubicBezTo>
                    <a:pt x="3652" y="7995"/>
                    <a:pt x="3671" y="8004"/>
                    <a:pt x="3687" y="8004"/>
                  </a:cubicBezTo>
                  <a:cubicBezTo>
                    <a:pt x="3699" y="8004"/>
                    <a:pt x="3711" y="8000"/>
                    <a:pt x="3721" y="7986"/>
                  </a:cubicBezTo>
                  <a:cubicBezTo>
                    <a:pt x="3752" y="7963"/>
                    <a:pt x="3752" y="7915"/>
                    <a:pt x="3737" y="7884"/>
                  </a:cubicBezTo>
                  <a:cubicBezTo>
                    <a:pt x="3713" y="7829"/>
                    <a:pt x="3650" y="7805"/>
                    <a:pt x="3674" y="7727"/>
                  </a:cubicBezTo>
                  <a:cubicBezTo>
                    <a:pt x="3705" y="7609"/>
                    <a:pt x="3634" y="7562"/>
                    <a:pt x="3524" y="7554"/>
                  </a:cubicBezTo>
                  <a:cubicBezTo>
                    <a:pt x="3469" y="7554"/>
                    <a:pt x="3398" y="7554"/>
                    <a:pt x="3414" y="7475"/>
                  </a:cubicBezTo>
                  <a:cubicBezTo>
                    <a:pt x="3435" y="7391"/>
                    <a:pt x="3411" y="7374"/>
                    <a:pt x="3371" y="7374"/>
                  </a:cubicBezTo>
                  <a:cubicBezTo>
                    <a:pt x="3351" y="7374"/>
                    <a:pt x="3328" y="7378"/>
                    <a:pt x="3304" y="7381"/>
                  </a:cubicBezTo>
                  <a:cubicBezTo>
                    <a:pt x="3295" y="7382"/>
                    <a:pt x="3286" y="7382"/>
                    <a:pt x="3277" y="7382"/>
                  </a:cubicBezTo>
                  <a:cubicBezTo>
                    <a:pt x="3208" y="7382"/>
                    <a:pt x="3123" y="7355"/>
                    <a:pt x="3123" y="7286"/>
                  </a:cubicBezTo>
                  <a:cubicBezTo>
                    <a:pt x="3131" y="7192"/>
                    <a:pt x="3060" y="7129"/>
                    <a:pt x="3084" y="7042"/>
                  </a:cubicBezTo>
                  <a:cubicBezTo>
                    <a:pt x="3115" y="6964"/>
                    <a:pt x="3060" y="6869"/>
                    <a:pt x="2974" y="6862"/>
                  </a:cubicBezTo>
                  <a:cubicBezTo>
                    <a:pt x="2879" y="6830"/>
                    <a:pt x="2871" y="6775"/>
                    <a:pt x="2926" y="6704"/>
                  </a:cubicBezTo>
                  <a:cubicBezTo>
                    <a:pt x="2950" y="6681"/>
                    <a:pt x="2966" y="6657"/>
                    <a:pt x="2974" y="6626"/>
                  </a:cubicBezTo>
                  <a:cubicBezTo>
                    <a:pt x="2974" y="6586"/>
                    <a:pt x="2966" y="6555"/>
                    <a:pt x="2950" y="6523"/>
                  </a:cubicBezTo>
                  <a:cubicBezTo>
                    <a:pt x="2937" y="6507"/>
                    <a:pt x="2923" y="6502"/>
                    <a:pt x="2909" y="6502"/>
                  </a:cubicBezTo>
                  <a:cubicBezTo>
                    <a:pt x="2887" y="6502"/>
                    <a:pt x="2863" y="6514"/>
                    <a:pt x="2840" y="6523"/>
                  </a:cubicBezTo>
                  <a:cubicBezTo>
                    <a:pt x="2789" y="6531"/>
                    <a:pt x="2752" y="6604"/>
                    <a:pt x="2686" y="6604"/>
                  </a:cubicBezTo>
                  <a:cubicBezTo>
                    <a:pt x="2680" y="6604"/>
                    <a:pt x="2673" y="6603"/>
                    <a:pt x="2667" y="6602"/>
                  </a:cubicBezTo>
                  <a:cubicBezTo>
                    <a:pt x="2667" y="6492"/>
                    <a:pt x="2730" y="6460"/>
                    <a:pt x="2808" y="6437"/>
                  </a:cubicBezTo>
                  <a:cubicBezTo>
                    <a:pt x="2848" y="6421"/>
                    <a:pt x="2879" y="6397"/>
                    <a:pt x="2864" y="6350"/>
                  </a:cubicBezTo>
                  <a:cubicBezTo>
                    <a:pt x="2848" y="6311"/>
                    <a:pt x="2816" y="6287"/>
                    <a:pt x="2777" y="6287"/>
                  </a:cubicBezTo>
                  <a:cubicBezTo>
                    <a:pt x="2747" y="6298"/>
                    <a:pt x="2718" y="6303"/>
                    <a:pt x="2689" y="6303"/>
                  </a:cubicBezTo>
                  <a:cubicBezTo>
                    <a:pt x="2634" y="6303"/>
                    <a:pt x="2582" y="6284"/>
                    <a:pt x="2541" y="6248"/>
                  </a:cubicBezTo>
                  <a:cubicBezTo>
                    <a:pt x="2455" y="6169"/>
                    <a:pt x="2486" y="6083"/>
                    <a:pt x="2549" y="6004"/>
                  </a:cubicBezTo>
                  <a:cubicBezTo>
                    <a:pt x="2462" y="5933"/>
                    <a:pt x="2415" y="5815"/>
                    <a:pt x="2439" y="5705"/>
                  </a:cubicBezTo>
                  <a:cubicBezTo>
                    <a:pt x="2439" y="5705"/>
                    <a:pt x="2344" y="5705"/>
                    <a:pt x="2337" y="5682"/>
                  </a:cubicBezTo>
                  <a:cubicBezTo>
                    <a:pt x="2266" y="5517"/>
                    <a:pt x="2132" y="5391"/>
                    <a:pt x="1967" y="5328"/>
                  </a:cubicBezTo>
                  <a:cubicBezTo>
                    <a:pt x="1945" y="5321"/>
                    <a:pt x="1930" y="5247"/>
                    <a:pt x="1891" y="5247"/>
                  </a:cubicBezTo>
                  <a:cubicBezTo>
                    <a:pt x="1888" y="5247"/>
                    <a:pt x="1884" y="5248"/>
                    <a:pt x="1880" y="5249"/>
                  </a:cubicBezTo>
                  <a:cubicBezTo>
                    <a:pt x="1856" y="5259"/>
                    <a:pt x="1840" y="5264"/>
                    <a:pt x="1828" y="5264"/>
                  </a:cubicBezTo>
                  <a:cubicBezTo>
                    <a:pt x="1788" y="5264"/>
                    <a:pt x="1816" y="5209"/>
                    <a:pt x="1810" y="5178"/>
                  </a:cubicBezTo>
                  <a:cubicBezTo>
                    <a:pt x="1770" y="5055"/>
                    <a:pt x="1756" y="5009"/>
                    <a:pt x="1708" y="5009"/>
                  </a:cubicBezTo>
                  <a:cubicBezTo>
                    <a:pt x="1679" y="5009"/>
                    <a:pt x="1639" y="5026"/>
                    <a:pt x="1574" y="5053"/>
                  </a:cubicBezTo>
                  <a:cubicBezTo>
                    <a:pt x="1566" y="5053"/>
                    <a:pt x="1550" y="5045"/>
                    <a:pt x="1526" y="5029"/>
                  </a:cubicBezTo>
                  <a:cubicBezTo>
                    <a:pt x="1519" y="4942"/>
                    <a:pt x="1581" y="4872"/>
                    <a:pt x="1668" y="4864"/>
                  </a:cubicBezTo>
                  <a:cubicBezTo>
                    <a:pt x="1699" y="4864"/>
                    <a:pt x="1739" y="4856"/>
                    <a:pt x="1731" y="4817"/>
                  </a:cubicBezTo>
                  <a:cubicBezTo>
                    <a:pt x="1723" y="4777"/>
                    <a:pt x="1715" y="4738"/>
                    <a:pt x="1668" y="4722"/>
                  </a:cubicBezTo>
                  <a:cubicBezTo>
                    <a:pt x="1664" y="4721"/>
                    <a:pt x="1660" y="4721"/>
                    <a:pt x="1655" y="4721"/>
                  </a:cubicBezTo>
                  <a:cubicBezTo>
                    <a:pt x="1637" y="4721"/>
                    <a:pt x="1614" y="4725"/>
                    <a:pt x="1591" y="4725"/>
                  </a:cubicBezTo>
                  <a:cubicBezTo>
                    <a:pt x="1558" y="4725"/>
                    <a:pt x="1524" y="4717"/>
                    <a:pt x="1503" y="4675"/>
                  </a:cubicBezTo>
                  <a:cubicBezTo>
                    <a:pt x="1492" y="4637"/>
                    <a:pt x="1451" y="4614"/>
                    <a:pt x="1408" y="4614"/>
                  </a:cubicBezTo>
                  <a:cubicBezTo>
                    <a:pt x="1389" y="4614"/>
                    <a:pt x="1370" y="4618"/>
                    <a:pt x="1353" y="4628"/>
                  </a:cubicBezTo>
                  <a:cubicBezTo>
                    <a:pt x="1341" y="4637"/>
                    <a:pt x="1326" y="4642"/>
                    <a:pt x="1311" y="4642"/>
                  </a:cubicBezTo>
                  <a:cubicBezTo>
                    <a:pt x="1288" y="4642"/>
                    <a:pt x="1265" y="4631"/>
                    <a:pt x="1251" y="4612"/>
                  </a:cubicBezTo>
                  <a:cubicBezTo>
                    <a:pt x="1203" y="4564"/>
                    <a:pt x="1138" y="4538"/>
                    <a:pt x="1071" y="4538"/>
                  </a:cubicBezTo>
                  <a:cubicBezTo>
                    <a:pt x="1039" y="4538"/>
                    <a:pt x="1007" y="4544"/>
                    <a:pt x="976" y="4557"/>
                  </a:cubicBezTo>
                  <a:cubicBezTo>
                    <a:pt x="963" y="4561"/>
                    <a:pt x="952" y="4563"/>
                    <a:pt x="942" y="4563"/>
                  </a:cubicBezTo>
                  <a:cubicBezTo>
                    <a:pt x="895" y="4563"/>
                    <a:pt x="874" y="4522"/>
                    <a:pt x="874" y="4471"/>
                  </a:cubicBezTo>
                  <a:cubicBezTo>
                    <a:pt x="874" y="4431"/>
                    <a:pt x="874" y="4392"/>
                    <a:pt x="866" y="4360"/>
                  </a:cubicBezTo>
                  <a:cubicBezTo>
                    <a:pt x="850" y="4282"/>
                    <a:pt x="835" y="4253"/>
                    <a:pt x="790" y="4253"/>
                  </a:cubicBezTo>
                  <a:cubicBezTo>
                    <a:pt x="766" y="4253"/>
                    <a:pt x="735" y="4261"/>
                    <a:pt x="693" y="4274"/>
                  </a:cubicBezTo>
                  <a:cubicBezTo>
                    <a:pt x="598" y="4305"/>
                    <a:pt x="512" y="4353"/>
                    <a:pt x="441" y="4415"/>
                  </a:cubicBezTo>
                  <a:cubicBezTo>
                    <a:pt x="365" y="4483"/>
                    <a:pt x="283" y="4573"/>
                    <a:pt x="165" y="4573"/>
                  </a:cubicBezTo>
                  <a:cubicBezTo>
                    <a:pt x="160" y="4573"/>
                    <a:pt x="155" y="4573"/>
                    <a:pt x="150" y="4573"/>
                  </a:cubicBezTo>
                  <a:cubicBezTo>
                    <a:pt x="16" y="4573"/>
                    <a:pt x="1" y="4644"/>
                    <a:pt x="40" y="4738"/>
                  </a:cubicBezTo>
                  <a:cubicBezTo>
                    <a:pt x="64" y="4809"/>
                    <a:pt x="56" y="4895"/>
                    <a:pt x="134" y="4935"/>
                  </a:cubicBezTo>
                  <a:cubicBezTo>
                    <a:pt x="189" y="4958"/>
                    <a:pt x="181" y="5005"/>
                    <a:pt x="174" y="5053"/>
                  </a:cubicBezTo>
                  <a:cubicBezTo>
                    <a:pt x="150" y="5147"/>
                    <a:pt x="205" y="5249"/>
                    <a:pt x="307" y="5281"/>
                  </a:cubicBezTo>
                  <a:cubicBezTo>
                    <a:pt x="362" y="5304"/>
                    <a:pt x="433" y="5344"/>
                    <a:pt x="394" y="5422"/>
                  </a:cubicBezTo>
                  <a:cubicBezTo>
                    <a:pt x="323" y="5540"/>
                    <a:pt x="402" y="5635"/>
                    <a:pt x="465" y="5713"/>
                  </a:cubicBezTo>
                  <a:cubicBezTo>
                    <a:pt x="653" y="5949"/>
                    <a:pt x="669" y="6264"/>
                    <a:pt x="858" y="6500"/>
                  </a:cubicBezTo>
                  <a:cubicBezTo>
                    <a:pt x="866" y="6508"/>
                    <a:pt x="866" y="6515"/>
                    <a:pt x="866" y="6523"/>
                  </a:cubicBezTo>
                  <a:cubicBezTo>
                    <a:pt x="826" y="6665"/>
                    <a:pt x="944" y="6720"/>
                    <a:pt x="1031" y="6799"/>
                  </a:cubicBezTo>
                  <a:cubicBezTo>
                    <a:pt x="1078" y="6846"/>
                    <a:pt x="1173" y="6869"/>
                    <a:pt x="1188" y="6956"/>
                  </a:cubicBezTo>
                  <a:cubicBezTo>
                    <a:pt x="1212" y="7074"/>
                    <a:pt x="1298" y="7168"/>
                    <a:pt x="1416" y="7215"/>
                  </a:cubicBezTo>
                  <a:cubicBezTo>
                    <a:pt x="1479" y="7239"/>
                    <a:pt x="1519" y="7302"/>
                    <a:pt x="1511" y="7365"/>
                  </a:cubicBezTo>
                  <a:cubicBezTo>
                    <a:pt x="1542" y="7664"/>
                    <a:pt x="1747" y="7868"/>
                    <a:pt x="1888" y="8104"/>
                  </a:cubicBezTo>
                  <a:cubicBezTo>
                    <a:pt x="1895" y="8118"/>
                    <a:pt x="1906" y="8121"/>
                    <a:pt x="1919" y="8121"/>
                  </a:cubicBezTo>
                  <a:cubicBezTo>
                    <a:pt x="1932" y="8121"/>
                    <a:pt x="1946" y="8118"/>
                    <a:pt x="1959" y="8118"/>
                  </a:cubicBezTo>
                  <a:cubicBezTo>
                    <a:pt x="1964" y="8118"/>
                    <a:pt x="1970" y="8119"/>
                    <a:pt x="1975" y="8120"/>
                  </a:cubicBezTo>
                  <a:cubicBezTo>
                    <a:pt x="2046" y="8144"/>
                    <a:pt x="2156" y="8144"/>
                    <a:pt x="2053" y="8269"/>
                  </a:cubicBezTo>
                  <a:cubicBezTo>
                    <a:pt x="2030" y="8309"/>
                    <a:pt x="2085" y="8332"/>
                    <a:pt x="2116" y="8356"/>
                  </a:cubicBezTo>
                  <a:cubicBezTo>
                    <a:pt x="2195" y="8427"/>
                    <a:pt x="2266" y="8497"/>
                    <a:pt x="2337" y="8584"/>
                  </a:cubicBezTo>
                  <a:cubicBezTo>
                    <a:pt x="2423" y="8670"/>
                    <a:pt x="2455" y="8788"/>
                    <a:pt x="2533" y="8883"/>
                  </a:cubicBezTo>
                  <a:cubicBezTo>
                    <a:pt x="2816" y="9190"/>
                    <a:pt x="3076" y="9520"/>
                    <a:pt x="3390" y="9795"/>
                  </a:cubicBezTo>
                  <a:cubicBezTo>
                    <a:pt x="3453" y="9842"/>
                    <a:pt x="3524" y="9890"/>
                    <a:pt x="3587" y="9953"/>
                  </a:cubicBezTo>
                  <a:cubicBezTo>
                    <a:pt x="3792" y="10181"/>
                    <a:pt x="4028" y="10377"/>
                    <a:pt x="4303" y="10535"/>
                  </a:cubicBezTo>
                  <a:cubicBezTo>
                    <a:pt x="4507" y="10653"/>
                    <a:pt x="4735" y="10739"/>
                    <a:pt x="4924" y="10904"/>
                  </a:cubicBezTo>
                  <a:cubicBezTo>
                    <a:pt x="5050" y="11030"/>
                    <a:pt x="5223" y="11117"/>
                    <a:pt x="5404" y="11132"/>
                  </a:cubicBezTo>
                  <a:cubicBezTo>
                    <a:pt x="5428" y="11140"/>
                    <a:pt x="5451" y="11148"/>
                    <a:pt x="5459" y="11164"/>
                  </a:cubicBezTo>
                  <a:cubicBezTo>
                    <a:pt x="5483" y="11225"/>
                    <a:pt x="5518" y="11244"/>
                    <a:pt x="5559" y="11244"/>
                  </a:cubicBezTo>
                  <a:cubicBezTo>
                    <a:pt x="5587" y="11244"/>
                    <a:pt x="5617" y="11236"/>
                    <a:pt x="5648" y="11227"/>
                  </a:cubicBezTo>
                  <a:cubicBezTo>
                    <a:pt x="5758" y="11195"/>
                    <a:pt x="5679" y="11101"/>
                    <a:pt x="5703" y="11046"/>
                  </a:cubicBezTo>
                  <a:lnTo>
                    <a:pt x="5703" y="11046"/>
                  </a:lnTo>
                  <a:cubicBezTo>
                    <a:pt x="5726" y="11054"/>
                    <a:pt x="5742" y="11054"/>
                    <a:pt x="5750" y="11062"/>
                  </a:cubicBezTo>
                  <a:cubicBezTo>
                    <a:pt x="5785" y="11102"/>
                    <a:pt x="5811" y="11142"/>
                    <a:pt x="5856" y="11142"/>
                  </a:cubicBezTo>
                  <a:cubicBezTo>
                    <a:pt x="5873" y="11142"/>
                    <a:pt x="5892" y="11137"/>
                    <a:pt x="5915" y="11124"/>
                  </a:cubicBezTo>
                  <a:cubicBezTo>
                    <a:pt x="5994" y="11093"/>
                    <a:pt x="6033" y="11022"/>
                    <a:pt x="6017" y="10944"/>
                  </a:cubicBezTo>
                  <a:cubicBezTo>
                    <a:pt x="6002" y="10802"/>
                    <a:pt x="5970" y="10668"/>
                    <a:pt x="5915" y="10535"/>
                  </a:cubicBezTo>
                  <a:cubicBezTo>
                    <a:pt x="5892" y="10409"/>
                    <a:pt x="5781" y="10306"/>
                    <a:pt x="5648" y="10306"/>
                  </a:cubicBezTo>
                  <a:cubicBezTo>
                    <a:pt x="5624" y="10306"/>
                    <a:pt x="5577" y="10306"/>
                    <a:pt x="5601" y="10259"/>
                  </a:cubicBezTo>
                  <a:cubicBezTo>
                    <a:pt x="5671" y="10110"/>
                    <a:pt x="5483" y="10070"/>
                    <a:pt x="5475" y="9953"/>
                  </a:cubicBezTo>
                  <a:cubicBezTo>
                    <a:pt x="5475" y="9938"/>
                    <a:pt x="5462" y="9931"/>
                    <a:pt x="5445" y="9931"/>
                  </a:cubicBezTo>
                  <a:cubicBezTo>
                    <a:pt x="5425" y="9931"/>
                    <a:pt x="5398" y="9942"/>
                    <a:pt x="5380" y="9968"/>
                  </a:cubicBezTo>
                  <a:cubicBezTo>
                    <a:pt x="5367" y="9981"/>
                    <a:pt x="5398" y="10039"/>
                    <a:pt x="5363" y="10039"/>
                  </a:cubicBezTo>
                  <a:cubicBezTo>
                    <a:pt x="5356" y="10039"/>
                    <a:pt x="5346" y="10036"/>
                    <a:pt x="5333" y="10031"/>
                  </a:cubicBezTo>
                  <a:cubicBezTo>
                    <a:pt x="5310" y="10015"/>
                    <a:pt x="5278" y="9984"/>
                    <a:pt x="5294" y="9953"/>
                  </a:cubicBezTo>
                  <a:cubicBezTo>
                    <a:pt x="5333" y="9887"/>
                    <a:pt x="5329" y="9854"/>
                    <a:pt x="5272" y="9854"/>
                  </a:cubicBezTo>
                  <a:cubicBezTo>
                    <a:pt x="5260" y="9854"/>
                    <a:pt x="5247" y="9856"/>
                    <a:pt x="5231" y="9858"/>
                  </a:cubicBezTo>
                  <a:cubicBezTo>
                    <a:pt x="5227" y="9858"/>
                    <a:pt x="5224" y="9859"/>
                    <a:pt x="5220" y="9859"/>
                  </a:cubicBezTo>
                  <a:cubicBezTo>
                    <a:pt x="5134" y="9859"/>
                    <a:pt x="5103" y="9770"/>
                    <a:pt x="5042" y="9740"/>
                  </a:cubicBezTo>
                  <a:cubicBezTo>
                    <a:pt x="4979" y="9701"/>
                    <a:pt x="5026" y="9646"/>
                    <a:pt x="5042" y="9599"/>
                  </a:cubicBezTo>
                  <a:cubicBezTo>
                    <a:pt x="5058" y="9583"/>
                    <a:pt x="5042" y="9551"/>
                    <a:pt x="5019" y="9544"/>
                  </a:cubicBezTo>
                  <a:cubicBezTo>
                    <a:pt x="4938" y="9503"/>
                    <a:pt x="4862" y="9429"/>
                    <a:pt x="4768" y="9429"/>
                  </a:cubicBezTo>
                  <a:cubicBezTo>
                    <a:pt x="4734" y="9429"/>
                    <a:pt x="4697" y="9439"/>
                    <a:pt x="4657" y="9465"/>
                  </a:cubicBezTo>
                  <a:cubicBezTo>
                    <a:pt x="4657" y="9386"/>
                    <a:pt x="4594" y="9315"/>
                    <a:pt x="4633" y="9245"/>
                  </a:cubicBezTo>
                  <a:cubicBezTo>
                    <a:pt x="4636" y="9244"/>
                    <a:pt x="4639" y="9244"/>
                    <a:pt x="4642" y="9244"/>
                  </a:cubicBezTo>
                  <a:cubicBezTo>
                    <a:pt x="4693" y="9244"/>
                    <a:pt x="4668" y="9315"/>
                    <a:pt x="4735" y="9315"/>
                  </a:cubicBezTo>
                  <a:cubicBezTo>
                    <a:pt x="4775" y="9174"/>
                    <a:pt x="4885" y="9072"/>
                    <a:pt x="5026" y="9048"/>
                  </a:cubicBezTo>
                  <a:cubicBezTo>
                    <a:pt x="5089" y="9040"/>
                    <a:pt x="5121" y="8969"/>
                    <a:pt x="5152" y="8914"/>
                  </a:cubicBezTo>
                  <a:cubicBezTo>
                    <a:pt x="5199" y="8828"/>
                    <a:pt x="5247" y="8749"/>
                    <a:pt x="5294" y="8663"/>
                  </a:cubicBezTo>
                  <a:cubicBezTo>
                    <a:pt x="5373" y="8505"/>
                    <a:pt x="5506" y="8482"/>
                    <a:pt x="5656" y="8474"/>
                  </a:cubicBezTo>
                  <a:cubicBezTo>
                    <a:pt x="5719" y="8474"/>
                    <a:pt x="5758" y="8497"/>
                    <a:pt x="5758" y="8545"/>
                  </a:cubicBezTo>
                  <a:cubicBezTo>
                    <a:pt x="5750" y="8710"/>
                    <a:pt x="5915" y="8726"/>
                    <a:pt x="5994" y="8812"/>
                  </a:cubicBezTo>
                  <a:cubicBezTo>
                    <a:pt x="6041" y="8859"/>
                    <a:pt x="6238" y="8796"/>
                    <a:pt x="6120" y="8977"/>
                  </a:cubicBezTo>
                  <a:cubicBezTo>
                    <a:pt x="6112" y="8993"/>
                    <a:pt x="6135" y="9017"/>
                    <a:pt x="6159" y="9017"/>
                  </a:cubicBezTo>
                  <a:cubicBezTo>
                    <a:pt x="6167" y="9015"/>
                    <a:pt x="6175" y="9014"/>
                    <a:pt x="6182" y="9014"/>
                  </a:cubicBezTo>
                  <a:cubicBezTo>
                    <a:pt x="6246" y="9014"/>
                    <a:pt x="6249" y="9075"/>
                    <a:pt x="6285" y="9111"/>
                  </a:cubicBezTo>
                  <a:cubicBezTo>
                    <a:pt x="6364" y="9190"/>
                    <a:pt x="6379" y="9355"/>
                    <a:pt x="6458" y="9370"/>
                  </a:cubicBezTo>
                  <a:cubicBezTo>
                    <a:pt x="6577" y="9384"/>
                    <a:pt x="6635" y="9537"/>
                    <a:pt x="6755" y="9537"/>
                  </a:cubicBezTo>
                  <a:cubicBezTo>
                    <a:pt x="6777" y="9537"/>
                    <a:pt x="6801" y="9532"/>
                    <a:pt x="6828" y="9520"/>
                  </a:cubicBezTo>
                  <a:cubicBezTo>
                    <a:pt x="6831" y="9519"/>
                    <a:pt x="6834" y="9518"/>
                    <a:pt x="6837" y="9518"/>
                  </a:cubicBezTo>
                  <a:cubicBezTo>
                    <a:pt x="6857" y="9518"/>
                    <a:pt x="6874" y="9539"/>
                    <a:pt x="6867" y="9559"/>
                  </a:cubicBezTo>
                  <a:cubicBezTo>
                    <a:pt x="6843" y="9701"/>
                    <a:pt x="6953" y="9701"/>
                    <a:pt x="7040" y="9724"/>
                  </a:cubicBezTo>
                  <a:cubicBezTo>
                    <a:pt x="7095" y="9740"/>
                    <a:pt x="7174" y="9748"/>
                    <a:pt x="7182" y="9827"/>
                  </a:cubicBezTo>
                  <a:cubicBezTo>
                    <a:pt x="7189" y="10000"/>
                    <a:pt x="7362" y="10063"/>
                    <a:pt x="7425" y="10204"/>
                  </a:cubicBezTo>
                  <a:cubicBezTo>
                    <a:pt x="7452" y="10275"/>
                    <a:pt x="7521" y="10319"/>
                    <a:pt x="7592" y="10319"/>
                  </a:cubicBezTo>
                  <a:cubicBezTo>
                    <a:pt x="7623" y="10319"/>
                    <a:pt x="7656" y="10310"/>
                    <a:pt x="7685" y="10291"/>
                  </a:cubicBezTo>
                  <a:lnTo>
                    <a:pt x="7685" y="10291"/>
                  </a:lnTo>
                  <a:cubicBezTo>
                    <a:pt x="7614" y="10472"/>
                    <a:pt x="7606" y="10511"/>
                    <a:pt x="7669" y="10535"/>
                  </a:cubicBezTo>
                  <a:cubicBezTo>
                    <a:pt x="7842" y="10582"/>
                    <a:pt x="7905" y="10723"/>
                    <a:pt x="7968" y="10865"/>
                  </a:cubicBezTo>
                  <a:cubicBezTo>
                    <a:pt x="7992" y="10912"/>
                    <a:pt x="8023" y="10944"/>
                    <a:pt x="8062" y="10967"/>
                  </a:cubicBezTo>
                  <a:cubicBezTo>
                    <a:pt x="8220" y="11054"/>
                    <a:pt x="8322" y="11203"/>
                    <a:pt x="8479" y="11290"/>
                  </a:cubicBezTo>
                  <a:cubicBezTo>
                    <a:pt x="8574" y="11337"/>
                    <a:pt x="8574" y="11415"/>
                    <a:pt x="8526" y="11494"/>
                  </a:cubicBezTo>
                  <a:cubicBezTo>
                    <a:pt x="8479" y="11573"/>
                    <a:pt x="8416" y="11644"/>
                    <a:pt x="8346" y="11699"/>
                  </a:cubicBezTo>
                  <a:cubicBezTo>
                    <a:pt x="8275" y="11754"/>
                    <a:pt x="8220" y="11809"/>
                    <a:pt x="8173" y="11887"/>
                  </a:cubicBezTo>
                  <a:cubicBezTo>
                    <a:pt x="8070" y="12037"/>
                    <a:pt x="7937" y="12163"/>
                    <a:pt x="7771" y="12249"/>
                  </a:cubicBezTo>
                  <a:cubicBezTo>
                    <a:pt x="7653" y="12320"/>
                    <a:pt x="7504" y="12367"/>
                    <a:pt x="7441" y="12509"/>
                  </a:cubicBezTo>
                  <a:cubicBezTo>
                    <a:pt x="7378" y="12666"/>
                    <a:pt x="7237" y="12784"/>
                    <a:pt x="7071" y="12823"/>
                  </a:cubicBezTo>
                  <a:cubicBezTo>
                    <a:pt x="7032" y="12831"/>
                    <a:pt x="7001" y="12847"/>
                    <a:pt x="6969" y="12870"/>
                  </a:cubicBezTo>
                  <a:cubicBezTo>
                    <a:pt x="6914" y="12910"/>
                    <a:pt x="6843" y="12941"/>
                    <a:pt x="6835" y="13020"/>
                  </a:cubicBezTo>
                  <a:cubicBezTo>
                    <a:pt x="6835" y="13044"/>
                    <a:pt x="6851" y="13059"/>
                    <a:pt x="6875" y="13067"/>
                  </a:cubicBezTo>
                  <a:cubicBezTo>
                    <a:pt x="6884" y="13069"/>
                    <a:pt x="6892" y="13069"/>
                    <a:pt x="6900" y="13069"/>
                  </a:cubicBezTo>
                  <a:cubicBezTo>
                    <a:pt x="6977" y="13069"/>
                    <a:pt x="7012" y="13006"/>
                    <a:pt x="7048" y="12949"/>
                  </a:cubicBezTo>
                  <a:cubicBezTo>
                    <a:pt x="7104" y="13021"/>
                    <a:pt x="7124" y="13049"/>
                    <a:pt x="7157" y="13049"/>
                  </a:cubicBezTo>
                  <a:cubicBezTo>
                    <a:pt x="7175" y="13049"/>
                    <a:pt x="7196" y="13041"/>
                    <a:pt x="7229" y="13028"/>
                  </a:cubicBezTo>
                  <a:cubicBezTo>
                    <a:pt x="7254" y="13015"/>
                    <a:pt x="7276" y="13009"/>
                    <a:pt x="7294" y="13009"/>
                  </a:cubicBezTo>
                  <a:cubicBezTo>
                    <a:pt x="7331" y="13009"/>
                    <a:pt x="7354" y="13035"/>
                    <a:pt x="7370" y="13083"/>
                  </a:cubicBezTo>
                  <a:cubicBezTo>
                    <a:pt x="7378" y="13114"/>
                    <a:pt x="7378" y="13177"/>
                    <a:pt x="7417" y="13177"/>
                  </a:cubicBezTo>
                  <a:cubicBezTo>
                    <a:pt x="7630" y="13201"/>
                    <a:pt x="7535" y="13366"/>
                    <a:pt x="7559" y="13476"/>
                  </a:cubicBezTo>
                  <a:cubicBezTo>
                    <a:pt x="7567" y="13500"/>
                    <a:pt x="7567" y="13523"/>
                    <a:pt x="7598" y="13531"/>
                  </a:cubicBezTo>
                  <a:cubicBezTo>
                    <a:pt x="7638" y="13531"/>
                    <a:pt x="7622" y="13460"/>
                    <a:pt x="7685" y="13453"/>
                  </a:cubicBezTo>
                  <a:cubicBezTo>
                    <a:pt x="7732" y="13586"/>
                    <a:pt x="7842" y="13688"/>
                    <a:pt x="7968" y="13744"/>
                  </a:cubicBezTo>
                  <a:cubicBezTo>
                    <a:pt x="8109" y="13811"/>
                    <a:pt x="8234" y="13936"/>
                    <a:pt x="8390" y="13936"/>
                  </a:cubicBezTo>
                  <a:cubicBezTo>
                    <a:pt x="8416" y="13936"/>
                    <a:pt x="8443" y="13932"/>
                    <a:pt x="8471" y="13924"/>
                  </a:cubicBezTo>
                  <a:cubicBezTo>
                    <a:pt x="8492" y="13919"/>
                    <a:pt x="8512" y="13917"/>
                    <a:pt x="8533" y="13917"/>
                  </a:cubicBezTo>
                  <a:cubicBezTo>
                    <a:pt x="8605" y="13917"/>
                    <a:pt x="8674" y="13949"/>
                    <a:pt x="8723" y="14011"/>
                  </a:cubicBezTo>
                  <a:cubicBezTo>
                    <a:pt x="8794" y="14121"/>
                    <a:pt x="8920" y="14184"/>
                    <a:pt x="9046" y="14184"/>
                  </a:cubicBezTo>
                  <a:cubicBezTo>
                    <a:pt x="9140" y="14184"/>
                    <a:pt x="9211" y="14231"/>
                    <a:pt x="9156" y="14349"/>
                  </a:cubicBezTo>
                  <a:cubicBezTo>
                    <a:pt x="9140" y="14373"/>
                    <a:pt x="9140" y="14404"/>
                    <a:pt x="9171" y="14428"/>
                  </a:cubicBezTo>
                  <a:lnTo>
                    <a:pt x="9219" y="14428"/>
                  </a:lnTo>
                  <a:cubicBezTo>
                    <a:pt x="9243" y="14415"/>
                    <a:pt x="9263" y="14379"/>
                    <a:pt x="9293" y="14379"/>
                  </a:cubicBezTo>
                  <a:cubicBezTo>
                    <a:pt x="9302" y="14379"/>
                    <a:pt x="9311" y="14382"/>
                    <a:pt x="9321" y="14388"/>
                  </a:cubicBezTo>
                  <a:cubicBezTo>
                    <a:pt x="9360" y="14412"/>
                    <a:pt x="9344" y="14459"/>
                    <a:pt x="9321" y="14499"/>
                  </a:cubicBezTo>
                  <a:cubicBezTo>
                    <a:pt x="9289" y="14538"/>
                    <a:pt x="9305" y="14601"/>
                    <a:pt x="9352" y="14601"/>
                  </a:cubicBezTo>
                  <a:cubicBezTo>
                    <a:pt x="9413" y="14613"/>
                    <a:pt x="9473" y="14653"/>
                    <a:pt x="9534" y="14653"/>
                  </a:cubicBezTo>
                  <a:cubicBezTo>
                    <a:pt x="9552" y="14653"/>
                    <a:pt x="9570" y="14649"/>
                    <a:pt x="9588" y="14640"/>
                  </a:cubicBezTo>
                  <a:cubicBezTo>
                    <a:pt x="9614" y="14627"/>
                    <a:pt x="9634" y="14621"/>
                    <a:pt x="9648" y="14621"/>
                  </a:cubicBezTo>
                  <a:cubicBezTo>
                    <a:pt x="9678" y="14621"/>
                    <a:pt x="9685" y="14647"/>
                    <a:pt x="9675" y="14695"/>
                  </a:cubicBezTo>
                  <a:cubicBezTo>
                    <a:pt x="9667" y="14735"/>
                    <a:pt x="9604" y="14782"/>
                    <a:pt x="9675" y="14813"/>
                  </a:cubicBezTo>
                  <a:cubicBezTo>
                    <a:pt x="9686" y="14819"/>
                    <a:pt x="9698" y="14821"/>
                    <a:pt x="9710" y="14821"/>
                  </a:cubicBezTo>
                  <a:cubicBezTo>
                    <a:pt x="9749" y="14821"/>
                    <a:pt x="9790" y="14794"/>
                    <a:pt x="9808" y="14758"/>
                  </a:cubicBezTo>
                  <a:cubicBezTo>
                    <a:pt x="9830" y="14723"/>
                    <a:pt x="9838" y="14669"/>
                    <a:pt x="9884" y="14669"/>
                  </a:cubicBezTo>
                  <a:cubicBezTo>
                    <a:pt x="9890" y="14669"/>
                    <a:pt x="9896" y="14670"/>
                    <a:pt x="9903" y="14672"/>
                  </a:cubicBezTo>
                  <a:cubicBezTo>
                    <a:pt x="9929" y="14677"/>
                    <a:pt x="9954" y="14679"/>
                    <a:pt x="9979" y="14679"/>
                  </a:cubicBezTo>
                  <a:cubicBezTo>
                    <a:pt x="10105" y="14679"/>
                    <a:pt x="10220" y="14622"/>
                    <a:pt x="10351" y="14609"/>
                  </a:cubicBezTo>
                  <a:lnTo>
                    <a:pt x="10351" y="14609"/>
                  </a:lnTo>
                  <a:cubicBezTo>
                    <a:pt x="10265" y="14672"/>
                    <a:pt x="10186" y="14727"/>
                    <a:pt x="10217" y="14853"/>
                  </a:cubicBezTo>
                  <a:cubicBezTo>
                    <a:pt x="10224" y="14892"/>
                    <a:pt x="10203" y="14910"/>
                    <a:pt x="10168" y="14910"/>
                  </a:cubicBezTo>
                  <a:cubicBezTo>
                    <a:pt x="10162" y="14910"/>
                    <a:pt x="10154" y="14909"/>
                    <a:pt x="10147" y="14908"/>
                  </a:cubicBezTo>
                  <a:cubicBezTo>
                    <a:pt x="10127" y="14901"/>
                    <a:pt x="10106" y="14894"/>
                    <a:pt x="10088" y="14894"/>
                  </a:cubicBezTo>
                  <a:cubicBezTo>
                    <a:pt x="10064" y="14894"/>
                    <a:pt x="10042" y="14906"/>
                    <a:pt x="10029" y="14947"/>
                  </a:cubicBezTo>
                  <a:cubicBezTo>
                    <a:pt x="10076" y="15010"/>
                    <a:pt x="10115" y="15112"/>
                    <a:pt x="10178" y="15136"/>
                  </a:cubicBezTo>
                  <a:cubicBezTo>
                    <a:pt x="10293" y="15167"/>
                    <a:pt x="10412" y="15205"/>
                    <a:pt x="10530" y="15205"/>
                  </a:cubicBezTo>
                  <a:cubicBezTo>
                    <a:pt x="10622" y="15205"/>
                    <a:pt x="10713" y="15181"/>
                    <a:pt x="10799" y="15112"/>
                  </a:cubicBezTo>
                  <a:cubicBezTo>
                    <a:pt x="10858" y="15053"/>
                    <a:pt x="10933" y="15022"/>
                    <a:pt x="11016" y="15022"/>
                  </a:cubicBezTo>
                  <a:cubicBezTo>
                    <a:pt x="11033" y="15022"/>
                    <a:pt x="11050" y="15023"/>
                    <a:pt x="11067" y="15026"/>
                  </a:cubicBezTo>
                  <a:lnTo>
                    <a:pt x="10729" y="15262"/>
                  </a:lnTo>
                  <a:cubicBezTo>
                    <a:pt x="10939" y="15268"/>
                    <a:pt x="11050" y="15433"/>
                    <a:pt x="11227" y="15433"/>
                  </a:cubicBezTo>
                  <a:cubicBezTo>
                    <a:pt x="11256" y="15433"/>
                    <a:pt x="11286" y="15429"/>
                    <a:pt x="11319" y="15419"/>
                  </a:cubicBezTo>
                  <a:cubicBezTo>
                    <a:pt x="11373" y="15408"/>
                    <a:pt x="11426" y="15402"/>
                    <a:pt x="11479" y="15402"/>
                  </a:cubicBezTo>
                  <a:cubicBezTo>
                    <a:pt x="11540" y="15402"/>
                    <a:pt x="11601" y="15410"/>
                    <a:pt x="11665" y="15427"/>
                  </a:cubicBezTo>
                  <a:cubicBezTo>
                    <a:pt x="11709" y="15438"/>
                    <a:pt x="11753" y="15441"/>
                    <a:pt x="11799" y="15441"/>
                  </a:cubicBezTo>
                  <a:cubicBezTo>
                    <a:pt x="11867" y="15441"/>
                    <a:pt x="11935" y="15433"/>
                    <a:pt x="12003" y="15433"/>
                  </a:cubicBezTo>
                  <a:cubicBezTo>
                    <a:pt x="12082" y="15433"/>
                    <a:pt x="12159" y="15444"/>
                    <a:pt x="12231" y="15490"/>
                  </a:cubicBezTo>
                  <a:cubicBezTo>
                    <a:pt x="12243" y="15494"/>
                    <a:pt x="12255" y="15495"/>
                    <a:pt x="12265" y="15495"/>
                  </a:cubicBezTo>
                  <a:cubicBezTo>
                    <a:pt x="12276" y="15495"/>
                    <a:pt x="12286" y="15494"/>
                    <a:pt x="12294" y="15490"/>
                  </a:cubicBezTo>
                  <a:cubicBezTo>
                    <a:pt x="12335" y="15475"/>
                    <a:pt x="12379" y="15467"/>
                    <a:pt x="12423" y="15467"/>
                  </a:cubicBezTo>
                  <a:cubicBezTo>
                    <a:pt x="12472" y="15467"/>
                    <a:pt x="12520" y="15477"/>
                    <a:pt x="12561" y="15497"/>
                  </a:cubicBezTo>
                  <a:cubicBezTo>
                    <a:pt x="12581" y="15506"/>
                    <a:pt x="12599" y="15511"/>
                    <a:pt x="12615" y="15511"/>
                  </a:cubicBezTo>
                  <a:cubicBezTo>
                    <a:pt x="12655" y="15511"/>
                    <a:pt x="12679" y="15481"/>
                    <a:pt x="12679" y="15419"/>
                  </a:cubicBezTo>
                  <a:cubicBezTo>
                    <a:pt x="12679" y="15230"/>
                    <a:pt x="12789" y="15065"/>
                    <a:pt x="12955" y="14978"/>
                  </a:cubicBezTo>
                  <a:cubicBezTo>
                    <a:pt x="12962" y="14978"/>
                    <a:pt x="12962" y="14955"/>
                    <a:pt x="12962" y="14923"/>
                  </a:cubicBezTo>
                  <a:cubicBezTo>
                    <a:pt x="12711" y="14853"/>
                    <a:pt x="12624" y="14695"/>
                    <a:pt x="12561" y="14514"/>
                  </a:cubicBezTo>
                  <a:cubicBezTo>
                    <a:pt x="12561" y="14506"/>
                    <a:pt x="12561" y="14499"/>
                    <a:pt x="12553" y="14491"/>
                  </a:cubicBezTo>
                  <a:cubicBezTo>
                    <a:pt x="12548" y="14466"/>
                    <a:pt x="12525" y="14450"/>
                    <a:pt x="12502" y="14450"/>
                  </a:cubicBezTo>
                  <a:cubicBezTo>
                    <a:pt x="12488" y="14450"/>
                    <a:pt x="12476" y="14456"/>
                    <a:pt x="12467" y="14467"/>
                  </a:cubicBezTo>
                  <a:cubicBezTo>
                    <a:pt x="12428" y="14491"/>
                    <a:pt x="12396" y="14522"/>
                    <a:pt x="12365" y="14554"/>
                  </a:cubicBezTo>
                  <a:cubicBezTo>
                    <a:pt x="12348" y="14571"/>
                    <a:pt x="12324" y="14578"/>
                    <a:pt x="12300" y="14578"/>
                  </a:cubicBezTo>
                  <a:cubicBezTo>
                    <a:pt x="12279" y="14578"/>
                    <a:pt x="12257" y="14572"/>
                    <a:pt x="12239" y="14562"/>
                  </a:cubicBezTo>
                  <a:cubicBezTo>
                    <a:pt x="12192" y="14530"/>
                    <a:pt x="12152" y="14499"/>
                    <a:pt x="12176" y="14428"/>
                  </a:cubicBezTo>
                  <a:cubicBezTo>
                    <a:pt x="12192" y="14396"/>
                    <a:pt x="12223" y="14365"/>
                    <a:pt x="12199" y="14326"/>
                  </a:cubicBezTo>
                  <a:lnTo>
                    <a:pt x="12199" y="14326"/>
                  </a:lnTo>
                  <a:cubicBezTo>
                    <a:pt x="12194" y="14326"/>
                    <a:pt x="12189" y="14326"/>
                    <a:pt x="12184" y="14326"/>
                  </a:cubicBezTo>
                  <a:cubicBezTo>
                    <a:pt x="12009" y="14326"/>
                    <a:pt x="11858" y="14213"/>
                    <a:pt x="11680" y="14213"/>
                  </a:cubicBezTo>
                  <a:cubicBezTo>
                    <a:pt x="11664" y="14213"/>
                    <a:pt x="11649" y="14214"/>
                    <a:pt x="11633" y="14215"/>
                  </a:cubicBezTo>
                  <a:cubicBezTo>
                    <a:pt x="11610" y="14215"/>
                    <a:pt x="11586" y="14192"/>
                    <a:pt x="11578" y="14160"/>
                  </a:cubicBezTo>
                  <a:cubicBezTo>
                    <a:pt x="11507" y="14001"/>
                    <a:pt x="11468" y="13948"/>
                    <a:pt x="11356" y="13948"/>
                  </a:cubicBezTo>
                  <a:cubicBezTo>
                    <a:pt x="11319" y="13948"/>
                    <a:pt x="11273" y="13954"/>
                    <a:pt x="11216" y="13964"/>
                  </a:cubicBezTo>
                  <a:cubicBezTo>
                    <a:pt x="11248" y="13783"/>
                    <a:pt x="11240" y="13799"/>
                    <a:pt x="11083" y="13720"/>
                  </a:cubicBezTo>
                  <a:cubicBezTo>
                    <a:pt x="11052" y="13700"/>
                    <a:pt x="11018" y="13691"/>
                    <a:pt x="10985" y="13691"/>
                  </a:cubicBezTo>
                  <a:cubicBezTo>
                    <a:pt x="10925" y="13691"/>
                    <a:pt x="10866" y="13722"/>
                    <a:pt x="10831" y="13783"/>
                  </a:cubicBezTo>
                  <a:cubicBezTo>
                    <a:pt x="10819" y="13795"/>
                    <a:pt x="10803" y="13801"/>
                    <a:pt x="10789" y="13801"/>
                  </a:cubicBezTo>
                  <a:cubicBezTo>
                    <a:pt x="10774" y="13801"/>
                    <a:pt x="10760" y="13795"/>
                    <a:pt x="10752" y="13783"/>
                  </a:cubicBezTo>
                  <a:cubicBezTo>
                    <a:pt x="10729" y="13751"/>
                    <a:pt x="10752" y="13728"/>
                    <a:pt x="10768" y="13704"/>
                  </a:cubicBezTo>
                  <a:cubicBezTo>
                    <a:pt x="10792" y="13681"/>
                    <a:pt x="10886" y="13681"/>
                    <a:pt x="10878" y="13602"/>
                  </a:cubicBezTo>
                  <a:cubicBezTo>
                    <a:pt x="10721" y="13484"/>
                    <a:pt x="10524" y="13437"/>
                    <a:pt x="10359" y="13335"/>
                  </a:cubicBezTo>
                  <a:cubicBezTo>
                    <a:pt x="9911" y="13067"/>
                    <a:pt x="9407" y="12886"/>
                    <a:pt x="9022" y="12509"/>
                  </a:cubicBezTo>
                  <a:cubicBezTo>
                    <a:pt x="8977" y="12468"/>
                    <a:pt x="8943" y="12447"/>
                    <a:pt x="8912" y="12447"/>
                  </a:cubicBezTo>
                  <a:cubicBezTo>
                    <a:pt x="8871" y="12447"/>
                    <a:pt x="8835" y="12481"/>
                    <a:pt x="8786" y="12548"/>
                  </a:cubicBezTo>
                  <a:cubicBezTo>
                    <a:pt x="8752" y="12588"/>
                    <a:pt x="8726" y="12619"/>
                    <a:pt x="8688" y="12619"/>
                  </a:cubicBezTo>
                  <a:cubicBezTo>
                    <a:pt x="8673" y="12619"/>
                    <a:pt x="8657" y="12614"/>
                    <a:pt x="8637" y="12603"/>
                  </a:cubicBezTo>
                  <a:cubicBezTo>
                    <a:pt x="8471" y="12501"/>
                    <a:pt x="8290" y="12438"/>
                    <a:pt x="8102" y="12414"/>
                  </a:cubicBezTo>
                  <a:cubicBezTo>
                    <a:pt x="8007" y="12406"/>
                    <a:pt x="7960" y="12249"/>
                    <a:pt x="8047" y="12210"/>
                  </a:cubicBezTo>
                  <a:cubicBezTo>
                    <a:pt x="8212" y="12139"/>
                    <a:pt x="8275" y="11974"/>
                    <a:pt x="8393" y="11856"/>
                  </a:cubicBezTo>
                  <a:cubicBezTo>
                    <a:pt x="8566" y="11699"/>
                    <a:pt x="8715" y="11510"/>
                    <a:pt x="8825" y="11305"/>
                  </a:cubicBezTo>
                  <a:cubicBezTo>
                    <a:pt x="8872" y="11191"/>
                    <a:pt x="8976" y="11118"/>
                    <a:pt x="9093" y="11118"/>
                  </a:cubicBezTo>
                  <a:cubicBezTo>
                    <a:pt x="9114" y="11118"/>
                    <a:pt x="9135" y="11120"/>
                    <a:pt x="9156" y="11124"/>
                  </a:cubicBezTo>
                  <a:cubicBezTo>
                    <a:pt x="9321" y="11124"/>
                    <a:pt x="9494" y="11140"/>
                    <a:pt x="9659" y="11172"/>
                  </a:cubicBezTo>
                  <a:cubicBezTo>
                    <a:pt x="9684" y="11179"/>
                    <a:pt x="9712" y="11183"/>
                    <a:pt x="9740" y="11183"/>
                  </a:cubicBezTo>
                  <a:cubicBezTo>
                    <a:pt x="9775" y="11183"/>
                    <a:pt x="9810" y="11177"/>
                    <a:pt x="9840" y="11164"/>
                  </a:cubicBezTo>
                  <a:cubicBezTo>
                    <a:pt x="9879" y="11140"/>
                    <a:pt x="9919" y="11109"/>
                    <a:pt x="9911" y="11062"/>
                  </a:cubicBezTo>
                  <a:cubicBezTo>
                    <a:pt x="9898" y="11019"/>
                    <a:pt x="9867" y="11014"/>
                    <a:pt x="9839" y="11014"/>
                  </a:cubicBezTo>
                  <a:cubicBezTo>
                    <a:pt x="9831" y="11014"/>
                    <a:pt x="9823" y="11014"/>
                    <a:pt x="9816" y="11014"/>
                  </a:cubicBezTo>
                  <a:cubicBezTo>
                    <a:pt x="9797" y="11017"/>
                    <a:pt x="9778" y="11018"/>
                    <a:pt x="9760" y="11018"/>
                  </a:cubicBezTo>
                  <a:cubicBezTo>
                    <a:pt x="9546" y="11018"/>
                    <a:pt x="9391" y="10861"/>
                    <a:pt x="9195" y="10818"/>
                  </a:cubicBezTo>
                  <a:cubicBezTo>
                    <a:pt x="9156" y="10802"/>
                    <a:pt x="9101" y="10755"/>
                    <a:pt x="9116" y="10715"/>
                  </a:cubicBezTo>
                  <a:cubicBezTo>
                    <a:pt x="9187" y="10503"/>
                    <a:pt x="8865" y="10535"/>
                    <a:pt x="8904" y="10346"/>
                  </a:cubicBezTo>
                  <a:cubicBezTo>
                    <a:pt x="8893" y="10346"/>
                    <a:pt x="8883" y="10342"/>
                    <a:pt x="8875" y="10342"/>
                  </a:cubicBezTo>
                  <a:cubicBezTo>
                    <a:pt x="8871" y="10342"/>
                    <a:pt x="8867" y="10343"/>
                    <a:pt x="8865" y="10346"/>
                  </a:cubicBezTo>
                  <a:cubicBezTo>
                    <a:pt x="8805" y="10375"/>
                    <a:pt x="8752" y="10387"/>
                    <a:pt x="8705" y="10387"/>
                  </a:cubicBezTo>
                  <a:cubicBezTo>
                    <a:pt x="8571" y="10387"/>
                    <a:pt x="8478" y="10287"/>
                    <a:pt x="8385" y="10165"/>
                  </a:cubicBezTo>
                  <a:cubicBezTo>
                    <a:pt x="8356" y="10128"/>
                    <a:pt x="8320" y="10085"/>
                    <a:pt x="8271" y="10085"/>
                  </a:cubicBezTo>
                  <a:cubicBezTo>
                    <a:pt x="8267" y="10085"/>
                    <a:pt x="8263" y="10086"/>
                    <a:pt x="8259" y="10086"/>
                  </a:cubicBezTo>
                  <a:cubicBezTo>
                    <a:pt x="8249" y="10087"/>
                    <a:pt x="8239" y="10088"/>
                    <a:pt x="8230" y="10088"/>
                  </a:cubicBezTo>
                  <a:cubicBezTo>
                    <a:pt x="8094" y="10088"/>
                    <a:pt x="8036" y="9985"/>
                    <a:pt x="7992" y="9882"/>
                  </a:cubicBezTo>
                  <a:cubicBezTo>
                    <a:pt x="7960" y="9803"/>
                    <a:pt x="7882" y="9779"/>
                    <a:pt x="7834" y="9709"/>
                  </a:cubicBezTo>
                  <a:cubicBezTo>
                    <a:pt x="7913" y="9638"/>
                    <a:pt x="7944" y="9528"/>
                    <a:pt x="7921" y="9426"/>
                  </a:cubicBezTo>
                  <a:cubicBezTo>
                    <a:pt x="7913" y="9424"/>
                    <a:pt x="7905" y="9423"/>
                    <a:pt x="7897" y="9423"/>
                  </a:cubicBezTo>
                  <a:cubicBezTo>
                    <a:pt x="7835" y="9423"/>
                    <a:pt x="7780" y="9465"/>
                    <a:pt x="7720" y="9465"/>
                  </a:cubicBezTo>
                  <a:cubicBezTo>
                    <a:pt x="7706" y="9465"/>
                    <a:pt x="7692" y="9462"/>
                    <a:pt x="7677" y="9457"/>
                  </a:cubicBezTo>
                  <a:cubicBezTo>
                    <a:pt x="7693" y="9394"/>
                    <a:pt x="7771" y="9339"/>
                    <a:pt x="7701" y="9268"/>
                  </a:cubicBezTo>
                  <a:cubicBezTo>
                    <a:pt x="7697" y="9264"/>
                    <a:pt x="7693" y="9263"/>
                    <a:pt x="7689" y="9263"/>
                  </a:cubicBezTo>
                  <a:cubicBezTo>
                    <a:pt x="7670" y="9263"/>
                    <a:pt x="7651" y="9311"/>
                    <a:pt x="7626" y="9311"/>
                  </a:cubicBezTo>
                  <a:cubicBezTo>
                    <a:pt x="7618" y="9311"/>
                    <a:pt x="7609" y="9305"/>
                    <a:pt x="7598" y="9292"/>
                  </a:cubicBezTo>
                  <a:cubicBezTo>
                    <a:pt x="7583" y="9213"/>
                    <a:pt x="7701" y="9174"/>
                    <a:pt x="7646" y="9103"/>
                  </a:cubicBezTo>
                  <a:cubicBezTo>
                    <a:pt x="7629" y="9082"/>
                    <a:pt x="7612" y="9075"/>
                    <a:pt x="7593" y="9075"/>
                  </a:cubicBezTo>
                  <a:cubicBezTo>
                    <a:pt x="7552" y="9075"/>
                    <a:pt x="7507" y="9111"/>
                    <a:pt x="7465" y="9111"/>
                  </a:cubicBezTo>
                  <a:cubicBezTo>
                    <a:pt x="7462" y="9111"/>
                    <a:pt x="7460" y="9111"/>
                    <a:pt x="7457" y="9111"/>
                  </a:cubicBezTo>
                  <a:cubicBezTo>
                    <a:pt x="7449" y="9111"/>
                    <a:pt x="7433" y="9095"/>
                    <a:pt x="7425" y="9087"/>
                  </a:cubicBezTo>
                  <a:cubicBezTo>
                    <a:pt x="7433" y="9064"/>
                    <a:pt x="7449" y="9048"/>
                    <a:pt x="7465" y="9032"/>
                  </a:cubicBezTo>
                  <a:cubicBezTo>
                    <a:pt x="7583" y="8883"/>
                    <a:pt x="7551" y="8788"/>
                    <a:pt x="7378" y="8726"/>
                  </a:cubicBezTo>
                  <a:cubicBezTo>
                    <a:pt x="7315" y="8710"/>
                    <a:pt x="7244" y="8726"/>
                    <a:pt x="7189" y="8670"/>
                  </a:cubicBezTo>
                  <a:cubicBezTo>
                    <a:pt x="7331" y="8560"/>
                    <a:pt x="7347" y="8466"/>
                    <a:pt x="7244" y="8458"/>
                  </a:cubicBezTo>
                  <a:cubicBezTo>
                    <a:pt x="7119" y="8442"/>
                    <a:pt x="7189" y="8395"/>
                    <a:pt x="7197" y="8348"/>
                  </a:cubicBezTo>
                  <a:cubicBezTo>
                    <a:pt x="7197" y="8230"/>
                    <a:pt x="7252" y="8088"/>
                    <a:pt x="7119" y="8018"/>
                  </a:cubicBezTo>
                  <a:cubicBezTo>
                    <a:pt x="7056" y="7994"/>
                    <a:pt x="7040" y="7978"/>
                    <a:pt x="7032" y="7915"/>
                  </a:cubicBezTo>
                  <a:cubicBezTo>
                    <a:pt x="7032" y="7853"/>
                    <a:pt x="6985" y="7797"/>
                    <a:pt x="6922" y="7782"/>
                  </a:cubicBezTo>
                  <a:cubicBezTo>
                    <a:pt x="6804" y="7766"/>
                    <a:pt x="6780" y="7672"/>
                    <a:pt x="6773" y="7585"/>
                  </a:cubicBezTo>
                  <a:cubicBezTo>
                    <a:pt x="6763" y="7584"/>
                    <a:pt x="6755" y="7583"/>
                    <a:pt x="6748" y="7583"/>
                  </a:cubicBezTo>
                  <a:cubicBezTo>
                    <a:pt x="6673" y="7583"/>
                    <a:pt x="6682" y="7651"/>
                    <a:pt x="6647" y="7679"/>
                  </a:cubicBezTo>
                  <a:cubicBezTo>
                    <a:pt x="6639" y="7687"/>
                    <a:pt x="6629" y="7691"/>
                    <a:pt x="6618" y="7691"/>
                  </a:cubicBezTo>
                  <a:cubicBezTo>
                    <a:pt x="6607" y="7691"/>
                    <a:pt x="6596" y="7687"/>
                    <a:pt x="6584" y="7679"/>
                  </a:cubicBezTo>
                  <a:cubicBezTo>
                    <a:pt x="6560" y="7664"/>
                    <a:pt x="6544" y="7624"/>
                    <a:pt x="6568" y="7609"/>
                  </a:cubicBezTo>
                  <a:cubicBezTo>
                    <a:pt x="6599" y="7585"/>
                    <a:pt x="6662" y="7554"/>
                    <a:pt x="6710" y="7522"/>
                  </a:cubicBezTo>
                  <a:cubicBezTo>
                    <a:pt x="6749" y="7491"/>
                    <a:pt x="6843" y="7491"/>
                    <a:pt x="6804" y="7396"/>
                  </a:cubicBezTo>
                  <a:cubicBezTo>
                    <a:pt x="6953" y="7294"/>
                    <a:pt x="7001" y="7074"/>
                    <a:pt x="7213" y="7027"/>
                  </a:cubicBezTo>
                  <a:cubicBezTo>
                    <a:pt x="7245" y="7018"/>
                    <a:pt x="7271" y="7013"/>
                    <a:pt x="7294" y="7013"/>
                  </a:cubicBezTo>
                  <a:cubicBezTo>
                    <a:pt x="7333" y="7013"/>
                    <a:pt x="7361" y="7029"/>
                    <a:pt x="7386" y="7074"/>
                  </a:cubicBezTo>
                  <a:cubicBezTo>
                    <a:pt x="7488" y="7302"/>
                    <a:pt x="7653" y="7491"/>
                    <a:pt x="7764" y="7719"/>
                  </a:cubicBezTo>
                  <a:cubicBezTo>
                    <a:pt x="7803" y="7797"/>
                    <a:pt x="7882" y="7860"/>
                    <a:pt x="7897" y="7931"/>
                  </a:cubicBezTo>
                  <a:cubicBezTo>
                    <a:pt x="7952" y="8088"/>
                    <a:pt x="8031" y="8238"/>
                    <a:pt x="8133" y="8372"/>
                  </a:cubicBezTo>
                  <a:cubicBezTo>
                    <a:pt x="8251" y="8537"/>
                    <a:pt x="8377" y="8694"/>
                    <a:pt x="8511" y="8859"/>
                  </a:cubicBezTo>
                  <a:cubicBezTo>
                    <a:pt x="8652" y="9056"/>
                    <a:pt x="8770" y="9268"/>
                    <a:pt x="8857" y="9496"/>
                  </a:cubicBezTo>
                  <a:cubicBezTo>
                    <a:pt x="8896" y="9599"/>
                    <a:pt x="8935" y="9677"/>
                    <a:pt x="9053" y="9701"/>
                  </a:cubicBezTo>
                  <a:cubicBezTo>
                    <a:pt x="9093" y="9709"/>
                    <a:pt x="9140" y="9717"/>
                    <a:pt x="9124" y="9764"/>
                  </a:cubicBezTo>
                  <a:cubicBezTo>
                    <a:pt x="9085" y="9866"/>
                    <a:pt x="9203" y="9929"/>
                    <a:pt x="9187" y="10023"/>
                  </a:cubicBezTo>
                  <a:cubicBezTo>
                    <a:pt x="9181" y="10067"/>
                    <a:pt x="9209" y="10091"/>
                    <a:pt x="9253" y="10091"/>
                  </a:cubicBezTo>
                  <a:cubicBezTo>
                    <a:pt x="9264" y="10091"/>
                    <a:pt x="9277" y="10089"/>
                    <a:pt x="9289" y="10086"/>
                  </a:cubicBezTo>
                  <a:cubicBezTo>
                    <a:pt x="9310" y="10076"/>
                    <a:pt x="9333" y="10059"/>
                    <a:pt x="9360" y="10059"/>
                  </a:cubicBezTo>
                  <a:cubicBezTo>
                    <a:pt x="9375" y="10059"/>
                    <a:pt x="9391" y="10064"/>
                    <a:pt x="9407" y="10078"/>
                  </a:cubicBezTo>
                  <a:cubicBezTo>
                    <a:pt x="9344" y="10141"/>
                    <a:pt x="9289" y="10204"/>
                    <a:pt x="9376" y="10275"/>
                  </a:cubicBezTo>
                  <a:cubicBezTo>
                    <a:pt x="9565" y="10432"/>
                    <a:pt x="9738" y="10621"/>
                    <a:pt x="9926" y="10778"/>
                  </a:cubicBezTo>
                  <a:cubicBezTo>
                    <a:pt x="10021" y="10857"/>
                    <a:pt x="10139" y="10865"/>
                    <a:pt x="10217" y="10944"/>
                  </a:cubicBezTo>
                  <a:cubicBezTo>
                    <a:pt x="10383" y="11109"/>
                    <a:pt x="10603" y="11179"/>
                    <a:pt x="10807" y="11274"/>
                  </a:cubicBezTo>
                  <a:cubicBezTo>
                    <a:pt x="11098" y="11400"/>
                    <a:pt x="11397" y="11541"/>
                    <a:pt x="11704" y="11644"/>
                  </a:cubicBezTo>
                  <a:cubicBezTo>
                    <a:pt x="11971" y="11738"/>
                    <a:pt x="12255" y="11785"/>
                    <a:pt x="12538" y="11801"/>
                  </a:cubicBezTo>
                  <a:cubicBezTo>
                    <a:pt x="12546" y="11802"/>
                    <a:pt x="12554" y="11802"/>
                    <a:pt x="12562" y="11802"/>
                  </a:cubicBezTo>
                  <a:cubicBezTo>
                    <a:pt x="12615" y="11802"/>
                    <a:pt x="12663" y="11781"/>
                    <a:pt x="12711" y="11754"/>
                  </a:cubicBezTo>
                  <a:cubicBezTo>
                    <a:pt x="12726" y="11738"/>
                    <a:pt x="12742" y="11714"/>
                    <a:pt x="12742" y="11699"/>
                  </a:cubicBezTo>
                  <a:cubicBezTo>
                    <a:pt x="12742" y="11659"/>
                    <a:pt x="12711" y="11659"/>
                    <a:pt x="12679" y="11651"/>
                  </a:cubicBezTo>
                  <a:cubicBezTo>
                    <a:pt x="12670" y="11651"/>
                    <a:pt x="12661" y="11652"/>
                    <a:pt x="12653" y="11652"/>
                  </a:cubicBezTo>
                  <a:cubicBezTo>
                    <a:pt x="12632" y="11652"/>
                    <a:pt x="12614" y="11648"/>
                    <a:pt x="12608" y="11620"/>
                  </a:cubicBezTo>
                  <a:cubicBezTo>
                    <a:pt x="12656" y="11557"/>
                    <a:pt x="12766" y="11541"/>
                    <a:pt x="12734" y="11431"/>
                  </a:cubicBezTo>
                  <a:cubicBezTo>
                    <a:pt x="12726" y="11423"/>
                    <a:pt x="12718" y="11420"/>
                    <a:pt x="12709" y="11420"/>
                  </a:cubicBezTo>
                  <a:cubicBezTo>
                    <a:pt x="12684" y="11420"/>
                    <a:pt x="12656" y="11444"/>
                    <a:pt x="12630" y="11444"/>
                  </a:cubicBezTo>
                  <a:cubicBezTo>
                    <a:pt x="12611" y="11444"/>
                    <a:pt x="12593" y="11432"/>
                    <a:pt x="12577" y="11392"/>
                  </a:cubicBezTo>
                  <a:cubicBezTo>
                    <a:pt x="12750" y="11329"/>
                    <a:pt x="12860" y="11179"/>
                    <a:pt x="13002" y="11069"/>
                  </a:cubicBezTo>
                  <a:cubicBezTo>
                    <a:pt x="13041" y="11038"/>
                    <a:pt x="13073" y="10999"/>
                    <a:pt x="13049" y="10951"/>
                  </a:cubicBezTo>
                  <a:cubicBezTo>
                    <a:pt x="13026" y="10917"/>
                    <a:pt x="12990" y="10895"/>
                    <a:pt x="12951" y="10895"/>
                  </a:cubicBezTo>
                  <a:cubicBezTo>
                    <a:pt x="12937" y="10895"/>
                    <a:pt x="12922" y="10898"/>
                    <a:pt x="12907" y="10904"/>
                  </a:cubicBezTo>
                  <a:cubicBezTo>
                    <a:pt x="12876" y="10920"/>
                    <a:pt x="12844" y="10936"/>
                    <a:pt x="12813" y="10959"/>
                  </a:cubicBezTo>
                  <a:cubicBezTo>
                    <a:pt x="12724" y="11000"/>
                    <a:pt x="12634" y="11024"/>
                    <a:pt x="12540" y="11024"/>
                  </a:cubicBezTo>
                  <a:cubicBezTo>
                    <a:pt x="12526" y="11024"/>
                    <a:pt x="12512" y="11023"/>
                    <a:pt x="12498" y="11022"/>
                  </a:cubicBezTo>
                  <a:cubicBezTo>
                    <a:pt x="12396" y="11010"/>
                    <a:pt x="12299" y="10957"/>
                    <a:pt x="12195" y="10957"/>
                  </a:cubicBezTo>
                  <a:cubicBezTo>
                    <a:pt x="12163" y="10957"/>
                    <a:pt x="12131" y="10962"/>
                    <a:pt x="12097" y="10975"/>
                  </a:cubicBezTo>
                  <a:cubicBezTo>
                    <a:pt x="12089" y="10975"/>
                    <a:pt x="12058" y="10959"/>
                    <a:pt x="12050" y="10944"/>
                  </a:cubicBezTo>
                  <a:cubicBezTo>
                    <a:pt x="11995" y="10841"/>
                    <a:pt x="11877" y="10818"/>
                    <a:pt x="11790" y="10763"/>
                  </a:cubicBezTo>
                  <a:cubicBezTo>
                    <a:pt x="11649" y="10660"/>
                    <a:pt x="11492" y="10605"/>
                    <a:pt x="11389" y="10448"/>
                  </a:cubicBezTo>
                  <a:cubicBezTo>
                    <a:pt x="11326" y="10346"/>
                    <a:pt x="11193" y="10314"/>
                    <a:pt x="11177" y="10173"/>
                  </a:cubicBezTo>
                  <a:cubicBezTo>
                    <a:pt x="11177" y="10133"/>
                    <a:pt x="11106" y="10118"/>
                    <a:pt x="11059" y="10110"/>
                  </a:cubicBezTo>
                  <a:cubicBezTo>
                    <a:pt x="10910" y="10086"/>
                    <a:pt x="10847" y="9905"/>
                    <a:pt x="10682" y="9890"/>
                  </a:cubicBezTo>
                  <a:cubicBezTo>
                    <a:pt x="10674" y="9890"/>
                    <a:pt x="10658" y="9858"/>
                    <a:pt x="10658" y="9835"/>
                  </a:cubicBezTo>
                  <a:cubicBezTo>
                    <a:pt x="10666" y="9662"/>
                    <a:pt x="10501" y="9567"/>
                    <a:pt x="10461" y="9418"/>
                  </a:cubicBezTo>
                  <a:cubicBezTo>
                    <a:pt x="10446" y="9386"/>
                    <a:pt x="10430" y="9363"/>
                    <a:pt x="10398" y="9355"/>
                  </a:cubicBezTo>
                  <a:cubicBezTo>
                    <a:pt x="10233" y="9292"/>
                    <a:pt x="10099" y="9166"/>
                    <a:pt x="10021" y="9017"/>
                  </a:cubicBezTo>
                  <a:cubicBezTo>
                    <a:pt x="10013" y="9001"/>
                    <a:pt x="9997" y="8985"/>
                    <a:pt x="9989" y="8985"/>
                  </a:cubicBezTo>
                  <a:cubicBezTo>
                    <a:pt x="9986" y="8985"/>
                    <a:pt x="9982" y="8985"/>
                    <a:pt x="9979" y="8985"/>
                  </a:cubicBezTo>
                  <a:cubicBezTo>
                    <a:pt x="9847" y="8985"/>
                    <a:pt x="9830" y="8842"/>
                    <a:pt x="9746" y="8788"/>
                  </a:cubicBezTo>
                  <a:cubicBezTo>
                    <a:pt x="9671" y="8737"/>
                    <a:pt x="9653" y="8622"/>
                    <a:pt x="9540" y="8622"/>
                  </a:cubicBezTo>
                  <a:cubicBezTo>
                    <a:pt x="9533" y="8622"/>
                    <a:pt x="9525" y="8622"/>
                    <a:pt x="9517" y="8623"/>
                  </a:cubicBezTo>
                  <a:cubicBezTo>
                    <a:pt x="9462" y="8623"/>
                    <a:pt x="9462" y="8560"/>
                    <a:pt x="9462" y="8513"/>
                  </a:cubicBezTo>
                  <a:cubicBezTo>
                    <a:pt x="9447" y="8348"/>
                    <a:pt x="9305" y="8262"/>
                    <a:pt x="9226" y="8136"/>
                  </a:cubicBezTo>
                  <a:cubicBezTo>
                    <a:pt x="9216" y="8115"/>
                    <a:pt x="9198" y="8104"/>
                    <a:pt x="9179" y="8104"/>
                  </a:cubicBezTo>
                  <a:cubicBezTo>
                    <a:pt x="9169" y="8104"/>
                    <a:pt x="9158" y="8107"/>
                    <a:pt x="9148" y="8112"/>
                  </a:cubicBezTo>
                  <a:cubicBezTo>
                    <a:pt x="9116" y="8133"/>
                    <a:pt x="9092" y="8142"/>
                    <a:pt x="9073" y="8142"/>
                  </a:cubicBezTo>
                  <a:cubicBezTo>
                    <a:pt x="9023" y="8142"/>
                    <a:pt x="9014" y="8077"/>
                    <a:pt x="9014" y="8026"/>
                  </a:cubicBezTo>
                  <a:cubicBezTo>
                    <a:pt x="9022" y="7939"/>
                    <a:pt x="8975" y="7853"/>
                    <a:pt x="8896" y="7813"/>
                  </a:cubicBezTo>
                  <a:cubicBezTo>
                    <a:pt x="8699" y="7750"/>
                    <a:pt x="8621" y="7593"/>
                    <a:pt x="8534" y="7428"/>
                  </a:cubicBezTo>
                  <a:cubicBezTo>
                    <a:pt x="8479" y="7318"/>
                    <a:pt x="8408" y="7215"/>
                    <a:pt x="8338" y="7121"/>
                  </a:cubicBezTo>
                  <a:cubicBezTo>
                    <a:pt x="8212" y="6972"/>
                    <a:pt x="8235" y="6767"/>
                    <a:pt x="8125" y="6618"/>
                  </a:cubicBezTo>
                  <a:cubicBezTo>
                    <a:pt x="8125" y="6618"/>
                    <a:pt x="8141" y="6594"/>
                    <a:pt x="8149" y="6586"/>
                  </a:cubicBezTo>
                  <a:cubicBezTo>
                    <a:pt x="8228" y="6531"/>
                    <a:pt x="8165" y="6515"/>
                    <a:pt x="8125" y="6508"/>
                  </a:cubicBezTo>
                  <a:cubicBezTo>
                    <a:pt x="8119" y="6506"/>
                    <a:pt x="8112" y="6505"/>
                    <a:pt x="8105" y="6505"/>
                  </a:cubicBezTo>
                  <a:cubicBezTo>
                    <a:pt x="8062" y="6505"/>
                    <a:pt x="8018" y="6532"/>
                    <a:pt x="7970" y="6532"/>
                  </a:cubicBezTo>
                  <a:cubicBezTo>
                    <a:pt x="7947" y="6532"/>
                    <a:pt x="7923" y="6526"/>
                    <a:pt x="7897" y="6508"/>
                  </a:cubicBezTo>
                  <a:cubicBezTo>
                    <a:pt x="8039" y="6358"/>
                    <a:pt x="7882" y="6185"/>
                    <a:pt x="7968" y="6028"/>
                  </a:cubicBezTo>
                  <a:cubicBezTo>
                    <a:pt x="7960" y="6026"/>
                    <a:pt x="7952" y="6025"/>
                    <a:pt x="7944" y="6025"/>
                  </a:cubicBezTo>
                  <a:cubicBezTo>
                    <a:pt x="7889" y="6025"/>
                    <a:pt x="7844" y="6074"/>
                    <a:pt x="7804" y="6074"/>
                  </a:cubicBezTo>
                  <a:cubicBezTo>
                    <a:pt x="7790" y="6074"/>
                    <a:pt x="7777" y="6068"/>
                    <a:pt x="7764" y="6051"/>
                  </a:cubicBezTo>
                  <a:cubicBezTo>
                    <a:pt x="7708" y="5973"/>
                    <a:pt x="7819" y="5957"/>
                    <a:pt x="7850" y="5910"/>
                  </a:cubicBezTo>
                  <a:cubicBezTo>
                    <a:pt x="7858" y="5902"/>
                    <a:pt x="7866" y="5886"/>
                    <a:pt x="7874" y="5871"/>
                  </a:cubicBezTo>
                  <a:cubicBezTo>
                    <a:pt x="7880" y="5827"/>
                    <a:pt x="7861" y="5783"/>
                    <a:pt x="7833" y="5783"/>
                  </a:cubicBezTo>
                  <a:cubicBezTo>
                    <a:pt x="7826" y="5783"/>
                    <a:pt x="7819" y="5785"/>
                    <a:pt x="7811" y="5792"/>
                  </a:cubicBezTo>
                  <a:cubicBezTo>
                    <a:pt x="7776" y="5816"/>
                    <a:pt x="7750" y="5826"/>
                    <a:pt x="7728" y="5826"/>
                  </a:cubicBezTo>
                  <a:cubicBezTo>
                    <a:pt x="7679" y="5826"/>
                    <a:pt x="7654" y="5778"/>
                    <a:pt x="7622" y="5729"/>
                  </a:cubicBezTo>
                  <a:cubicBezTo>
                    <a:pt x="7598" y="5697"/>
                    <a:pt x="7567" y="5674"/>
                    <a:pt x="7528" y="5674"/>
                  </a:cubicBezTo>
                  <a:cubicBezTo>
                    <a:pt x="7505" y="5677"/>
                    <a:pt x="7483" y="5679"/>
                    <a:pt x="7463" y="5679"/>
                  </a:cubicBezTo>
                  <a:cubicBezTo>
                    <a:pt x="7426" y="5679"/>
                    <a:pt x="7396" y="5670"/>
                    <a:pt x="7386" y="5635"/>
                  </a:cubicBezTo>
                  <a:cubicBezTo>
                    <a:pt x="7378" y="5572"/>
                    <a:pt x="7402" y="5509"/>
                    <a:pt x="7449" y="5469"/>
                  </a:cubicBezTo>
                  <a:cubicBezTo>
                    <a:pt x="7496" y="5422"/>
                    <a:pt x="7567" y="5399"/>
                    <a:pt x="7583" y="5320"/>
                  </a:cubicBezTo>
                  <a:cubicBezTo>
                    <a:pt x="7598" y="5249"/>
                    <a:pt x="7496" y="5226"/>
                    <a:pt x="7496" y="5147"/>
                  </a:cubicBezTo>
                  <a:cubicBezTo>
                    <a:pt x="7488" y="5068"/>
                    <a:pt x="7425" y="5029"/>
                    <a:pt x="7386" y="4974"/>
                  </a:cubicBezTo>
                  <a:cubicBezTo>
                    <a:pt x="7339" y="4927"/>
                    <a:pt x="7315" y="4856"/>
                    <a:pt x="7323" y="4785"/>
                  </a:cubicBezTo>
                  <a:cubicBezTo>
                    <a:pt x="7339" y="4722"/>
                    <a:pt x="7331" y="4651"/>
                    <a:pt x="7315" y="4581"/>
                  </a:cubicBezTo>
                  <a:cubicBezTo>
                    <a:pt x="7260" y="4596"/>
                    <a:pt x="7213" y="4612"/>
                    <a:pt x="7158" y="4628"/>
                  </a:cubicBezTo>
                  <a:cubicBezTo>
                    <a:pt x="7129" y="4632"/>
                    <a:pt x="7098" y="4643"/>
                    <a:pt x="7071" y="4643"/>
                  </a:cubicBezTo>
                  <a:cubicBezTo>
                    <a:pt x="7047" y="4643"/>
                    <a:pt x="7028" y="4634"/>
                    <a:pt x="7016" y="4604"/>
                  </a:cubicBezTo>
                  <a:cubicBezTo>
                    <a:pt x="7001" y="4541"/>
                    <a:pt x="7040" y="4478"/>
                    <a:pt x="7095" y="4463"/>
                  </a:cubicBezTo>
                  <a:cubicBezTo>
                    <a:pt x="7126" y="4447"/>
                    <a:pt x="7150" y="4431"/>
                    <a:pt x="7182" y="4415"/>
                  </a:cubicBezTo>
                  <a:cubicBezTo>
                    <a:pt x="7213" y="4400"/>
                    <a:pt x="7237" y="4360"/>
                    <a:pt x="7221" y="4321"/>
                  </a:cubicBezTo>
                  <a:cubicBezTo>
                    <a:pt x="7197" y="4211"/>
                    <a:pt x="7166" y="4101"/>
                    <a:pt x="7134" y="3999"/>
                  </a:cubicBezTo>
                  <a:cubicBezTo>
                    <a:pt x="7111" y="3920"/>
                    <a:pt x="7040" y="3865"/>
                    <a:pt x="6969" y="3857"/>
                  </a:cubicBezTo>
                  <a:cubicBezTo>
                    <a:pt x="6812" y="3833"/>
                    <a:pt x="6812" y="3826"/>
                    <a:pt x="6859" y="3700"/>
                  </a:cubicBezTo>
                  <a:cubicBezTo>
                    <a:pt x="6925" y="3514"/>
                    <a:pt x="6941" y="3470"/>
                    <a:pt x="6829" y="3470"/>
                  </a:cubicBezTo>
                  <a:cubicBezTo>
                    <a:pt x="6795" y="3470"/>
                    <a:pt x="6748" y="3474"/>
                    <a:pt x="6686" y="3479"/>
                  </a:cubicBezTo>
                  <a:cubicBezTo>
                    <a:pt x="6678" y="3479"/>
                    <a:pt x="6670" y="3464"/>
                    <a:pt x="6662" y="3456"/>
                  </a:cubicBezTo>
                  <a:cubicBezTo>
                    <a:pt x="6694" y="3369"/>
                    <a:pt x="6820" y="3393"/>
                    <a:pt x="6867" y="3291"/>
                  </a:cubicBezTo>
                  <a:cubicBezTo>
                    <a:pt x="6849" y="3286"/>
                    <a:pt x="6831" y="3284"/>
                    <a:pt x="6813" y="3284"/>
                  </a:cubicBezTo>
                  <a:cubicBezTo>
                    <a:pt x="6737" y="3284"/>
                    <a:pt x="6666" y="3320"/>
                    <a:pt x="6598" y="3320"/>
                  </a:cubicBezTo>
                  <a:cubicBezTo>
                    <a:pt x="6558" y="3320"/>
                    <a:pt x="6520" y="3308"/>
                    <a:pt x="6482" y="3267"/>
                  </a:cubicBezTo>
                  <a:cubicBezTo>
                    <a:pt x="6544" y="3157"/>
                    <a:pt x="6710" y="3157"/>
                    <a:pt x="6765" y="3039"/>
                  </a:cubicBezTo>
                  <a:cubicBezTo>
                    <a:pt x="6746" y="3023"/>
                    <a:pt x="6727" y="3020"/>
                    <a:pt x="6708" y="3020"/>
                  </a:cubicBezTo>
                  <a:cubicBezTo>
                    <a:pt x="6692" y="3020"/>
                    <a:pt x="6676" y="3022"/>
                    <a:pt x="6660" y="3022"/>
                  </a:cubicBezTo>
                  <a:cubicBezTo>
                    <a:pt x="6637" y="3022"/>
                    <a:pt x="6614" y="3017"/>
                    <a:pt x="6592" y="2992"/>
                  </a:cubicBezTo>
                  <a:cubicBezTo>
                    <a:pt x="6733" y="2937"/>
                    <a:pt x="6788" y="2842"/>
                    <a:pt x="6670" y="2709"/>
                  </a:cubicBezTo>
                  <a:lnTo>
                    <a:pt x="6670" y="2685"/>
                  </a:lnTo>
                  <a:cubicBezTo>
                    <a:pt x="6694" y="2606"/>
                    <a:pt x="6662" y="2575"/>
                    <a:pt x="6576" y="2575"/>
                  </a:cubicBezTo>
                  <a:cubicBezTo>
                    <a:pt x="6521" y="2575"/>
                    <a:pt x="6474" y="2551"/>
                    <a:pt x="6466" y="2488"/>
                  </a:cubicBezTo>
                  <a:cubicBezTo>
                    <a:pt x="6450" y="2378"/>
                    <a:pt x="6403" y="2260"/>
                    <a:pt x="6434" y="2158"/>
                  </a:cubicBezTo>
                  <a:cubicBezTo>
                    <a:pt x="6458" y="2064"/>
                    <a:pt x="6419" y="2056"/>
                    <a:pt x="6371" y="2017"/>
                  </a:cubicBezTo>
                  <a:cubicBezTo>
                    <a:pt x="6332" y="1977"/>
                    <a:pt x="6253" y="1993"/>
                    <a:pt x="6206" y="1962"/>
                  </a:cubicBezTo>
                  <a:cubicBezTo>
                    <a:pt x="6214" y="1906"/>
                    <a:pt x="6261" y="1906"/>
                    <a:pt x="6293" y="1891"/>
                  </a:cubicBezTo>
                  <a:cubicBezTo>
                    <a:pt x="6419" y="1804"/>
                    <a:pt x="6426" y="1773"/>
                    <a:pt x="6316" y="1671"/>
                  </a:cubicBezTo>
                  <a:cubicBezTo>
                    <a:pt x="6198" y="1568"/>
                    <a:pt x="6057" y="1513"/>
                    <a:pt x="5907" y="1513"/>
                  </a:cubicBezTo>
                  <a:cubicBezTo>
                    <a:pt x="5876" y="1513"/>
                    <a:pt x="5844" y="1523"/>
                    <a:pt x="5813" y="1523"/>
                  </a:cubicBezTo>
                  <a:cubicBezTo>
                    <a:pt x="5789" y="1523"/>
                    <a:pt x="5766" y="1518"/>
                    <a:pt x="5742" y="1497"/>
                  </a:cubicBezTo>
                  <a:cubicBezTo>
                    <a:pt x="5774" y="1440"/>
                    <a:pt x="5817" y="1434"/>
                    <a:pt x="5862" y="1434"/>
                  </a:cubicBezTo>
                  <a:cubicBezTo>
                    <a:pt x="5872" y="1434"/>
                    <a:pt x="5882" y="1435"/>
                    <a:pt x="5892" y="1435"/>
                  </a:cubicBezTo>
                  <a:cubicBezTo>
                    <a:pt x="5947" y="1427"/>
                    <a:pt x="5994" y="1387"/>
                    <a:pt x="6010" y="1332"/>
                  </a:cubicBezTo>
                  <a:cubicBezTo>
                    <a:pt x="6025" y="1269"/>
                    <a:pt x="5955" y="1254"/>
                    <a:pt x="5907" y="1238"/>
                  </a:cubicBezTo>
                  <a:cubicBezTo>
                    <a:pt x="5884" y="1230"/>
                    <a:pt x="5852" y="1222"/>
                    <a:pt x="5821" y="1206"/>
                  </a:cubicBezTo>
                  <a:cubicBezTo>
                    <a:pt x="5758" y="1183"/>
                    <a:pt x="5726" y="1159"/>
                    <a:pt x="5805" y="1104"/>
                  </a:cubicBezTo>
                  <a:cubicBezTo>
                    <a:pt x="5821" y="1088"/>
                    <a:pt x="5821" y="1065"/>
                    <a:pt x="5805" y="1041"/>
                  </a:cubicBezTo>
                  <a:cubicBezTo>
                    <a:pt x="5671" y="860"/>
                    <a:pt x="5632" y="624"/>
                    <a:pt x="5498" y="444"/>
                  </a:cubicBezTo>
                  <a:cubicBezTo>
                    <a:pt x="5383" y="274"/>
                    <a:pt x="5101" y="82"/>
                    <a:pt x="4897" y="82"/>
                  </a:cubicBezTo>
                  <a:cubicBezTo>
                    <a:pt x="4893" y="82"/>
                    <a:pt x="4889" y="82"/>
                    <a:pt x="4885" y="82"/>
                  </a:cubicBezTo>
                  <a:cubicBezTo>
                    <a:pt x="4851" y="82"/>
                    <a:pt x="4814" y="94"/>
                    <a:pt x="4782" y="94"/>
                  </a:cubicBezTo>
                  <a:cubicBezTo>
                    <a:pt x="4761" y="94"/>
                    <a:pt x="4743" y="89"/>
                    <a:pt x="4728" y="74"/>
                  </a:cubicBezTo>
                  <a:cubicBezTo>
                    <a:pt x="4684" y="20"/>
                    <a:pt x="4640" y="1"/>
                    <a:pt x="4594" y="1"/>
                  </a:cubicBezTo>
                  <a:close/>
                </a:path>
              </a:pathLst>
            </a:custGeom>
            <a:solidFill>
              <a:schemeClr val="accent1"/>
            </a:solidFill>
            <a:ln w="0">
              <a:noFill/>
            </a:ln>
          </p:spPr>
          <p:style>
            <a:lnRef idx="0"/>
            <a:fillRef idx="0"/>
            <a:effectRef idx="0"/>
            <a:fontRef idx="minor"/>
          </p:style>
          <p:txBody>
            <a:bodyPr lIns="90000" rIns="90000" tIns="91440" bIns="91440" anchor="ctr">
              <a:noAutofit/>
            </a:bodyPr>
            <a:p>
              <a:pPr>
                <a:lnSpc>
                  <a:spcPct val="100000"/>
                </a:lnSpc>
                <a:tabLst>
                  <a:tab algn="l" pos="0"/>
                </a:tabLst>
              </a:pPr>
              <a:endParaRPr b="0" lang="pt-BR" sz="1400" spc="-1" strike="noStrike">
                <a:solidFill>
                  <a:srgbClr val="000000"/>
                </a:solidFill>
                <a:latin typeface="Arial"/>
                <a:ea typeface="DejaVu Sans"/>
              </a:endParaRPr>
            </a:p>
          </p:txBody>
        </p:sp>
        <p:sp>
          <p:nvSpPr>
            <p:cNvPr id="176" name="Google Shape;492;p16"/>
            <p:cNvSpPr/>
            <p:nvPr/>
          </p:nvSpPr>
          <p:spPr>
            <a:xfrm flipH="1">
              <a:off x="549000" y="4813560"/>
              <a:ext cx="575640" cy="776160"/>
            </a:xfrm>
            <a:custGeom>
              <a:avLst/>
              <a:gdLst>
                <a:gd name="textAreaLeft" fmla="*/ 720 w 575640"/>
                <a:gd name="textAreaRight" fmla="*/ 577800 w 575640"/>
                <a:gd name="textAreaTop" fmla="*/ 0 h 776160"/>
                <a:gd name="textAreaBottom" fmla="*/ 777600 h 776160"/>
              </a:gdLst>
              <a:ahLst/>
              <a:rect l="textAreaLeft" t="textAreaTop" r="textAreaRight" b="textAreaBottom"/>
              <a:pathLst>
                <a:path w="9392" h="12657">
                  <a:moveTo>
                    <a:pt x="1409" y="959"/>
                  </a:moveTo>
                  <a:cubicBezTo>
                    <a:pt x="1511" y="983"/>
                    <a:pt x="1605" y="1022"/>
                    <a:pt x="1692" y="1093"/>
                  </a:cubicBezTo>
                  <a:cubicBezTo>
                    <a:pt x="1783" y="1204"/>
                    <a:pt x="1923" y="1266"/>
                    <a:pt x="2063" y="1266"/>
                  </a:cubicBezTo>
                  <a:cubicBezTo>
                    <a:pt x="2091" y="1266"/>
                    <a:pt x="2120" y="1264"/>
                    <a:pt x="2148" y="1258"/>
                  </a:cubicBezTo>
                  <a:lnTo>
                    <a:pt x="2148" y="1258"/>
                  </a:lnTo>
                  <a:cubicBezTo>
                    <a:pt x="2101" y="1478"/>
                    <a:pt x="2258" y="1596"/>
                    <a:pt x="2360" y="1738"/>
                  </a:cubicBezTo>
                  <a:cubicBezTo>
                    <a:pt x="2400" y="1785"/>
                    <a:pt x="2455" y="1817"/>
                    <a:pt x="2431" y="1887"/>
                  </a:cubicBezTo>
                  <a:cubicBezTo>
                    <a:pt x="2414" y="1941"/>
                    <a:pt x="2387" y="1994"/>
                    <a:pt x="2338" y="1994"/>
                  </a:cubicBezTo>
                  <a:cubicBezTo>
                    <a:pt x="2322" y="1994"/>
                    <a:pt x="2303" y="1988"/>
                    <a:pt x="2282" y="1974"/>
                  </a:cubicBezTo>
                  <a:cubicBezTo>
                    <a:pt x="2203" y="1911"/>
                    <a:pt x="2046" y="1950"/>
                    <a:pt x="2046" y="1777"/>
                  </a:cubicBezTo>
                  <a:cubicBezTo>
                    <a:pt x="2046" y="1707"/>
                    <a:pt x="1936" y="1683"/>
                    <a:pt x="1857" y="1675"/>
                  </a:cubicBezTo>
                  <a:cubicBezTo>
                    <a:pt x="1763" y="1667"/>
                    <a:pt x="1723" y="1612"/>
                    <a:pt x="1747" y="1526"/>
                  </a:cubicBezTo>
                  <a:cubicBezTo>
                    <a:pt x="1771" y="1408"/>
                    <a:pt x="1747" y="1353"/>
                    <a:pt x="1621" y="1305"/>
                  </a:cubicBezTo>
                  <a:cubicBezTo>
                    <a:pt x="1495" y="1250"/>
                    <a:pt x="1472" y="1109"/>
                    <a:pt x="1409" y="959"/>
                  </a:cubicBezTo>
                  <a:close/>
                  <a:moveTo>
                    <a:pt x="4252" y="3357"/>
                  </a:moveTo>
                  <a:cubicBezTo>
                    <a:pt x="4284" y="3357"/>
                    <a:pt x="4314" y="3373"/>
                    <a:pt x="4319" y="3398"/>
                  </a:cubicBezTo>
                  <a:cubicBezTo>
                    <a:pt x="4358" y="3539"/>
                    <a:pt x="4492" y="3610"/>
                    <a:pt x="4531" y="3744"/>
                  </a:cubicBezTo>
                  <a:cubicBezTo>
                    <a:pt x="4555" y="3830"/>
                    <a:pt x="4602" y="3909"/>
                    <a:pt x="4681" y="3972"/>
                  </a:cubicBezTo>
                  <a:cubicBezTo>
                    <a:pt x="4744" y="4019"/>
                    <a:pt x="4799" y="4090"/>
                    <a:pt x="4767" y="4168"/>
                  </a:cubicBezTo>
                  <a:cubicBezTo>
                    <a:pt x="4736" y="4247"/>
                    <a:pt x="4633" y="4208"/>
                    <a:pt x="4555" y="4231"/>
                  </a:cubicBezTo>
                  <a:cubicBezTo>
                    <a:pt x="4539" y="4160"/>
                    <a:pt x="4531" y="4098"/>
                    <a:pt x="4531" y="4035"/>
                  </a:cubicBezTo>
                  <a:cubicBezTo>
                    <a:pt x="4555" y="3901"/>
                    <a:pt x="4484" y="3767"/>
                    <a:pt x="4366" y="3712"/>
                  </a:cubicBezTo>
                  <a:cubicBezTo>
                    <a:pt x="4327" y="3696"/>
                    <a:pt x="4287" y="3665"/>
                    <a:pt x="4295" y="3626"/>
                  </a:cubicBezTo>
                  <a:cubicBezTo>
                    <a:pt x="4327" y="3555"/>
                    <a:pt x="4280" y="3523"/>
                    <a:pt x="4225" y="3484"/>
                  </a:cubicBezTo>
                  <a:cubicBezTo>
                    <a:pt x="4193" y="3460"/>
                    <a:pt x="4138" y="3421"/>
                    <a:pt x="4201" y="3374"/>
                  </a:cubicBezTo>
                  <a:cubicBezTo>
                    <a:pt x="4215" y="3362"/>
                    <a:pt x="4234" y="3357"/>
                    <a:pt x="4252" y="3357"/>
                  </a:cubicBezTo>
                  <a:close/>
                  <a:moveTo>
                    <a:pt x="4857" y="4679"/>
                  </a:moveTo>
                  <a:cubicBezTo>
                    <a:pt x="4872" y="4679"/>
                    <a:pt x="4888" y="4682"/>
                    <a:pt x="4901" y="4687"/>
                  </a:cubicBezTo>
                  <a:cubicBezTo>
                    <a:pt x="5019" y="4727"/>
                    <a:pt x="5113" y="4821"/>
                    <a:pt x="5153" y="4939"/>
                  </a:cubicBezTo>
                  <a:cubicBezTo>
                    <a:pt x="5208" y="5089"/>
                    <a:pt x="5247" y="5254"/>
                    <a:pt x="5310" y="5458"/>
                  </a:cubicBezTo>
                  <a:cubicBezTo>
                    <a:pt x="5272" y="5426"/>
                    <a:pt x="5223" y="5408"/>
                    <a:pt x="5170" y="5408"/>
                  </a:cubicBezTo>
                  <a:cubicBezTo>
                    <a:pt x="5146" y="5408"/>
                    <a:pt x="5122" y="5412"/>
                    <a:pt x="5098" y="5419"/>
                  </a:cubicBezTo>
                  <a:cubicBezTo>
                    <a:pt x="5074" y="5387"/>
                    <a:pt x="5074" y="5356"/>
                    <a:pt x="5082" y="5348"/>
                  </a:cubicBezTo>
                  <a:cubicBezTo>
                    <a:pt x="5192" y="5254"/>
                    <a:pt x="5168" y="5175"/>
                    <a:pt x="5082" y="5089"/>
                  </a:cubicBezTo>
                  <a:cubicBezTo>
                    <a:pt x="5050" y="5041"/>
                    <a:pt x="5027" y="4994"/>
                    <a:pt x="5011" y="4947"/>
                  </a:cubicBezTo>
                  <a:cubicBezTo>
                    <a:pt x="4998" y="4920"/>
                    <a:pt x="4996" y="4888"/>
                    <a:pt x="4958" y="4888"/>
                  </a:cubicBezTo>
                  <a:cubicBezTo>
                    <a:pt x="4951" y="4888"/>
                    <a:pt x="4942" y="4889"/>
                    <a:pt x="4932" y="4892"/>
                  </a:cubicBezTo>
                  <a:cubicBezTo>
                    <a:pt x="4915" y="4897"/>
                    <a:pt x="4900" y="4899"/>
                    <a:pt x="4888" y="4899"/>
                  </a:cubicBezTo>
                  <a:cubicBezTo>
                    <a:pt x="4804" y="4899"/>
                    <a:pt x="4820" y="4797"/>
                    <a:pt x="4807" y="4742"/>
                  </a:cubicBezTo>
                  <a:cubicBezTo>
                    <a:pt x="4796" y="4694"/>
                    <a:pt x="4825" y="4679"/>
                    <a:pt x="4857" y="4679"/>
                  </a:cubicBezTo>
                  <a:close/>
                  <a:moveTo>
                    <a:pt x="1792" y="1"/>
                  </a:moveTo>
                  <a:cubicBezTo>
                    <a:pt x="1755" y="1"/>
                    <a:pt x="1715" y="18"/>
                    <a:pt x="1660" y="63"/>
                  </a:cubicBezTo>
                  <a:cubicBezTo>
                    <a:pt x="1577" y="132"/>
                    <a:pt x="1482" y="188"/>
                    <a:pt x="1378" y="188"/>
                  </a:cubicBezTo>
                  <a:cubicBezTo>
                    <a:pt x="1306" y="188"/>
                    <a:pt x="1230" y="162"/>
                    <a:pt x="1149" y="94"/>
                  </a:cubicBezTo>
                  <a:cubicBezTo>
                    <a:pt x="1116" y="61"/>
                    <a:pt x="1061" y="28"/>
                    <a:pt x="1007" y="28"/>
                  </a:cubicBezTo>
                  <a:cubicBezTo>
                    <a:pt x="957" y="28"/>
                    <a:pt x="908" y="55"/>
                    <a:pt x="874" y="133"/>
                  </a:cubicBezTo>
                  <a:cubicBezTo>
                    <a:pt x="866" y="149"/>
                    <a:pt x="860" y="155"/>
                    <a:pt x="853" y="155"/>
                  </a:cubicBezTo>
                  <a:cubicBezTo>
                    <a:pt x="846" y="155"/>
                    <a:pt x="839" y="149"/>
                    <a:pt x="827" y="141"/>
                  </a:cubicBezTo>
                  <a:cubicBezTo>
                    <a:pt x="777" y="110"/>
                    <a:pt x="730" y="98"/>
                    <a:pt x="686" y="98"/>
                  </a:cubicBezTo>
                  <a:cubicBezTo>
                    <a:pt x="585" y="98"/>
                    <a:pt x="495" y="163"/>
                    <a:pt x="402" y="212"/>
                  </a:cubicBezTo>
                  <a:cubicBezTo>
                    <a:pt x="331" y="259"/>
                    <a:pt x="253" y="307"/>
                    <a:pt x="166" y="346"/>
                  </a:cubicBezTo>
                  <a:cubicBezTo>
                    <a:pt x="87" y="362"/>
                    <a:pt x="32" y="424"/>
                    <a:pt x="17" y="503"/>
                  </a:cubicBezTo>
                  <a:cubicBezTo>
                    <a:pt x="1" y="590"/>
                    <a:pt x="95" y="668"/>
                    <a:pt x="127" y="684"/>
                  </a:cubicBezTo>
                  <a:cubicBezTo>
                    <a:pt x="237" y="739"/>
                    <a:pt x="284" y="794"/>
                    <a:pt x="245" y="912"/>
                  </a:cubicBezTo>
                  <a:cubicBezTo>
                    <a:pt x="232" y="951"/>
                    <a:pt x="240" y="979"/>
                    <a:pt x="274" y="979"/>
                  </a:cubicBezTo>
                  <a:cubicBezTo>
                    <a:pt x="282" y="979"/>
                    <a:pt x="290" y="978"/>
                    <a:pt x="300" y="975"/>
                  </a:cubicBezTo>
                  <a:cubicBezTo>
                    <a:pt x="316" y="971"/>
                    <a:pt x="330" y="969"/>
                    <a:pt x="342" y="969"/>
                  </a:cubicBezTo>
                  <a:cubicBezTo>
                    <a:pt x="397" y="969"/>
                    <a:pt x="405" y="1011"/>
                    <a:pt x="418" y="1069"/>
                  </a:cubicBezTo>
                  <a:cubicBezTo>
                    <a:pt x="465" y="1227"/>
                    <a:pt x="465" y="1416"/>
                    <a:pt x="693" y="1439"/>
                  </a:cubicBezTo>
                  <a:cubicBezTo>
                    <a:pt x="740" y="1447"/>
                    <a:pt x="756" y="1502"/>
                    <a:pt x="780" y="1541"/>
                  </a:cubicBezTo>
                  <a:cubicBezTo>
                    <a:pt x="811" y="1620"/>
                    <a:pt x="905" y="1636"/>
                    <a:pt x="929" y="1738"/>
                  </a:cubicBezTo>
                  <a:cubicBezTo>
                    <a:pt x="945" y="1817"/>
                    <a:pt x="1055" y="1856"/>
                    <a:pt x="1141" y="1903"/>
                  </a:cubicBezTo>
                  <a:cubicBezTo>
                    <a:pt x="1275" y="1974"/>
                    <a:pt x="1432" y="2021"/>
                    <a:pt x="1487" y="2202"/>
                  </a:cubicBezTo>
                  <a:cubicBezTo>
                    <a:pt x="1495" y="2218"/>
                    <a:pt x="1511" y="2233"/>
                    <a:pt x="1535" y="2249"/>
                  </a:cubicBezTo>
                  <a:cubicBezTo>
                    <a:pt x="1731" y="2336"/>
                    <a:pt x="1849" y="2524"/>
                    <a:pt x="2014" y="2658"/>
                  </a:cubicBezTo>
                  <a:cubicBezTo>
                    <a:pt x="2101" y="2729"/>
                    <a:pt x="2219" y="2760"/>
                    <a:pt x="2274" y="2871"/>
                  </a:cubicBezTo>
                  <a:cubicBezTo>
                    <a:pt x="2400" y="3114"/>
                    <a:pt x="2628" y="3264"/>
                    <a:pt x="2769" y="3508"/>
                  </a:cubicBezTo>
                  <a:cubicBezTo>
                    <a:pt x="2903" y="3759"/>
                    <a:pt x="3076" y="4011"/>
                    <a:pt x="3226" y="4271"/>
                  </a:cubicBezTo>
                  <a:cubicBezTo>
                    <a:pt x="3336" y="4459"/>
                    <a:pt x="3399" y="4672"/>
                    <a:pt x="3532" y="4829"/>
                  </a:cubicBezTo>
                  <a:cubicBezTo>
                    <a:pt x="3635" y="4963"/>
                    <a:pt x="3721" y="5104"/>
                    <a:pt x="3784" y="5254"/>
                  </a:cubicBezTo>
                  <a:cubicBezTo>
                    <a:pt x="3871" y="5450"/>
                    <a:pt x="3933" y="5647"/>
                    <a:pt x="4028" y="5844"/>
                  </a:cubicBezTo>
                  <a:cubicBezTo>
                    <a:pt x="4130" y="6040"/>
                    <a:pt x="4264" y="6190"/>
                    <a:pt x="4287" y="6402"/>
                  </a:cubicBezTo>
                  <a:cubicBezTo>
                    <a:pt x="4287" y="6418"/>
                    <a:pt x="4311" y="6426"/>
                    <a:pt x="4311" y="6441"/>
                  </a:cubicBezTo>
                  <a:cubicBezTo>
                    <a:pt x="4437" y="6701"/>
                    <a:pt x="4571" y="6953"/>
                    <a:pt x="4681" y="7212"/>
                  </a:cubicBezTo>
                  <a:cubicBezTo>
                    <a:pt x="4807" y="7511"/>
                    <a:pt x="4987" y="7763"/>
                    <a:pt x="5129" y="8054"/>
                  </a:cubicBezTo>
                  <a:cubicBezTo>
                    <a:pt x="5310" y="8423"/>
                    <a:pt x="5593" y="8738"/>
                    <a:pt x="5782" y="9108"/>
                  </a:cubicBezTo>
                  <a:cubicBezTo>
                    <a:pt x="6010" y="9524"/>
                    <a:pt x="6325" y="9878"/>
                    <a:pt x="6608" y="10256"/>
                  </a:cubicBezTo>
                  <a:cubicBezTo>
                    <a:pt x="6757" y="10476"/>
                    <a:pt x="6930" y="10673"/>
                    <a:pt x="7135" y="10854"/>
                  </a:cubicBezTo>
                  <a:cubicBezTo>
                    <a:pt x="7213" y="10924"/>
                    <a:pt x="7323" y="10956"/>
                    <a:pt x="7371" y="11042"/>
                  </a:cubicBezTo>
                  <a:cubicBezTo>
                    <a:pt x="7528" y="11302"/>
                    <a:pt x="7732" y="11522"/>
                    <a:pt x="7992" y="11687"/>
                  </a:cubicBezTo>
                  <a:cubicBezTo>
                    <a:pt x="8204" y="11837"/>
                    <a:pt x="8299" y="12120"/>
                    <a:pt x="8566" y="12199"/>
                  </a:cubicBezTo>
                  <a:cubicBezTo>
                    <a:pt x="8582" y="12199"/>
                    <a:pt x="8582" y="12222"/>
                    <a:pt x="8590" y="12238"/>
                  </a:cubicBezTo>
                  <a:cubicBezTo>
                    <a:pt x="8708" y="12419"/>
                    <a:pt x="8896" y="12505"/>
                    <a:pt x="9062" y="12631"/>
                  </a:cubicBezTo>
                  <a:cubicBezTo>
                    <a:pt x="9078" y="12642"/>
                    <a:pt x="9102" y="12657"/>
                    <a:pt x="9120" y="12657"/>
                  </a:cubicBezTo>
                  <a:cubicBezTo>
                    <a:pt x="9129" y="12657"/>
                    <a:pt x="9135" y="12654"/>
                    <a:pt x="9140" y="12647"/>
                  </a:cubicBezTo>
                  <a:cubicBezTo>
                    <a:pt x="9219" y="12553"/>
                    <a:pt x="9345" y="12490"/>
                    <a:pt x="9376" y="12348"/>
                  </a:cubicBezTo>
                  <a:cubicBezTo>
                    <a:pt x="9392" y="12277"/>
                    <a:pt x="9353" y="12207"/>
                    <a:pt x="9282" y="12183"/>
                  </a:cubicBezTo>
                  <a:cubicBezTo>
                    <a:pt x="8967" y="12057"/>
                    <a:pt x="8747" y="11805"/>
                    <a:pt x="8519" y="11562"/>
                  </a:cubicBezTo>
                  <a:cubicBezTo>
                    <a:pt x="8495" y="11522"/>
                    <a:pt x="8456" y="11514"/>
                    <a:pt x="8480" y="11451"/>
                  </a:cubicBezTo>
                  <a:cubicBezTo>
                    <a:pt x="8519" y="11294"/>
                    <a:pt x="8440" y="11176"/>
                    <a:pt x="8307" y="11098"/>
                  </a:cubicBezTo>
                  <a:cubicBezTo>
                    <a:pt x="8267" y="11074"/>
                    <a:pt x="8251" y="11058"/>
                    <a:pt x="8259" y="10995"/>
                  </a:cubicBezTo>
                  <a:cubicBezTo>
                    <a:pt x="8275" y="10799"/>
                    <a:pt x="8212" y="10736"/>
                    <a:pt x="8023" y="10696"/>
                  </a:cubicBezTo>
                  <a:cubicBezTo>
                    <a:pt x="7976" y="10681"/>
                    <a:pt x="7913" y="10704"/>
                    <a:pt x="7905" y="10626"/>
                  </a:cubicBezTo>
                  <a:cubicBezTo>
                    <a:pt x="7874" y="10453"/>
                    <a:pt x="7748" y="10311"/>
                    <a:pt x="7764" y="10130"/>
                  </a:cubicBezTo>
                  <a:cubicBezTo>
                    <a:pt x="7764" y="10099"/>
                    <a:pt x="7756" y="10067"/>
                    <a:pt x="7732" y="10051"/>
                  </a:cubicBezTo>
                  <a:cubicBezTo>
                    <a:pt x="7591" y="9981"/>
                    <a:pt x="7575" y="9831"/>
                    <a:pt x="7504" y="9713"/>
                  </a:cubicBezTo>
                  <a:cubicBezTo>
                    <a:pt x="7465" y="9627"/>
                    <a:pt x="7386" y="9572"/>
                    <a:pt x="7284" y="9564"/>
                  </a:cubicBezTo>
                  <a:cubicBezTo>
                    <a:pt x="7316" y="9462"/>
                    <a:pt x="7394" y="9367"/>
                    <a:pt x="7284" y="9281"/>
                  </a:cubicBezTo>
                  <a:cubicBezTo>
                    <a:pt x="7213" y="9218"/>
                    <a:pt x="7103" y="9171"/>
                    <a:pt x="7119" y="9045"/>
                  </a:cubicBezTo>
                  <a:cubicBezTo>
                    <a:pt x="6962" y="9021"/>
                    <a:pt x="7032" y="8880"/>
                    <a:pt x="6977" y="8793"/>
                  </a:cubicBezTo>
                  <a:cubicBezTo>
                    <a:pt x="6930" y="8714"/>
                    <a:pt x="6828" y="8636"/>
                    <a:pt x="6962" y="8533"/>
                  </a:cubicBezTo>
                  <a:cubicBezTo>
                    <a:pt x="6985" y="8518"/>
                    <a:pt x="6969" y="8471"/>
                    <a:pt x="6946" y="8455"/>
                  </a:cubicBezTo>
                  <a:cubicBezTo>
                    <a:pt x="6851" y="8376"/>
                    <a:pt x="6804" y="8250"/>
                    <a:pt x="6828" y="8124"/>
                  </a:cubicBezTo>
                  <a:cubicBezTo>
                    <a:pt x="6836" y="8085"/>
                    <a:pt x="6804" y="8054"/>
                    <a:pt x="6757" y="8054"/>
                  </a:cubicBezTo>
                  <a:cubicBezTo>
                    <a:pt x="6663" y="8046"/>
                    <a:pt x="6663" y="8046"/>
                    <a:pt x="6663" y="7975"/>
                  </a:cubicBezTo>
                  <a:lnTo>
                    <a:pt x="6663" y="7723"/>
                  </a:lnTo>
                  <a:cubicBezTo>
                    <a:pt x="6623" y="7716"/>
                    <a:pt x="6600" y="7716"/>
                    <a:pt x="6560" y="7708"/>
                  </a:cubicBezTo>
                  <a:cubicBezTo>
                    <a:pt x="6557" y="7707"/>
                    <a:pt x="6552" y="7706"/>
                    <a:pt x="6548" y="7706"/>
                  </a:cubicBezTo>
                  <a:cubicBezTo>
                    <a:pt x="6536" y="7706"/>
                    <a:pt x="6523" y="7710"/>
                    <a:pt x="6511" y="7710"/>
                  </a:cubicBezTo>
                  <a:cubicBezTo>
                    <a:pt x="6496" y="7710"/>
                    <a:pt x="6482" y="7704"/>
                    <a:pt x="6474" y="7676"/>
                  </a:cubicBezTo>
                  <a:cubicBezTo>
                    <a:pt x="6623" y="7598"/>
                    <a:pt x="6631" y="7566"/>
                    <a:pt x="6529" y="7480"/>
                  </a:cubicBezTo>
                  <a:cubicBezTo>
                    <a:pt x="6458" y="7401"/>
                    <a:pt x="6395" y="7314"/>
                    <a:pt x="6364" y="7212"/>
                  </a:cubicBezTo>
                  <a:cubicBezTo>
                    <a:pt x="6317" y="7141"/>
                    <a:pt x="6301" y="7055"/>
                    <a:pt x="6325" y="6976"/>
                  </a:cubicBezTo>
                  <a:cubicBezTo>
                    <a:pt x="6340" y="6945"/>
                    <a:pt x="6332" y="6905"/>
                    <a:pt x="6301" y="6898"/>
                  </a:cubicBezTo>
                  <a:cubicBezTo>
                    <a:pt x="6151" y="6858"/>
                    <a:pt x="6167" y="6732"/>
                    <a:pt x="6144" y="6622"/>
                  </a:cubicBezTo>
                  <a:cubicBezTo>
                    <a:pt x="6136" y="6567"/>
                    <a:pt x="6167" y="6473"/>
                    <a:pt x="6104" y="6457"/>
                  </a:cubicBezTo>
                  <a:cubicBezTo>
                    <a:pt x="5931" y="6402"/>
                    <a:pt x="5955" y="6276"/>
                    <a:pt x="5939" y="6142"/>
                  </a:cubicBezTo>
                  <a:cubicBezTo>
                    <a:pt x="5931" y="6048"/>
                    <a:pt x="5876" y="5946"/>
                    <a:pt x="5876" y="5859"/>
                  </a:cubicBezTo>
                  <a:cubicBezTo>
                    <a:pt x="5859" y="5849"/>
                    <a:pt x="5845" y="5845"/>
                    <a:pt x="5833" y="5845"/>
                  </a:cubicBezTo>
                  <a:cubicBezTo>
                    <a:pt x="5796" y="5845"/>
                    <a:pt x="5778" y="5885"/>
                    <a:pt x="5736" y="5885"/>
                  </a:cubicBezTo>
                  <a:cubicBezTo>
                    <a:pt x="5731" y="5885"/>
                    <a:pt x="5725" y="5884"/>
                    <a:pt x="5719" y="5883"/>
                  </a:cubicBezTo>
                  <a:cubicBezTo>
                    <a:pt x="5790" y="5781"/>
                    <a:pt x="5774" y="5647"/>
                    <a:pt x="5695" y="5560"/>
                  </a:cubicBezTo>
                  <a:cubicBezTo>
                    <a:pt x="5656" y="5521"/>
                    <a:pt x="5711" y="5450"/>
                    <a:pt x="5656" y="5411"/>
                  </a:cubicBezTo>
                  <a:cubicBezTo>
                    <a:pt x="5646" y="5405"/>
                    <a:pt x="5637" y="5402"/>
                    <a:pt x="5628" y="5402"/>
                  </a:cubicBezTo>
                  <a:cubicBezTo>
                    <a:pt x="5596" y="5402"/>
                    <a:pt x="5572" y="5435"/>
                    <a:pt x="5545" y="5435"/>
                  </a:cubicBezTo>
                  <a:cubicBezTo>
                    <a:pt x="5533" y="5435"/>
                    <a:pt x="5521" y="5429"/>
                    <a:pt x="5507" y="5411"/>
                  </a:cubicBezTo>
                  <a:cubicBezTo>
                    <a:pt x="5625" y="5262"/>
                    <a:pt x="5546" y="5104"/>
                    <a:pt x="5467" y="4978"/>
                  </a:cubicBezTo>
                  <a:cubicBezTo>
                    <a:pt x="5404" y="4908"/>
                    <a:pt x="5373" y="4805"/>
                    <a:pt x="5389" y="4711"/>
                  </a:cubicBezTo>
                  <a:cubicBezTo>
                    <a:pt x="5444" y="4546"/>
                    <a:pt x="5357" y="4412"/>
                    <a:pt x="5365" y="4263"/>
                  </a:cubicBezTo>
                  <a:cubicBezTo>
                    <a:pt x="5357" y="4261"/>
                    <a:pt x="5350" y="4260"/>
                    <a:pt x="5344" y="4260"/>
                  </a:cubicBezTo>
                  <a:cubicBezTo>
                    <a:pt x="5287" y="4260"/>
                    <a:pt x="5265" y="4328"/>
                    <a:pt x="5222" y="4328"/>
                  </a:cubicBezTo>
                  <a:cubicBezTo>
                    <a:pt x="5213" y="4328"/>
                    <a:pt x="5203" y="4325"/>
                    <a:pt x="5192" y="4318"/>
                  </a:cubicBezTo>
                  <a:cubicBezTo>
                    <a:pt x="5160" y="4200"/>
                    <a:pt x="5302" y="4168"/>
                    <a:pt x="5310" y="4066"/>
                  </a:cubicBezTo>
                  <a:cubicBezTo>
                    <a:pt x="5121" y="4011"/>
                    <a:pt x="5098" y="3995"/>
                    <a:pt x="5105" y="3783"/>
                  </a:cubicBezTo>
                  <a:cubicBezTo>
                    <a:pt x="5105" y="3720"/>
                    <a:pt x="5082" y="3673"/>
                    <a:pt x="5035" y="3665"/>
                  </a:cubicBezTo>
                  <a:cubicBezTo>
                    <a:pt x="4877" y="3641"/>
                    <a:pt x="4862" y="3492"/>
                    <a:pt x="4862" y="3421"/>
                  </a:cubicBezTo>
                  <a:cubicBezTo>
                    <a:pt x="4862" y="3311"/>
                    <a:pt x="4814" y="3280"/>
                    <a:pt x="4736" y="3272"/>
                  </a:cubicBezTo>
                  <a:cubicBezTo>
                    <a:pt x="4602" y="3256"/>
                    <a:pt x="4555" y="3083"/>
                    <a:pt x="4413" y="3083"/>
                  </a:cubicBezTo>
                  <a:cubicBezTo>
                    <a:pt x="4405" y="3067"/>
                    <a:pt x="4398" y="3044"/>
                    <a:pt x="4398" y="3020"/>
                  </a:cubicBezTo>
                  <a:cubicBezTo>
                    <a:pt x="4437" y="2941"/>
                    <a:pt x="4382" y="2894"/>
                    <a:pt x="4350" y="2831"/>
                  </a:cubicBezTo>
                  <a:cubicBezTo>
                    <a:pt x="4287" y="2705"/>
                    <a:pt x="4146" y="2627"/>
                    <a:pt x="4154" y="2462"/>
                  </a:cubicBezTo>
                  <a:cubicBezTo>
                    <a:pt x="4154" y="2438"/>
                    <a:pt x="4122" y="2399"/>
                    <a:pt x="4099" y="2391"/>
                  </a:cubicBezTo>
                  <a:cubicBezTo>
                    <a:pt x="3933" y="2344"/>
                    <a:pt x="3918" y="2233"/>
                    <a:pt x="3996" y="2084"/>
                  </a:cubicBezTo>
                  <a:cubicBezTo>
                    <a:pt x="3871" y="2060"/>
                    <a:pt x="3776" y="2013"/>
                    <a:pt x="3745" y="1887"/>
                  </a:cubicBezTo>
                  <a:cubicBezTo>
                    <a:pt x="3737" y="1840"/>
                    <a:pt x="3698" y="1809"/>
                    <a:pt x="3650" y="1801"/>
                  </a:cubicBezTo>
                  <a:cubicBezTo>
                    <a:pt x="3572" y="1793"/>
                    <a:pt x="3564" y="1738"/>
                    <a:pt x="3532" y="1683"/>
                  </a:cubicBezTo>
                  <a:cubicBezTo>
                    <a:pt x="3501" y="1628"/>
                    <a:pt x="3564" y="1581"/>
                    <a:pt x="3540" y="1526"/>
                  </a:cubicBezTo>
                  <a:lnTo>
                    <a:pt x="3493" y="1526"/>
                  </a:lnTo>
                  <a:cubicBezTo>
                    <a:pt x="3453" y="1535"/>
                    <a:pt x="3419" y="1540"/>
                    <a:pt x="3391" y="1540"/>
                  </a:cubicBezTo>
                  <a:cubicBezTo>
                    <a:pt x="3295" y="1540"/>
                    <a:pt x="3256" y="1486"/>
                    <a:pt x="3226" y="1353"/>
                  </a:cubicBezTo>
                  <a:cubicBezTo>
                    <a:pt x="3218" y="1321"/>
                    <a:pt x="3210" y="1282"/>
                    <a:pt x="3186" y="1282"/>
                  </a:cubicBezTo>
                  <a:cubicBezTo>
                    <a:pt x="2998" y="1250"/>
                    <a:pt x="2942" y="1109"/>
                    <a:pt x="2887" y="959"/>
                  </a:cubicBezTo>
                  <a:cubicBezTo>
                    <a:pt x="2880" y="928"/>
                    <a:pt x="2840" y="904"/>
                    <a:pt x="2809" y="873"/>
                  </a:cubicBezTo>
                  <a:cubicBezTo>
                    <a:pt x="2557" y="574"/>
                    <a:pt x="2266" y="299"/>
                    <a:pt x="1944" y="71"/>
                  </a:cubicBezTo>
                  <a:cubicBezTo>
                    <a:pt x="1881" y="31"/>
                    <a:pt x="1839" y="1"/>
                    <a:pt x="1792" y="1"/>
                  </a:cubicBezTo>
                  <a:close/>
                </a:path>
              </a:pathLst>
            </a:custGeom>
            <a:solidFill>
              <a:schemeClr val="accent1"/>
            </a:solidFill>
            <a:ln w="0">
              <a:noFill/>
            </a:ln>
          </p:spPr>
          <p:style>
            <a:lnRef idx="0"/>
            <a:fillRef idx="0"/>
            <a:effectRef idx="0"/>
            <a:fontRef idx="minor"/>
          </p:style>
          <p:txBody>
            <a:bodyPr lIns="90000" rIns="90000" tIns="91440" bIns="91440" anchor="ctr">
              <a:noAutofit/>
            </a:bodyPr>
            <a:p>
              <a:pPr>
                <a:lnSpc>
                  <a:spcPct val="100000"/>
                </a:lnSpc>
                <a:tabLst>
                  <a:tab algn="l" pos="0"/>
                </a:tabLst>
              </a:pPr>
              <a:endParaRPr b="0" lang="pt-BR" sz="1400" spc="-1" strike="noStrike">
                <a:solidFill>
                  <a:srgbClr val="000000"/>
                </a:solidFill>
                <a:latin typeface="Arial"/>
                <a:ea typeface="DejaVu Sans"/>
              </a:endParaRPr>
            </a:p>
          </p:txBody>
        </p:sp>
        <p:sp>
          <p:nvSpPr>
            <p:cNvPr id="177" name="Google Shape;493;p16"/>
            <p:cNvSpPr/>
            <p:nvPr/>
          </p:nvSpPr>
          <p:spPr>
            <a:xfrm flipH="1">
              <a:off x="600120" y="4622400"/>
              <a:ext cx="450000" cy="631080"/>
            </a:xfrm>
            <a:custGeom>
              <a:avLst/>
              <a:gdLst>
                <a:gd name="textAreaLeft" fmla="*/ -720 w 450000"/>
                <a:gd name="textAreaRight" fmla="*/ 450720 w 450000"/>
                <a:gd name="textAreaTop" fmla="*/ 0 h 631080"/>
                <a:gd name="textAreaBottom" fmla="*/ 632520 h 631080"/>
              </a:gdLst>
              <a:ahLst/>
              <a:rect l="textAreaLeft" t="textAreaTop" r="textAreaRight" b="textAreaBottom"/>
              <a:pathLst>
                <a:path w="7347" h="10294">
                  <a:moveTo>
                    <a:pt x="1030" y="0"/>
                  </a:moveTo>
                  <a:cubicBezTo>
                    <a:pt x="999" y="0"/>
                    <a:pt x="960" y="16"/>
                    <a:pt x="960" y="47"/>
                  </a:cubicBezTo>
                  <a:cubicBezTo>
                    <a:pt x="983" y="252"/>
                    <a:pt x="795" y="283"/>
                    <a:pt x="692" y="386"/>
                  </a:cubicBezTo>
                  <a:cubicBezTo>
                    <a:pt x="659" y="419"/>
                    <a:pt x="626" y="441"/>
                    <a:pt x="594" y="441"/>
                  </a:cubicBezTo>
                  <a:cubicBezTo>
                    <a:pt x="565" y="441"/>
                    <a:pt x="538" y="423"/>
                    <a:pt x="511" y="378"/>
                  </a:cubicBezTo>
                  <a:cubicBezTo>
                    <a:pt x="480" y="324"/>
                    <a:pt x="449" y="301"/>
                    <a:pt x="413" y="301"/>
                  </a:cubicBezTo>
                  <a:cubicBezTo>
                    <a:pt x="386" y="301"/>
                    <a:pt x="357" y="315"/>
                    <a:pt x="323" y="338"/>
                  </a:cubicBezTo>
                  <a:cubicBezTo>
                    <a:pt x="283" y="362"/>
                    <a:pt x="236" y="378"/>
                    <a:pt x="197" y="386"/>
                  </a:cubicBezTo>
                  <a:cubicBezTo>
                    <a:pt x="16" y="441"/>
                    <a:pt x="0" y="472"/>
                    <a:pt x="126" y="614"/>
                  </a:cubicBezTo>
                  <a:cubicBezTo>
                    <a:pt x="291" y="818"/>
                    <a:pt x="496" y="983"/>
                    <a:pt x="732" y="1109"/>
                  </a:cubicBezTo>
                  <a:cubicBezTo>
                    <a:pt x="763" y="1125"/>
                    <a:pt x="818" y="1101"/>
                    <a:pt x="834" y="1148"/>
                  </a:cubicBezTo>
                  <a:cubicBezTo>
                    <a:pt x="897" y="1329"/>
                    <a:pt x="1062" y="1384"/>
                    <a:pt x="1211" y="1455"/>
                  </a:cubicBezTo>
                  <a:cubicBezTo>
                    <a:pt x="1314" y="1502"/>
                    <a:pt x="1408" y="1557"/>
                    <a:pt x="1502" y="1628"/>
                  </a:cubicBezTo>
                  <a:cubicBezTo>
                    <a:pt x="1668" y="1738"/>
                    <a:pt x="1778" y="1904"/>
                    <a:pt x="1951" y="2006"/>
                  </a:cubicBezTo>
                  <a:cubicBezTo>
                    <a:pt x="2305" y="2234"/>
                    <a:pt x="2698" y="2375"/>
                    <a:pt x="3020" y="2651"/>
                  </a:cubicBezTo>
                  <a:cubicBezTo>
                    <a:pt x="3068" y="2690"/>
                    <a:pt x="3115" y="2722"/>
                    <a:pt x="3154" y="2769"/>
                  </a:cubicBezTo>
                  <a:cubicBezTo>
                    <a:pt x="3181" y="2795"/>
                    <a:pt x="3204" y="2806"/>
                    <a:pt x="3225" y="2806"/>
                  </a:cubicBezTo>
                  <a:cubicBezTo>
                    <a:pt x="3259" y="2806"/>
                    <a:pt x="3287" y="2776"/>
                    <a:pt x="3311" y="2737"/>
                  </a:cubicBezTo>
                  <a:cubicBezTo>
                    <a:pt x="3390" y="3005"/>
                    <a:pt x="3532" y="3241"/>
                    <a:pt x="3736" y="3437"/>
                  </a:cubicBezTo>
                  <a:cubicBezTo>
                    <a:pt x="3760" y="3461"/>
                    <a:pt x="3783" y="3492"/>
                    <a:pt x="3791" y="3532"/>
                  </a:cubicBezTo>
                  <a:cubicBezTo>
                    <a:pt x="3826" y="3642"/>
                    <a:pt x="3839" y="3682"/>
                    <a:pt x="3897" y="3682"/>
                  </a:cubicBezTo>
                  <a:cubicBezTo>
                    <a:pt x="3930" y="3682"/>
                    <a:pt x="3977" y="3669"/>
                    <a:pt x="4051" y="3650"/>
                  </a:cubicBezTo>
                  <a:lnTo>
                    <a:pt x="4051" y="3650"/>
                  </a:lnTo>
                  <a:cubicBezTo>
                    <a:pt x="4019" y="3713"/>
                    <a:pt x="3972" y="3760"/>
                    <a:pt x="4004" y="3823"/>
                  </a:cubicBezTo>
                  <a:cubicBezTo>
                    <a:pt x="4066" y="3980"/>
                    <a:pt x="4098" y="4161"/>
                    <a:pt x="4184" y="4318"/>
                  </a:cubicBezTo>
                  <a:cubicBezTo>
                    <a:pt x="4381" y="4625"/>
                    <a:pt x="4578" y="4932"/>
                    <a:pt x="4759" y="5238"/>
                  </a:cubicBezTo>
                  <a:cubicBezTo>
                    <a:pt x="4798" y="5309"/>
                    <a:pt x="4877" y="5341"/>
                    <a:pt x="4900" y="5419"/>
                  </a:cubicBezTo>
                  <a:cubicBezTo>
                    <a:pt x="4995" y="5671"/>
                    <a:pt x="5152" y="5891"/>
                    <a:pt x="5278" y="6135"/>
                  </a:cubicBezTo>
                  <a:cubicBezTo>
                    <a:pt x="5411" y="6363"/>
                    <a:pt x="5514" y="6623"/>
                    <a:pt x="5569" y="6890"/>
                  </a:cubicBezTo>
                  <a:cubicBezTo>
                    <a:pt x="5584" y="6945"/>
                    <a:pt x="5600" y="7008"/>
                    <a:pt x="5632" y="7063"/>
                  </a:cubicBezTo>
                  <a:cubicBezTo>
                    <a:pt x="5742" y="7268"/>
                    <a:pt x="5828" y="7480"/>
                    <a:pt x="5883" y="7708"/>
                  </a:cubicBezTo>
                  <a:cubicBezTo>
                    <a:pt x="5946" y="7928"/>
                    <a:pt x="6048" y="8125"/>
                    <a:pt x="6111" y="8345"/>
                  </a:cubicBezTo>
                  <a:cubicBezTo>
                    <a:pt x="6206" y="8723"/>
                    <a:pt x="6395" y="9077"/>
                    <a:pt x="6481" y="9470"/>
                  </a:cubicBezTo>
                  <a:cubicBezTo>
                    <a:pt x="6513" y="9651"/>
                    <a:pt x="6599" y="9816"/>
                    <a:pt x="6615" y="10005"/>
                  </a:cubicBezTo>
                  <a:cubicBezTo>
                    <a:pt x="6623" y="10068"/>
                    <a:pt x="6646" y="10123"/>
                    <a:pt x="6678" y="10178"/>
                  </a:cubicBezTo>
                  <a:cubicBezTo>
                    <a:pt x="6706" y="10252"/>
                    <a:pt x="6775" y="10294"/>
                    <a:pt x="6845" y="10294"/>
                  </a:cubicBezTo>
                  <a:cubicBezTo>
                    <a:pt x="6893" y="10294"/>
                    <a:pt x="6941" y="10274"/>
                    <a:pt x="6977" y="10233"/>
                  </a:cubicBezTo>
                  <a:cubicBezTo>
                    <a:pt x="7039" y="10186"/>
                    <a:pt x="7087" y="10131"/>
                    <a:pt x="7142" y="10075"/>
                  </a:cubicBezTo>
                  <a:cubicBezTo>
                    <a:pt x="7205" y="10020"/>
                    <a:pt x="7220" y="9926"/>
                    <a:pt x="7181" y="9855"/>
                  </a:cubicBezTo>
                  <a:cubicBezTo>
                    <a:pt x="7079" y="9596"/>
                    <a:pt x="7055" y="9313"/>
                    <a:pt x="6914" y="9069"/>
                  </a:cubicBezTo>
                  <a:cubicBezTo>
                    <a:pt x="6906" y="9045"/>
                    <a:pt x="6882" y="9029"/>
                    <a:pt x="6882" y="9014"/>
                  </a:cubicBezTo>
                  <a:cubicBezTo>
                    <a:pt x="6906" y="8715"/>
                    <a:pt x="6725" y="8463"/>
                    <a:pt x="6670" y="8180"/>
                  </a:cubicBezTo>
                  <a:cubicBezTo>
                    <a:pt x="6654" y="8093"/>
                    <a:pt x="6591" y="8007"/>
                    <a:pt x="6591" y="7905"/>
                  </a:cubicBezTo>
                  <a:cubicBezTo>
                    <a:pt x="6607" y="7818"/>
                    <a:pt x="6544" y="7732"/>
                    <a:pt x="6450" y="7724"/>
                  </a:cubicBezTo>
                  <a:cubicBezTo>
                    <a:pt x="6410" y="7716"/>
                    <a:pt x="6379" y="7700"/>
                    <a:pt x="6434" y="7653"/>
                  </a:cubicBezTo>
                  <a:cubicBezTo>
                    <a:pt x="6489" y="7614"/>
                    <a:pt x="6465" y="7590"/>
                    <a:pt x="6418" y="7566"/>
                  </a:cubicBezTo>
                  <a:cubicBezTo>
                    <a:pt x="6379" y="7551"/>
                    <a:pt x="6371" y="7535"/>
                    <a:pt x="6371" y="7480"/>
                  </a:cubicBezTo>
                  <a:cubicBezTo>
                    <a:pt x="6387" y="7260"/>
                    <a:pt x="6300" y="7063"/>
                    <a:pt x="6253" y="6859"/>
                  </a:cubicBezTo>
                  <a:cubicBezTo>
                    <a:pt x="6214" y="6717"/>
                    <a:pt x="6159" y="6583"/>
                    <a:pt x="6221" y="6426"/>
                  </a:cubicBezTo>
                  <a:lnTo>
                    <a:pt x="6221" y="6426"/>
                  </a:lnTo>
                  <a:cubicBezTo>
                    <a:pt x="6245" y="6442"/>
                    <a:pt x="6253" y="6450"/>
                    <a:pt x="6253" y="6457"/>
                  </a:cubicBezTo>
                  <a:cubicBezTo>
                    <a:pt x="6473" y="6882"/>
                    <a:pt x="6733" y="7283"/>
                    <a:pt x="6945" y="7716"/>
                  </a:cubicBezTo>
                  <a:cubicBezTo>
                    <a:pt x="6953" y="7739"/>
                    <a:pt x="6969" y="7763"/>
                    <a:pt x="6984" y="7795"/>
                  </a:cubicBezTo>
                  <a:cubicBezTo>
                    <a:pt x="7005" y="7825"/>
                    <a:pt x="7038" y="7842"/>
                    <a:pt x="7072" y="7842"/>
                  </a:cubicBezTo>
                  <a:cubicBezTo>
                    <a:pt x="7091" y="7842"/>
                    <a:pt x="7109" y="7837"/>
                    <a:pt x="7126" y="7826"/>
                  </a:cubicBezTo>
                  <a:cubicBezTo>
                    <a:pt x="7181" y="7802"/>
                    <a:pt x="7173" y="7763"/>
                    <a:pt x="7157" y="7716"/>
                  </a:cubicBezTo>
                  <a:cubicBezTo>
                    <a:pt x="7134" y="7661"/>
                    <a:pt x="7102" y="7614"/>
                    <a:pt x="7173" y="7598"/>
                  </a:cubicBezTo>
                  <a:cubicBezTo>
                    <a:pt x="7346" y="7543"/>
                    <a:pt x="7252" y="7456"/>
                    <a:pt x="7197" y="7393"/>
                  </a:cubicBezTo>
                  <a:cubicBezTo>
                    <a:pt x="7157" y="7346"/>
                    <a:pt x="7157" y="7331"/>
                    <a:pt x="7197" y="7299"/>
                  </a:cubicBezTo>
                  <a:cubicBezTo>
                    <a:pt x="7323" y="7220"/>
                    <a:pt x="7323" y="7165"/>
                    <a:pt x="7157" y="7142"/>
                  </a:cubicBezTo>
                  <a:cubicBezTo>
                    <a:pt x="7118" y="7134"/>
                    <a:pt x="7110" y="7079"/>
                    <a:pt x="7126" y="7039"/>
                  </a:cubicBezTo>
                  <a:cubicBezTo>
                    <a:pt x="7157" y="6945"/>
                    <a:pt x="7181" y="6851"/>
                    <a:pt x="7047" y="6811"/>
                  </a:cubicBezTo>
                  <a:cubicBezTo>
                    <a:pt x="7000" y="6804"/>
                    <a:pt x="7008" y="6748"/>
                    <a:pt x="6992" y="6717"/>
                  </a:cubicBezTo>
                  <a:cubicBezTo>
                    <a:pt x="6969" y="6631"/>
                    <a:pt x="6914" y="6568"/>
                    <a:pt x="6835" y="6528"/>
                  </a:cubicBezTo>
                  <a:cubicBezTo>
                    <a:pt x="6748" y="6489"/>
                    <a:pt x="6693" y="6410"/>
                    <a:pt x="6686" y="6316"/>
                  </a:cubicBezTo>
                  <a:cubicBezTo>
                    <a:pt x="6670" y="6135"/>
                    <a:pt x="6552" y="5970"/>
                    <a:pt x="6379" y="5899"/>
                  </a:cubicBezTo>
                  <a:cubicBezTo>
                    <a:pt x="6355" y="5891"/>
                    <a:pt x="6300" y="5883"/>
                    <a:pt x="6316" y="5852"/>
                  </a:cubicBezTo>
                  <a:cubicBezTo>
                    <a:pt x="6395" y="5679"/>
                    <a:pt x="6206" y="5687"/>
                    <a:pt x="6159" y="5608"/>
                  </a:cubicBezTo>
                  <a:cubicBezTo>
                    <a:pt x="6117" y="5529"/>
                    <a:pt x="6071" y="5501"/>
                    <a:pt x="6016" y="5501"/>
                  </a:cubicBezTo>
                  <a:cubicBezTo>
                    <a:pt x="5967" y="5501"/>
                    <a:pt x="5911" y="5523"/>
                    <a:pt x="5844" y="5553"/>
                  </a:cubicBezTo>
                  <a:cubicBezTo>
                    <a:pt x="5907" y="5427"/>
                    <a:pt x="5930" y="5333"/>
                    <a:pt x="5781" y="5286"/>
                  </a:cubicBezTo>
                  <a:cubicBezTo>
                    <a:pt x="5750" y="5278"/>
                    <a:pt x="5734" y="5231"/>
                    <a:pt x="5718" y="5199"/>
                  </a:cubicBezTo>
                  <a:cubicBezTo>
                    <a:pt x="5632" y="5057"/>
                    <a:pt x="5545" y="4916"/>
                    <a:pt x="5466" y="4774"/>
                  </a:cubicBezTo>
                  <a:cubicBezTo>
                    <a:pt x="5341" y="4538"/>
                    <a:pt x="5223" y="4302"/>
                    <a:pt x="5097" y="4066"/>
                  </a:cubicBezTo>
                  <a:cubicBezTo>
                    <a:pt x="5018" y="3909"/>
                    <a:pt x="4955" y="3744"/>
                    <a:pt x="4837" y="3618"/>
                  </a:cubicBezTo>
                  <a:cubicBezTo>
                    <a:pt x="4774" y="3555"/>
                    <a:pt x="4735" y="3484"/>
                    <a:pt x="4711" y="3406"/>
                  </a:cubicBezTo>
                  <a:cubicBezTo>
                    <a:pt x="4633" y="3170"/>
                    <a:pt x="4546" y="2926"/>
                    <a:pt x="4287" y="2816"/>
                  </a:cubicBezTo>
                  <a:cubicBezTo>
                    <a:pt x="4263" y="2800"/>
                    <a:pt x="4239" y="2777"/>
                    <a:pt x="4224" y="2745"/>
                  </a:cubicBezTo>
                  <a:cubicBezTo>
                    <a:pt x="4137" y="2572"/>
                    <a:pt x="4098" y="2368"/>
                    <a:pt x="3886" y="2289"/>
                  </a:cubicBezTo>
                  <a:cubicBezTo>
                    <a:pt x="3878" y="2289"/>
                    <a:pt x="3878" y="2265"/>
                    <a:pt x="3886" y="2250"/>
                  </a:cubicBezTo>
                  <a:cubicBezTo>
                    <a:pt x="3909" y="2147"/>
                    <a:pt x="3815" y="2084"/>
                    <a:pt x="3775" y="2061"/>
                  </a:cubicBezTo>
                  <a:cubicBezTo>
                    <a:pt x="3579" y="1966"/>
                    <a:pt x="3539" y="1699"/>
                    <a:pt x="3296" y="1644"/>
                  </a:cubicBezTo>
                  <a:cubicBezTo>
                    <a:pt x="3217" y="1620"/>
                    <a:pt x="3130" y="1502"/>
                    <a:pt x="3044" y="1455"/>
                  </a:cubicBezTo>
                  <a:cubicBezTo>
                    <a:pt x="2962" y="1421"/>
                    <a:pt x="2939" y="1305"/>
                    <a:pt x="2843" y="1305"/>
                  </a:cubicBezTo>
                  <a:cubicBezTo>
                    <a:pt x="2828" y="1305"/>
                    <a:pt x="2811" y="1307"/>
                    <a:pt x="2792" y="1314"/>
                  </a:cubicBezTo>
                  <a:cubicBezTo>
                    <a:pt x="2769" y="1314"/>
                    <a:pt x="2761" y="1266"/>
                    <a:pt x="2753" y="1235"/>
                  </a:cubicBezTo>
                  <a:cubicBezTo>
                    <a:pt x="2729" y="1188"/>
                    <a:pt x="2706" y="1141"/>
                    <a:pt x="2690" y="1086"/>
                  </a:cubicBezTo>
                  <a:cubicBezTo>
                    <a:pt x="2670" y="1006"/>
                    <a:pt x="2644" y="937"/>
                    <a:pt x="2561" y="937"/>
                  </a:cubicBezTo>
                  <a:cubicBezTo>
                    <a:pt x="2545" y="937"/>
                    <a:pt x="2528" y="939"/>
                    <a:pt x="2509" y="944"/>
                  </a:cubicBezTo>
                  <a:cubicBezTo>
                    <a:pt x="2498" y="947"/>
                    <a:pt x="2488" y="948"/>
                    <a:pt x="2479" y="948"/>
                  </a:cubicBezTo>
                  <a:cubicBezTo>
                    <a:pt x="2436" y="948"/>
                    <a:pt x="2412" y="917"/>
                    <a:pt x="2399" y="865"/>
                  </a:cubicBezTo>
                  <a:cubicBezTo>
                    <a:pt x="2281" y="527"/>
                    <a:pt x="1966" y="386"/>
                    <a:pt x="1699" y="220"/>
                  </a:cubicBezTo>
                  <a:cubicBezTo>
                    <a:pt x="1550" y="150"/>
                    <a:pt x="1408" y="87"/>
                    <a:pt x="1251" y="39"/>
                  </a:cubicBezTo>
                  <a:cubicBezTo>
                    <a:pt x="1180" y="16"/>
                    <a:pt x="1101" y="0"/>
                    <a:pt x="1030" y="0"/>
                  </a:cubicBezTo>
                  <a:close/>
                </a:path>
              </a:pathLst>
            </a:custGeom>
            <a:solidFill>
              <a:schemeClr val="accent1"/>
            </a:solidFill>
            <a:ln w="0">
              <a:noFill/>
            </a:ln>
          </p:spPr>
          <p:style>
            <a:lnRef idx="0"/>
            <a:fillRef idx="0"/>
            <a:effectRef idx="0"/>
            <a:fontRef idx="minor"/>
          </p:style>
          <p:txBody>
            <a:bodyPr lIns="90000" rIns="90000" tIns="91440" bIns="91440" anchor="ctr">
              <a:noAutofit/>
            </a:bodyPr>
            <a:p>
              <a:pPr>
                <a:lnSpc>
                  <a:spcPct val="100000"/>
                </a:lnSpc>
                <a:tabLst>
                  <a:tab algn="l" pos="0"/>
                </a:tabLst>
              </a:pPr>
              <a:endParaRPr b="0" lang="pt-BR" sz="1400" spc="-1" strike="noStrike">
                <a:solidFill>
                  <a:srgbClr val="000000"/>
                </a:solidFill>
                <a:latin typeface="Arial"/>
                <a:ea typeface="DejaVu Sans"/>
              </a:endParaRPr>
            </a:p>
          </p:txBody>
        </p:sp>
        <p:sp>
          <p:nvSpPr>
            <p:cNvPr id="178" name="Google Shape;494;p16"/>
            <p:cNvSpPr/>
            <p:nvPr/>
          </p:nvSpPr>
          <p:spPr>
            <a:xfrm flipH="1">
              <a:off x="269280" y="4933800"/>
              <a:ext cx="355680" cy="453960"/>
            </a:xfrm>
            <a:custGeom>
              <a:avLst/>
              <a:gdLst>
                <a:gd name="textAreaLeft" fmla="*/ -720 w 355680"/>
                <a:gd name="textAreaRight" fmla="*/ 356400 w 355680"/>
                <a:gd name="textAreaTop" fmla="*/ 0 h 453960"/>
                <a:gd name="textAreaBottom" fmla="*/ 455400 h 453960"/>
              </a:gdLst>
              <a:ahLst/>
              <a:rect l="textAreaLeft" t="textAreaTop" r="textAreaRight" b="textAreaBottom"/>
              <a:pathLst>
                <a:path w="5813" h="7415">
                  <a:moveTo>
                    <a:pt x="489" y="1"/>
                  </a:moveTo>
                  <a:cubicBezTo>
                    <a:pt x="447" y="1"/>
                    <a:pt x="397" y="20"/>
                    <a:pt x="323" y="57"/>
                  </a:cubicBezTo>
                  <a:cubicBezTo>
                    <a:pt x="276" y="89"/>
                    <a:pt x="213" y="112"/>
                    <a:pt x="158" y="120"/>
                  </a:cubicBezTo>
                  <a:cubicBezTo>
                    <a:pt x="16" y="160"/>
                    <a:pt x="0" y="215"/>
                    <a:pt x="103" y="317"/>
                  </a:cubicBezTo>
                  <a:cubicBezTo>
                    <a:pt x="150" y="372"/>
                    <a:pt x="244" y="395"/>
                    <a:pt x="244" y="458"/>
                  </a:cubicBezTo>
                  <a:cubicBezTo>
                    <a:pt x="244" y="679"/>
                    <a:pt x="402" y="812"/>
                    <a:pt x="449" y="930"/>
                  </a:cubicBezTo>
                  <a:cubicBezTo>
                    <a:pt x="622" y="1284"/>
                    <a:pt x="826" y="1607"/>
                    <a:pt x="1078" y="1906"/>
                  </a:cubicBezTo>
                  <a:cubicBezTo>
                    <a:pt x="1188" y="2039"/>
                    <a:pt x="1306" y="2173"/>
                    <a:pt x="1314" y="2385"/>
                  </a:cubicBezTo>
                  <a:cubicBezTo>
                    <a:pt x="1330" y="2566"/>
                    <a:pt x="1393" y="2739"/>
                    <a:pt x="1503" y="2889"/>
                  </a:cubicBezTo>
                  <a:cubicBezTo>
                    <a:pt x="1589" y="3007"/>
                    <a:pt x="1589" y="3125"/>
                    <a:pt x="1621" y="3235"/>
                  </a:cubicBezTo>
                  <a:cubicBezTo>
                    <a:pt x="1652" y="3321"/>
                    <a:pt x="1589" y="3400"/>
                    <a:pt x="1589" y="3486"/>
                  </a:cubicBezTo>
                  <a:cubicBezTo>
                    <a:pt x="1589" y="3549"/>
                    <a:pt x="1550" y="3660"/>
                    <a:pt x="1629" y="3660"/>
                  </a:cubicBezTo>
                  <a:cubicBezTo>
                    <a:pt x="1794" y="3667"/>
                    <a:pt x="1739" y="3762"/>
                    <a:pt x="1739" y="3848"/>
                  </a:cubicBezTo>
                  <a:cubicBezTo>
                    <a:pt x="1739" y="3911"/>
                    <a:pt x="1739" y="3990"/>
                    <a:pt x="1857" y="4006"/>
                  </a:cubicBezTo>
                  <a:cubicBezTo>
                    <a:pt x="1951" y="4021"/>
                    <a:pt x="1975" y="4194"/>
                    <a:pt x="1920" y="4304"/>
                  </a:cubicBezTo>
                  <a:cubicBezTo>
                    <a:pt x="1825" y="4477"/>
                    <a:pt x="1872" y="4572"/>
                    <a:pt x="2022" y="4729"/>
                  </a:cubicBezTo>
                  <a:cubicBezTo>
                    <a:pt x="2077" y="4792"/>
                    <a:pt x="2242" y="4816"/>
                    <a:pt x="2179" y="4973"/>
                  </a:cubicBezTo>
                  <a:cubicBezTo>
                    <a:pt x="2140" y="5044"/>
                    <a:pt x="2108" y="5146"/>
                    <a:pt x="2187" y="5170"/>
                  </a:cubicBezTo>
                  <a:cubicBezTo>
                    <a:pt x="2313" y="5201"/>
                    <a:pt x="2171" y="5288"/>
                    <a:pt x="2242" y="5335"/>
                  </a:cubicBezTo>
                  <a:cubicBezTo>
                    <a:pt x="2352" y="5390"/>
                    <a:pt x="2439" y="5476"/>
                    <a:pt x="2494" y="5586"/>
                  </a:cubicBezTo>
                  <a:cubicBezTo>
                    <a:pt x="2565" y="5571"/>
                    <a:pt x="2635" y="5555"/>
                    <a:pt x="2706" y="5531"/>
                  </a:cubicBezTo>
                  <a:lnTo>
                    <a:pt x="2722" y="5531"/>
                  </a:lnTo>
                  <a:cubicBezTo>
                    <a:pt x="2761" y="5531"/>
                    <a:pt x="2808" y="5539"/>
                    <a:pt x="2801" y="5594"/>
                  </a:cubicBezTo>
                  <a:cubicBezTo>
                    <a:pt x="2796" y="5624"/>
                    <a:pt x="2782" y="5632"/>
                    <a:pt x="2764" y="5632"/>
                  </a:cubicBezTo>
                  <a:cubicBezTo>
                    <a:pt x="2753" y="5632"/>
                    <a:pt x="2742" y="5629"/>
                    <a:pt x="2730" y="5626"/>
                  </a:cubicBezTo>
                  <a:cubicBezTo>
                    <a:pt x="2705" y="5614"/>
                    <a:pt x="2685" y="5609"/>
                    <a:pt x="2669" y="5609"/>
                  </a:cubicBezTo>
                  <a:cubicBezTo>
                    <a:pt x="2608" y="5609"/>
                    <a:pt x="2601" y="5680"/>
                    <a:pt x="2588" y="5736"/>
                  </a:cubicBezTo>
                  <a:cubicBezTo>
                    <a:pt x="2572" y="5822"/>
                    <a:pt x="2620" y="5909"/>
                    <a:pt x="2698" y="5948"/>
                  </a:cubicBezTo>
                  <a:cubicBezTo>
                    <a:pt x="2871" y="6051"/>
                    <a:pt x="2989" y="6247"/>
                    <a:pt x="3217" y="6263"/>
                  </a:cubicBezTo>
                  <a:cubicBezTo>
                    <a:pt x="3265" y="6271"/>
                    <a:pt x="3312" y="6294"/>
                    <a:pt x="3335" y="6334"/>
                  </a:cubicBezTo>
                  <a:cubicBezTo>
                    <a:pt x="3422" y="6475"/>
                    <a:pt x="3579" y="6499"/>
                    <a:pt x="3705" y="6585"/>
                  </a:cubicBezTo>
                  <a:cubicBezTo>
                    <a:pt x="3785" y="6660"/>
                    <a:pt x="3886" y="6698"/>
                    <a:pt x="3990" y="6698"/>
                  </a:cubicBezTo>
                  <a:cubicBezTo>
                    <a:pt x="4039" y="6698"/>
                    <a:pt x="4089" y="6690"/>
                    <a:pt x="4138" y="6672"/>
                  </a:cubicBezTo>
                  <a:cubicBezTo>
                    <a:pt x="4161" y="6664"/>
                    <a:pt x="4181" y="6660"/>
                    <a:pt x="4199" y="6660"/>
                  </a:cubicBezTo>
                  <a:cubicBezTo>
                    <a:pt x="4252" y="6660"/>
                    <a:pt x="4281" y="6695"/>
                    <a:pt x="4311" y="6766"/>
                  </a:cubicBezTo>
                  <a:cubicBezTo>
                    <a:pt x="4397" y="6947"/>
                    <a:pt x="4539" y="7112"/>
                    <a:pt x="4704" y="7230"/>
                  </a:cubicBezTo>
                  <a:cubicBezTo>
                    <a:pt x="4734" y="7270"/>
                    <a:pt x="4779" y="7291"/>
                    <a:pt x="4827" y="7291"/>
                  </a:cubicBezTo>
                  <a:cubicBezTo>
                    <a:pt x="4854" y="7291"/>
                    <a:pt x="4882" y="7284"/>
                    <a:pt x="4908" y="7270"/>
                  </a:cubicBezTo>
                  <a:cubicBezTo>
                    <a:pt x="4936" y="7252"/>
                    <a:pt x="4956" y="7243"/>
                    <a:pt x="4975" y="7243"/>
                  </a:cubicBezTo>
                  <a:cubicBezTo>
                    <a:pt x="4998" y="7243"/>
                    <a:pt x="5019" y="7258"/>
                    <a:pt x="5050" y="7293"/>
                  </a:cubicBezTo>
                  <a:cubicBezTo>
                    <a:pt x="5133" y="7372"/>
                    <a:pt x="5244" y="7415"/>
                    <a:pt x="5357" y="7415"/>
                  </a:cubicBezTo>
                  <a:cubicBezTo>
                    <a:pt x="5446" y="7415"/>
                    <a:pt x="5536" y="7388"/>
                    <a:pt x="5616" y="7333"/>
                  </a:cubicBezTo>
                  <a:cubicBezTo>
                    <a:pt x="5648" y="7309"/>
                    <a:pt x="5711" y="7262"/>
                    <a:pt x="5695" y="7238"/>
                  </a:cubicBezTo>
                  <a:cubicBezTo>
                    <a:pt x="5624" y="7136"/>
                    <a:pt x="5711" y="7112"/>
                    <a:pt x="5750" y="7065"/>
                  </a:cubicBezTo>
                  <a:cubicBezTo>
                    <a:pt x="5813" y="6971"/>
                    <a:pt x="5797" y="6924"/>
                    <a:pt x="5687" y="6908"/>
                  </a:cubicBezTo>
                  <a:cubicBezTo>
                    <a:pt x="5608" y="6900"/>
                    <a:pt x="5585" y="6900"/>
                    <a:pt x="5640" y="6829"/>
                  </a:cubicBezTo>
                  <a:cubicBezTo>
                    <a:pt x="5679" y="6774"/>
                    <a:pt x="5624" y="6743"/>
                    <a:pt x="5593" y="6711"/>
                  </a:cubicBezTo>
                  <a:cubicBezTo>
                    <a:pt x="5538" y="6664"/>
                    <a:pt x="5467" y="6633"/>
                    <a:pt x="5396" y="6609"/>
                  </a:cubicBezTo>
                  <a:cubicBezTo>
                    <a:pt x="5081" y="6444"/>
                    <a:pt x="4853" y="6161"/>
                    <a:pt x="4586" y="5925"/>
                  </a:cubicBezTo>
                  <a:cubicBezTo>
                    <a:pt x="4531" y="5877"/>
                    <a:pt x="4507" y="5799"/>
                    <a:pt x="4460" y="5736"/>
                  </a:cubicBezTo>
                  <a:cubicBezTo>
                    <a:pt x="4413" y="5681"/>
                    <a:pt x="4421" y="5571"/>
                    <a:pt x="4311" y="5563"/>
                  </a:cubicBezTo>
                  <a:cubicBezTo>
                    <a:pt x="4271" y="5563"/>
                    <a:pt x="4279" y="5516"/>
                    <a:pt x="4287" y="5492"/>
                  </a:cubicBezTo>
                  <a:cubicBezTo>
                    <a:pt x="4334" y="5256"/>
                    <a:pt x="4201" y="5107"/>
                    <a:pt x="4035" y="4981"/>
                  </a:cubicBezTo>
                  <a:cubicBezTo>
                    <a:pt x="3996" y="4957"/>
                    <a:pt x="3980" y="4942"/>
                    <a:pt x="3972" y="4894"/>
                  </a:cubicBezTo>
                  <a:cubicBezTo>
                    <a:pt x="3925" y="4658"/>
                    <a:pt x="3776" y="4470"/>
                    <a:pt x="3650" y="4289"/>
                  </a:cubicBezTo>
                  <a:cubicBezTo>
                    <a:pt x="3461" y="4029"/>
                    <a:pt x="3383" y="3691"/>
                    <a:pt x="3099" y="3502"/>
                  </a:cubicBezTo>
                  <a:cubicBezTo>
                    <a:pt x="3084" y="3486"/>
                    <a:pt x="3084" y="3455"/>
                    <a:pt x="3068" y="3439"/>
                  </a:cubicBezTo>
                  <a:cubicBezTo>
                    <a:pt x="2958" y="3298"/>
                    <a:pt x="2863" y="3125"/>
                    <a:pt x="2667" y="3070"/>
                  </a:cubicBezTo>
                  <a:cubicBezTo>
                    <a:pt x="2627" y="3062"/>
                    <a:pt x="2580" y="3015"/>
                    <a:pt x="2612" y="2991"/>
                  </a:cubicBezTo>
                  <a:cubicBezTo>
                    <a:pt x="2706" y="2904"/>
                    <a:pt x="2612" y="2842"/>
                    <a:pt x="2604" y="2771"/>
                  </a:cubicBezTo>
                  <a:cubicBezTo>
                    <a:pt x="2572" y="2543"/>
                    <a:pt x="2439" y="2338"/>
                    <a:pt x="2250" y="2212"/>
                  </a:cubicBezTo>
                  <a:cubicBezTo>
                    <a:pt x="2156" y="2134"/>
                    <a:pt x="2069" y="2047"/>
                    <a:pt x="1990" y="1961"/>
                  </a:cubicBezTo>
                  <a:cubicBezTo>
                    <a:pt x="2061" y="1772"/>
                    <a:pt x="1872" y="1709"/>
                    <a:pt x="1802" y="1583"/>
                  </a:cubicBezTo>
                  <a:cubicBezTo>
                    <a:pt x="1754" y="1520"/>
                    <a:pt x="1699" y="1457"/>
                    <a:pt x="1636" y="1402"/>
                  </a:cubicBezTo>
                  <a:cubicBezTo>
                    <a:pt x="1542" y="1308"/>
                    <a:pt x="1550" y="1166"/>
                    <a:pt x="1479" y="1072"/>
                  </a:cubicBezTo>
                  <a:cubicBezTo>
                    <a:pt x="1385" y="946"/>
                    <a:pt x="1306" y="820"/>
                    <a:pt x="1235" y="686"/>
                  </a:cubicBezTo>
                  <a:cubicBezTo>
                    <a:pt x="1227" y="655"/>
                    <a:pt x="1204" y="631"/>
                    <a:pt x="1188" y="616"/>
                  </a:cubicBezTo>
                  <a:cubicBezTo>
                    <a:pt x="992" y="466"/>
                    <a:pt x="818" y="293"/>
                    <a:pt x="661" y="112"/>
                  </a:cubicBezTo>
                  <a:cubicBezTo>
                    <a:pt x="589" y="36"/>
                    <a:pt x="545" y="1"/>
                    <a:pt x="489" y="1"/>
                  </a:cubicBezTo>
                  <a:close/>
                </a:path>
              </a:pathLst>
            </a:custGeom>
            <a:solidFill>
              <a:schemeClr val="accent1"/>
            </a:solidFill>
            <a:ln w="0">
              <a:noFill/>
            </a:ln>
          </p:spPr>
          <p:style>
            <a:lnRef idx="0"/>
            <a:fillRef idx="0"/>
            <a:effectRef idx="0"/>
            <a:fontRef idx="minor"/>
          </p:style>
          <p:txBody>
            <a:bodyPr lIns="90000" rIns="90000" tIns="91440" bIns="91440" anchor="ctr">
              <a:noAutofit/>
            </a:bodyPr>
            <a:p>
              <a:pPr>
                <a:lnSpc>
                  <a:spcPct val="100000"/>
                </a:lnSpc>
                <a:tabLst>
                  <a:tab algn="l" pos="0"/>
                </a:tabLst>
              </a:pPr>
              <a:endParaRPr b="0" lang="pt-BR" sz="1400" spc="-1" strike="noStrike">
                <a:solidFill>
                  <a:srgbClr val="000000"/>
                </a:solidFill>
                <a:latin typeface="Arial"/>
                <a:ea typeface="DejaVu Sans"/>
              </a:endParaRPr>
            </a:p>
          </p:txBody>
        </p:sp>
        <p:sp>
          <p:nvSpPr>
            <p:cNvPr id="179" name="Google Shape;495;p16"/>
            <p:cNvSpPr/>
            <p:nvPr/>
          </p:nvSpPr>
          <p:spPr>
            <a:xfrm flipH="1">
              <a:off x="293760" y="5288400"/>
              <a:ext cx="336240" cy="320040"/>
            </a:xfrm>
            <a:custGeom>
              <a:avLst/>
              <a:gdLst>
                <a:gd name="textAreaLeft" fmla="*/ -720 w 336240"/>
                <a:gd name="textAreaRight" fmla="*/ 336960 w 336240"/>
                <a:gd name="textAreaTop" fmla="*/ 0 h 320040"/>
                <a:gd name="textAreaBottom" fmla="*/ 321480 h 320040"/>
              </a:gdLst>
              <a:ahLst/>
              <a:rect l="textAreaLeft" t="textAreaTop" r="textAreaRight" b="textAreaBottom"/>
              <a:pathLst>
                <a:path w="5499" h="5235">
                  <a:moveTo>
                    <a:pt x="1456" y="895"/>
                  </a:moveTo>
                  <a:cubicBezTo>
                    <a:pt x="1519" y="895"/>
                    <a:pt x="1580" y="919"/>
                    <a:pt x="1621" y="971"/>
                  </a:cubicBezTo>
                  <a:cubicBezTo>
                    <a:pt x="1755" y="1120"/>
                    <a:pt x="1896" y="1246"/>
                    <a:pt x="2062" y="1364"/>
                  </a:cubicBezTo>
                  <a:cubicBezTo>
                    <a:pt x="2093" y="1380"/>
                    <a:pt x="2125" y="1411"/>
                    <a:pt x="2101" y="1450"/>
                  </a:cubicBezTo>
                  <a:cubicBezTo>
                    <a:pt x="2087" y="1472"/>
                    <a:pt x="2066" y="1482"/>
                    <a:pt x="2045" y="1482"/>
                  </a:cubicBezTo>
                  <a:cubicBezTo>
                    <a:pt x="2020" y="1482"/>
                    <a:pt x="1996" y="1468"/>
                    <a:pt x="1983" y="1443"/>
                  </a:cubicBezTo>
                  <a:cubicBezTo>
                    <a:pt x="1920" y="1301"/>
                    <a:pt x="1739" y="1293"/>
                    <a:pt x="1684" y="1191"/>
                  </a:cubicBezTo>
                  <a:cubicBezTo>
                    <a:pt x="1613" y="1057"/>
                    <a:pt x="1480" y="1018"/>
                    <a:pt x="1354" y="916"/>
                  </a:cubicBezTo>
                  <a:cubicBezTo>
                    <a:pt x="1387" y="902"/>
                    <a:pt x="1421" y="895"/>
                    <a:pt x="1456" y="895"/>
                  </a:cubicBezTo>
                  <a:close/>
                  <a:moveTo>
                    <a:pt x="401" y="0"/>
                  </a:moveTo>
                  <a:cubicBezTo>
                    <a:pt x="379" y="0"/>
                    <a:pt x="353" y="7"/>
                    <a:pt x="331" y="11"/>
                  </a:cubicBezTo>
                  <a:cubicBezTo>
                    <a:pt x="284" y="35"/>
                    <a:pt x="237" y="58"/>
                    <a:pt x="182" y="66"/>
                  </a:cubicBezTo>
                  <a:cubicBezTo>
                    <a:pt x="25" y="74"/>
                    <a:pt x="1" y="98"/>
                    <a:pt x="72" y="247"/>
                  </a:cubicBezTo>
                  <a:cubicBezTo>
                    <a:pt x="143" y="420"/>
                    <a:pt x="237" y="585"/>
                    <a:pt x="363" y="727"/>
                  </a:cubicBezTo>
                  <a:cubicBezTo>
                    <a:pt x="544" y="939"/>
                    <a:pt x="685" y="1199"/>
                    <a:pt x="961" y="1317"/>
                  </a:cubicBezTo>
                  <a:cubicBezTo>
                    <a:pt x="992" y="1332"/>
                    <a:pt x="1016" y="1356"/>
                    <a:pt x="1023" y="1380"/>
                  </a:cubicBezTo>
                  <a:cubicBezTo>
                    <a:pt x="1118" y="1561"/>
                    <a:pt x="1291" y="1679"/>
                    <a:pt x="1385" y="1859"/>
                  </a:cubicBezTo>
                  <a:cubicBezTo>
                    <a:pt x="1511" y="2095"/>
                    <a:pt x="1716" y="2268"/>
                    <a:pt x="1904" y="2457"/>
                  </a:cubicBezTo>
                  <a:cubicBezTo>
                    <a:pt x="2180" y="2740"/>
                    <a:pt x="2439" y="3039"/>
                    <a:pt x="2707" y="3322"/>
                  </a:cubicBezTo>
                  <a:cubicBezTo>
                    <a:pt x="2744" y="3367"/>
                    <a:pt x="2774" y="3425"/>
                    <a:pt x="2836" y="3425"/>
                  </a:cubicBezTo>
                  <a:cubicBezTo>
                    <a:pt x="2840" y="3425"/>
                    <a:pt x="2844" y="3425"/>
                    <a:pt x="2848" y="3425"/>
                  </a:cubicBezTo>
                  <a:cubicBezTo>
                    <a:pt x="2853" y="3424"/>
                    <a:pt x="2859" y="3424"/>
                    <a:pt x="2864" y="3424"/>
                  </a:cubicBezTo>
                  <a:cubicBezTo>
                    <a:pt x="2960" y="3424"/>
                    <a:pt x="3046" y="3493"/>
                    <a:pt x="3068" y="3590"/>
                  </a:cubicBezTo>
                  <a:cubicBezTo>
                    <a:pt x="3108" y="3668"/>
                    <a:pt x="3163" y="3731"/>
                    <a:pt x="3234" y="3779"/>
                  </a:cubicBezTo>
                  <a:cubicBezTo>
                    <a:pt x="3344" y="3873"/>
                    <a:pt x="3462" y="3975"/>
                    <a:pt x="3580" y="4070"/>
                  </a:cubicBezTo>
                  <a:cubicBezTo>
                    <a:pt x="3855" y="4290"/>
                    <a:pt x="4044" y="4604"/>
                    <a:pt x="4122" y="4950"/>
                  </a:cubicBezTo>
                  <a:cubicBezTo>
                    <a:pt x="4130" y="5005"/>
                    <a:pt x="4154" y="5068"/>
                    <a:pt x="4177" y="5123"/>
                  </a:cubicBezTo>
                  <a:cubicBezTo>
                    <a:pt x="4201" y="5179"/>
                    <a:pt x="4232" y="5234"/>
                    <a:pt x="4303" y="5234"/>
                  </a:cubicBezTo>
                  <a:cubicBezTo>
                    <a:pt x="4307" y="5234"/>
                    <a:pt x="4311" y="5234"/>
                    <a:pt x="4315" y="5234"/>
                  </a:cubicBezTo>
                  <a:cubicBezTo>
                    <a:pt x="4379" y="5234"/>
                    <a:pt x="4423" y="5175"/>
                    <a:pt x="4461" y="5116"/>
                  </a:cubicBezTo>
                  <a:cubicBezTo>
                    <a:pt x="4516" y="5021"/>
                    <a:pt x="4476" y="4911"/>
                    <a:pt x="4476" y="4809"/>
                  </a:cubicBezTo>
                  <a:cubicBezTo>
                    <a:pt x="4476" y="4690"/>
                    <a:pt x="4506" y="4627"/>
                    <a:pt x="4568" y="4627"/>
                  </a:cubicBezTo>
                  <a:cubicBezTo>
                    <a:pt x="4596" y="4627"/>
                    <a:pt x="4631" y="4640"/>
                    <a:pt x="4673" y="4667"/>
                  </a:cubicBezTo>
                  <a:cubicBezTo>
                    <a:pt x="4807" y="4762"/>
                    <a:pt x="4972" y="4770"/>
                    <a:pt x="5121" y="4840"/>
                  </a:cubicBezTo>
                  <a:cubicBezTo>
                    <a:pt x="5149" y="4861"/>
                    <a:pt x="5182" y="4871"/>
                    <a:pt x="5215" y="4871"/>
                  </a:cubicBezTo>
                  <a:cubicBezTo>
                    <a:pt x="5256" y="4871"/>
                    <a:pt x="5299" y="4855"/>
                    <a:pt x="5334" y="4825"/>
                  </a:cubicBezTo>
                  <a:cubicBezTo>
                    <a:pt x="5491" y="4738"/>
                    <a:pt x="5499" y="4714"/>
                    <a:pt x="5373" y="4581"/>
                  </a:cubicBezTo>
                  <a:cubicBezTo>
                    <a:pt x="5357" y="4557"/>
                    <a:pt x="5334" y="4534"/>
                    <a:pt x="5310" y="4510"/>
                  </a:cubicBezTo>
                  <a:lnTo>
                    <a:pt x="4547" y="3810"/>
                  </a:lnTo>
                  <a:cubicBezTo>
                    <a:pt x="4311" y="3590"/>
                    <a:pt x="4067" y="3385"/>
                    <a:pt x="3855" y="3149"/>
                  </a:cubicBezTo>
                  <a:cubicBezTo>
                    <a:pt x="3666" y="2953"/>
                    <a:pt x="3493" y="2740"/>
                    <a:pt x="3312" y="2536"/>
                  </a:cubicBezTo>
                  <a:cubicBezTo>
                    <a:pt x="3092" y="2276"/>
                    <a:pt x="2927" y="1970"/>
                    <a:pt x="2722" y="1702"/>
                  </a:cubicBezTo>
                  <a:cubicBezTo>
                    <a:pt x="2549" y="1466"/>
                    <a:pt x="2353" y="1246"/>
                    <a:pt x="2148" y="1041"/>
                  </a:cubicBezTo>
                  <a:cubicBezTo>
                    <a:pt x="1857" y="743"/>
                    <a:pt x="1519" y="491"/>
                    <a:pt x="1149" y="294"/>
                  </a:cubicBezTo>
                  <a:cubicBezTo>
                    <a:pt x="1047" y="231"/>
                    <a:pt x="937" y="176"/>
                    <a:pt x="819" y="145"/>
                  </a:cubicBezTo>
                  <a:cubicBezTo>
                    <a:pt x="685" y="121"/>
                    <a:pt x="528" y="176"/>
                    <a:pt x="441" y="19"/>
                  </a:cubicBezTo>
                  <a:cubicBezTo>
                    <a:pt x="434" y="5"/>
                    <a:pt x="419" y="0"/>
                    <a:pt x="401" y="0"/>
                  </a:cubicBezTo>
                  <a:close/>
                </a:path>
              </a:pathLst>
            </a:custGeom>
            <a:solidFill>
              <a:schemeClr val="accent1"/>
            </a:solidFill>
            <a:ln w="0">
              <a:noFill/>
            </a:ln>
          </p:spPr>
          <p:style>
            <a:lnRef idx="0"/>
            <a:fillRef idx="0"/>
            <a:effectRef idx="0"/>
            <a:fontRef idx="minor"/>
          </p:style>
          <p:txBody>
            <a:bodyPr lIns="90000" rIns="90000" tIns="91440" bIns="91440" anchor="ctr">
              <a:noAutofit/>
            </a:bodyPr>
            <a:p>
              <a:pPr>
                <a:lnSpc>
                  <a:spcPct val="100000"/>
                </a:lnSpc>
                <a:tabLst>
                  <a:tab algn="l" pos="0"/>
                </a:tabLst>
              </a:pPr>
              <a:endParaRPr b="0" lang="pt-BR" sz="1400" spc="-1" strike="noStrike">
                <a:solidFill>
                  <a:srgbClr val="000000"/>
                </a:solidFill>
                <a:latin typeface="Arial"/>
                <a:ea typeface="DejaVu Sans"/>
              </a:endParaRPr>
            </a:p>
          </p:txBody>
        </p:sp>
        <p:sp>
          <p:nvSpPr>
            <p:cNvPr id="180" name="Google Shape;496;p16"/>
            <p:cNvSpPr/>
            <p:nvPr/>
          </p:nvSpPr>
          <p:spPr>
            <a:xfrm flipH="1">
              <a:off x="1282680" y="4759560"/>
              <a:ext cx="171720" cy="366840"/>
            </a:xfrm>
            <a:custGeom>
              <a:avLst/>
              <a:gdLst>
                <a:gd name="textAreaLeft" fmla="*/ 720 w 171720"/>
                <a:gd name="textAreaRight" fmla="*/ 173880 w 171720"/>
                <a:gd name="textAreaTop" fmla="*/ 0 h 366840"/>
                <a:gd name="textAreaBottom" fmla="*/ 368280 h 366840"/>
              </a:gdLst>
              <a:ahLst/>
              <a:rect l="textAreaLeft" t="textAreaTop" r="textAreaRight" b="textAreaBottom"/>
              <a:pathLst>
                <a:path w="2817" h="5994">
                  <a:moveTo>
                    <a:pt x="603" y="1"/>
                  </a:moveTo>
                  <a:cubicBezTo>
                    <a:pt x="581" y="1"/>
                    <a:pt x="556" y="6"/>
                    <a:pt x="528" y="16"/>
                  </a:cubicBezTo>
                  <a:cubicBezTo>
                    <a:pt x="331" y="94"/>
                    <a:pt x="213" y="267"/>
                    <a:pt x="40" y="377"/>
                  </a:cubicBezTo>
                  <a:cubicBezTo>
                    <a:pt x="1" y="409"/>
                    <a:pt x="17" y="464"/>
                    <a:pt x="40" y="503"/>
                  </a:cubicBezTo>
                  <a:cubicBezTo>
                    <a:pt x="111" y="637"/>
                    <a:pt x="174" y="763"/>
                    <a:pt x="143" y="912"/>
                  </a:cubicBezTo>
                  <a:cubicBezTo>
                    <a:pt x="127" y="944"/>
                    <a:pt x="150" y="983"/>
                    <a:pt x="182" y="991"/>
                  </a:cubicBezTo>
                  <a:cubicBezTo>
                    <a:pt x="355" y="1030"/>
                    <a:pt x="253" y="1140"/>
                    <a:pt x="237" y="1219"/>
                  </a:cubicBezTo>
                  <a:cubicBezTo>
                    <a:pt x="223" y="1280"/>
                    <a:pt x="141" y="1369"/>
                    <a:pt x="240" y="1369"/>
                  </a:cubicBezTo>
                  <a:cubicBezTo>
                    <a:pt x="257" y="1369"/>
                    <a:pt x="279" y="1366"/>
                    <a:pt x="308" y="1361"/>
                  </a:cubicBezTo>
                  <a:cubicBezTo>
                    <a:pt x="310" y="1360"/>
                    <a:pt x="312" y="1360"/>
                    <a:pt x="314" y="1360"/>
                  </a:cubicBezTo>
                  <a:cubicBezTo>
                    <a:pt x="339" y="1360"/>
                    <a:pt x="339" y="1409"/>
                    <a:pt x="331" y="1431"/>
                  </a:cubicBezTo>
                  <a:cubicBezTo>
                    <a:pt x="300" y="1565"/>
                    <a:pt x="386" y="1699"/>
                    <a:pt x="323" y="1832"/>
                  </a:cubicBezTo>
                  <a:cubicBezTo>
                    <a:pt x="292" y="1888"/>
                    <a:pt x="300" y="1958"/>
                    <a:pt x="347" y="2005"/>
                  </a:cubicBezTo>
                  <a:cubicBezTo>
                    <a:pt x="449" y="2068"/>
                    <a:pt x="489" y="2186"/>
                    <a:pt x="457" y="2297"/>
                  </a:cubicBezTo>
                  <a:cubicBezTo>
                    <a:pt x="449" y="2336"/>
                    <a:pt x="465" y="2375"/>
                    <a:pt x="489" y="2407"/>
                  </a:cubicBezTo>
                  <a:cubicBezTo>
                    <a:pt x="599" y="2564"/>
                    <a:pt x="662" y="2745"/>
                    <a:pt x="662" y="2941"/>
                  </a:cubicBezTo>
                  <a:cubicBezTo>
                    <a:pt x="670" y="3067"/>
                    <a:pt x="709" y="3193"/>
                    <a:pt x="764" y="3311"/>
                  </a:cubicBezTo>
                  <a:cubicBezTo>
                    <a:pt x="787" y="3350"/>
                    <a:pt x="827" y="3382"/>
                    <a:pt x="819" y="3429"/>
                  </a:cubicBezTo>
                  <a:cubicBezTo>
                    <a:pt x="811" y="3665"/>
                    <a:pt x="953" y="3870"/>
                    <a:pt x="968" y="4098"/>
                  </a:cubicBezTo>
                  <a:cubicBezTo>
                    <a:pt x="976" y="4153"/>
                    <a:pt x="1016" y="4200"/>
                    <a:pt x="1071" y="4208"/>
                  </a:cubicBezTo>
                  <a:cubicBezTo>
                    <a:pt x="1157" y="4223"/>
                    <a:pt x="1165" y="4349"/>
                    <a:pt x="1236" y="4349"/>
                  </a:cubicBezTo>
                  <a:cubicBezTo>
                    <a:pt x="1425" y="4349"/>
                    <a:pt x="1244" y="4475"/>
                    <a:pt x="1307" y="4538"/>
                  </a:cubicBezTo>
                  <a:cubicBezTo>
                    <a:pt x="1370" y="4593"/>
                    <a:pt x="1362" y="4727"/>
                    <a:pt x="1417" y="4805"/>
                  </a:cubicBezTo>
                  <a:cubicBezTo>
                    <a:pt x="1613" y="5112"/>
                    <a:pt x="1826" y="5403"/>
                    <a:pt x="2038" y="5710"/>
                  </a:cubicBezTo>
                  <a:cubicBezTo>
                    <a:pt x="2046" y="5726"/>
                    <a:pt x="2062" y="5741"/>
                    <a:pt x="2085" y="5749"/>
                  </a:cubicBezTo>
                  <a:cubicBezTo>
                    <a:pt x="2187" y="5765"/>
                    <a:pt x="2266" y="5844"/>
                    <a:pt x="2274" y="5946"/>
                  </a:cubicBezTo>
                  <a:cubicBezTo>
                    <a:pt x="2278" y="5975"/>
                    <a:pt x="2302" y="5993"/>
                    <a:pt x="2329" y="5993"/>
                  </a:cubicBezTo>
                  <a:cubicBezTo>
                    <a:pt x="2352" y="5993"/>
                    <a:pt x="2377" y="5979"/>
                    <a:pt x="2392" y="5946"/>
                  </a:cubicBezTo>
                  <a:cubicBezTo>
                    <a:pt x="2455" y="5781"/>
                    <a:pt x="2573" y="5647"/>
                    <a:pt x="2722" y="5553"/>
                  </a:cubicBezTo>
                  <a:cubicBezTo>
                    <a:pt x="2754" y="5529"/>
                    <a:pt x="2777" y="5482"/>
                    <a:pt x="2793" y="5443"/>
                  </a:cubicBezTo>
                  <a:cubicBezTo>
                    <a:pt x="2817" y="5403"/>
                    <a:pt x="2817" y="5372"/>
                    <a:pt x="2793" y="5356"/>
                  </a:cubicBezTo>
                  <a:cubicBezTo>
                    <a:pt x="2675" y="5301"/>
                    <a:pt x="2683" y="5175"/>
                    <a:pt x="2644" y="5073"/>
                  </a:cubicBezTo>
                  <a:cubicBezTo>
                    <a:pt x="2479" y="4735"/>
                    <a:pt x="2298" y="4404"/>
                    <a:pt x="2101" y="4082"/>
                  </a:cubicBezTo>
                  <a:cubicBezTo>
                    <a:pt x="2014" y="3940"/>
                    <a:pt x="2046" y="3720"/>
                    <a:pt x="2195" y="3689"/>
                  </a:cubicBezTo>
                  <a:cubicBezTo>
                    <a:pt x="2345" y="3657"/>
                    <a:pt x="2439" y="3508"/>
                    <a:pt x="2604" y="3492"/>
                  </a:cubicBezTo>
                  <a:cubicBezTo>
                    <a:pt x="2636" y="3484"/>
                    <a:pt x="2652" y="3453"/>
                    <a:pt x="2652" y="3421"/>
                  </a:cubicBezTo>
                  <a:cubicBezTo>
                    <a:pt x="2639" y="3402"/>
                    <a:pt x="2624" y="3396"/>
                    <a:pt x="2608" y="3396"/>
                  </a:cubicBezTo>
                  <a:cubicBezTo>
                    <a:pt x="2583" y="3396"/>
                    <a:pt x="2557" y="3409"/>
                    <a:pt x="2536" y="3409"/>
                  </a:cubicBezTo>
                  <a:cubicBezTo>
                    <a:pt x="2526" y="3409"/>
                    <a:pt x="2517" y="3406"/>
                    <a:pt x="2510" y="3398"/>
                  </a:cubicBezTo>
                  <a:cubicBezTo>
                    <a:pt x="2470" y="3355"/>
                    <a:pt x="2431" y="3339"/>
                    <a:pt x="2393" y="3339"/>
                  </a:cubicBezTo>
                  <a:cubicBezTo>
                    <a:pt x="2327" y="3339"/>
                    <a:pt x="2266" y="3386"/>
                    <a:pt x="2211" y="3421"/>
                  </a:cubicBezTo>
                  <a:cubicBezTo>
                    <a:pt x="2148" y="3461"/>
                    <a:pt x="2093" y="3516"/>
                    <a:pt x="2054" y="3579"/>
                  </a:cubicBezTo>
                  <a:cubicBezTo>
                    <a:pt x="1983" y="3500"/>
                    <a:pt x="1904" y="3437"/>
                    <a:pt x="1826" y="3382"/>
                  </a:cubicBezTo>
                  <a:cubicBezTo>
                    <a:pt x="1747" y="3343"/>
                    <a:pt x="1763" y="3327"/>
                    <a:pt x="1779" y="3264"/>
                  </a:cubicBezTo>
                  <a:cubicBezTo>
                    <a:pt x="1818" y="3122"/>
                    <a:pt x="1873" y="2973"/>
                    <a:pt x="1771" y="2847"/>
                  </a:cubicBezTo>
                  <a:cubicBezTo>
                    <a:pt x="1582" y="2603"/>
                    <a:pt x="1598" y="2289"/>
                    <a:pt x="1472" y="2029"/>
                  </a:cubicBezTo>
                  <a:cubicBezTo>
                    <a:pt x="1464" y="2005"/>
                    <a:pt x="1464" y="1982"/>
                    <a:pt x="1472" y="1958"/>
                  </a:cubicBezTo>
                  <a:cubicBezTo>
                    <a:pt x="1487" y="1848"/>
                    <a:pt x="1472" y="1730"/>
                    <a:pt x="1425" y="1628"/>
                  </a:cubicBezTo>
                  <a:cubicBezTo>
                    <a:pt x="1354" y="1431"/>
                    <a:pt x="1354" y="1219"/>
                    <a:pt x="1267" y="1022"/>
                  </a:cubicBezTo>
                  <a:cubicBezTo>
                    <a:pt x="1235" y="938"/>
                    <a:pt x="1245" y="843"/>
                    <a:pt x="1157" y="843"/>
                  </a:cubicBezTo>
                  <a:cubicBezTo>
                    <a:pt x="1139" y="843"/>
                    <a:pt x="1115" y="847"/>
                    <a:pt x="1086" y="857"/>
                  </a:cubicBezTo>
                  <a:cubicBezTo>
                    <a:pt x="1083" y="858"/>
                    <a:pt x="1080" y="858"/>
                    <a:pt x="1076" y="858"/>
                  </a:cubicBezTo>
                  <a:cubicBezTo>
                    <a:pt x="1039" y="858"/>
                    <a:pt x="1001" y="820"/>
                    <a:pt x="1008" y="763"/>
                  </a:cubicBezTo>
                  <a:cubicBezTo>
                    <a:pt x="1014" y="730"/>
                    <a:pt x="1021" y="696"/>
                    <a:pt x="1056" y="696"/>
                  </a:cubicBezTo>
                  <a:cubicBezTo>
                    <a:pt x="1063" y="696"/>
                    <a:pt x="1070" y="697"/>
                    <a:pt x="1079" y="700"/>
                  </a:cubicBezTo>
                  <a:cubicBezTo>
                    <a:pt x="1097" y="706"/>
                    <a:pt x="1112" y="708"/>
                    <a:pt x="1125" y="708"/>
                  </a:cubicBezTo>
                  <a:cubicBezTo>
                    <a:pt x="1180" y="708"/>
                    <a:pt x="1176" y="656"/>
                    <a:pt x="1157" y="598"/>
                  </a:cubicBezTo>
                  <a:cubicBezTo>
                    <a:pt x="1118" y="503"/>
                    <a:pt x="1086" y="385"/>
                    <a:pt x="968" y="354"/>
                  </a:cubicBezTo>
                  <a:cubicBezTo>
                    <a:pt x="835" y="322"/>
                    <a:pt x="795" y="228"/>
                    <a:pt x="748" y="126"/>
                  </a:cubicBezTo>
                  <a:cubicBezTo>
                    <a:pt x="713" y="43"/>
                    <a:pt x="669" y="1"/>
                    <a:pt x="603" y="1"/>
                  </a:cubicBezTo>
                  <a:close/>
                </a:path>
              </a:pathLst>
            </a:custGeom>
            <a:solidFill>
              <a:schemeClr val="accent1"/>
            </a:solidFill>
            <a:ln w="0">
              <a:noFill/>
            </a:ln>
          </p:spPr>
          <p:style>
            <a:lnRef idx="0"/>
            <a:fillRef idx="0"/>
            <a:effectRef idx="0"/>
            <a:fontRef idx="minor"/>
          </p:style>
          <p:txBody>
            <a:bodyPr lIns="90000" rIns="90000" tIns="91440" bIns="91440" anchor="ctr">
              <a:noAutofit/>
            </a:bodyPr>
            <a:p>
              <a:pPr>
                <a:lnSpc>
                  <a:spcPct val="100000"/>
                </a:lnSpc>
                <a:tabLst>
                  <a:tab algn="l" pos="0"/>
                </a:tabLst>
              </a:pPr>
              <a:endParaRPr b="0" lang="pt-BR" sz="1400" spc="-1" strike="noStrike">
                <a:solidFill>
                  <a:srgbClr val="000000"/>
                </a:solidFill>
                <a:latin typeface="Arial"/>
                <a:ea typeface="DejaVu Sans"/>
              </a:endParaRPr>
            </a:p>
          </p:txBody>
        </p:sp>
        <p:sp>
          <p:nvSpPr>
            <p:cNvPr id="181" name="Google Shape;497;p16"/>
            <p:cNvSpPr/>
            <p:nvPr/>
          </p:nvSpPr>
          <p:spPr>
            <a:xfrm flipH="1">
              <a:off x="1079280" y="4743000"/>
              <a:ext cx="231480" cy="318960"/>
            </a:xfrm>
            <a:custGeom>
              <a:avLst/>
              <a:gdLst>
                <a:gd name="textAreaLeft" fmla="*/ 720 w 231480"/>
                <a:gd name="textAreaRight" fmla="*/ 233640 w 231480"/>
                <a:gd name="textAreaTop" fmla="*/ 0 h 318960"/>
                <a:gd name="textAreaBottom" fmla="*/ 320400 h 318960"/>
              </a:gdLst>
              <a:ahLst/>
              <a:rect l="textAreaLeft" t="textAreaTop" r="textAreaRight" b="textAreaBottom"/>
              <a:pathLst>
                <a:path w="3792" h="5217">
                  <a:moveTo>
                    <a:pt x="528" y="0"/>
                  </a:moveTo>
                  <a:cubicBezTo>
                    <a:pt x="488" y="0"/>
                    <a:pt x="448" y="18"/>
                    <a:pt x="418" y="56"/>
                  </a:cubicBezTo>
                  <a:cubicBezTo>
                    <a:pt x="347" y="118"/>
                    <a:pt x="260" y="166"/>
                    <a:pt x="174" y="213"/>
                  </a:cubicBezTo>
                  <a:cubicBezTo>
                    <a:pt x="1" y="315"/>
                    <a:pt x="1" y="307"/>
                    <a:pt x="56" y="512"/>
                  </a:cubicBezTo>
                  <a:cubicBezTo>
                    <a:pt x="72" y="559"/>
                    <a:pt x="80" y="598"/>
                    <a:pt x="80" y="645"/>
                  </a:cubicBezTo>
                  <a:cubicBezTo>
                    <a:pt x="80" y="818"/>
                    <a:pt x="119" y="991"/>
                    <a:pt x="198" y="1149"/>
                  </a:cubicBezTo>
                  <a:cubicBezTo>
                    <a:pt x="268" y="1314"/>
                    <a:pt x="308" y="1495"/>
                    <a:pt x="378" y="1660"/>
                  </a:cubicBezTo>
                  <a:cubicBezTo>
                    <a:pt x="496" y="1943"/>
                    <a:pt x="520" y="2281"/>
                    <a:pt x="780" y="2502"/>
                  </a:cubicBezTo>
                  <a:lnTo>
                    <a:pt x="780" y="2517"/>
                  </a:lnTo>
                  <a:cubicBezTo>
                    <a:pt x="850" y="2690"/>
                    <a:pt x="898" y="2879"/>
                    <a:pt x="1047" y="3013"/>
                  </a:cubicBezTo>
                  <a:cubicBezTo>
                    <a:pt x="1078" y="3036"/>
                    <a:pt x="1078" y="3084"/>
                    <a:pt x="1047" y="3107"/>
                  </a:cubicBezTo>
                  <a:cubicBezTo>
                    <a:pt x="1023" y="3107"/>
                    <a:pt x="1000" y="3107"/>
                    <a:pt x="984" y="3099"/>
                  </a:cubicBezTo>
                  <a:cubicBezTo>
                    <a:pt x="915" y="3082"/>
                    <a:pt x="846" y="3043"/>
                    <a:pt x="783" y="3043"/>
                  </a:cubicBezTo>
                  <a:cubicBezTo>
                    <a:pt x="732" y="3043"/>
                    <a:pt x="685" y="3069"/>
                    <a:pt x="646" y="3154"/>
                  </a:cubicBezTo>
                  <a:cubicBezTo>
                    <a:pt x="630" y="3175"/>
                    <a:pt x="611" y="3186"/>
                    <a:pt x="591" y="3186"/>
                  </a:cubicBezTo>
                  <a:cubicBezTo>
                    <a:pt x="580" y="3186"/>
                    <a:pt x="570" y="3183"/>
                    <a:pt x="559" y="3178"/>
                  </a:cubicBezTo>
                  <a:cubicBezTo>
                    <a:pt x="537" y="3172"/>
                    <a:pt x="518" y="3169"/>
                    <a:pt x="501" y="3169"/>
                  </a:cubicBezTo>
                  <a:cubicBezTo>
                    <a:pt x="431" y="3169"/>
                    <a:pt x="410" y="3221"/>
                    <a:pt x="410" y="3304"/>
                  </a:cubicBezTo>
                  <a:cubicBezTo>
                    <a:pt x="410" y="3375"/>
                    <a:pt x="339" y="3422"/>
                    <a:pt x="347" y="3500"/>
                  </a:cubicBezTo>
                  <a:cubicBezTo>
                    <a:pt x="359" y="3503"/>
                    <a:pt x="370" y="3504"/>
                    <a:pt x="381" y="3504"/>
                  </a:cubicBezTo>
                  <a:cubicBezTo>
                    <a:pt x="446" y="3504"/>
                    <a:pt x="501" y="3466"/>
                    <a:pt x="528" y="3406"/>
                  </a:cubicBezTo>
                  <a:cubicBezTo>
                    <a:pt x="551" y="3367"/>
                    <a:pt x="559" y="3335"/>
                    <a:pt x="583" y="3304"/>
                  </a:cubicBezTo>
                  <a:cubicBezTo>
                    <a:pt x="598" y="3288"/>
                    <a:pt x="624" y="3266"/>
                    <a:pt x="645" y="3266"/>
                  </a:cubicBezTo>
                  <a:cubicBezTo>
                    <a:pt x="655" y="3266"/>
                    <a:pt x="664" y="3272"/>
                    <a:pt x="669" y="3288"/>
                  </a:cubicBezTo>
                  <a:cubicBezTo>
                    <a:pt x="692" y="3337"/>
                    <a:pt x="711" y="3356"/>
                    <a:pt x="737" y="3356"/>
                  </a:cubicBezTo>
                  <a:cubicBezTo>
                    <a:pt x="757" y="3356"/>
                    <a:pt x="780" y="3345"/>
                    <a:pt x="811" y="3327"/>
                  </a:cubicBezTo>
                  <a:cubicBezTo>
                    <a:pt x="874" y="3288"/>
                    <a:pt x="984" y="3304"/>
                    <a:pt x="1071" y="3257"/>
                  </a:cubicBezTo>
                  <a:cubicBezTo>
                    <a:pt x="1087" y="3248"/>
                    <a:pt x="1104" y="3244"/>
                    <a:pt x="1119" y="3244"/>
                  </a:cubicBezTo>
                  <a:cubicBezTo>
                    <a:pt x="1161" y="3244"/>
                    <a:pt x="1197" y="3274"/>
                    <a:pt x="1220" y="3320"/>
                  </a:cubicBezTo>
                  <a:cubicBezTo>
                    <a:pt x="1330" y="3556"/>
                    <a:pt x="1487" y="3760"/>
                    <a:pt x="1676" y="3933"/>
                  </a:cubicBezTo>
                  <a:cubicBezTo>
                    <a:pt x="1818" y="4067"/>
                    <a:pt x="1849" y="4287"/>
                    <a:pt x="2022" y="4405"/>
                  </a:cubicBezTo>
                  <a:cubicBezTo>
                    <a:pt x="2117" y="4484"/>
                    <a:pt x="2195" y="4578"/>
                    <a:pt x="2250" y="4688"/>
                  </a:cubicBezTo>
                  <a:cubicBezTo>
                    <a:pt x="2408" y="4971"/>
                    <a:pt x="2675" y="5066"/>
                    <a:pt x="2966" y="5105"/>
                  </a:cubicBezTo>
                  <a:cubicBezTo>
                    <a:pt x="3084" y="5121"/>
                    <a:pt x="3218" y="5113"/>
                    <a:pt x="3312" y="5176"/>
                  </a:cubicBezTo>
                  <a:cubicBezTo>
                    <a:pt x="3355" y="5204"/>
                    <a:pt x="3390" y="5216"/>
                    <a:pt x="3421" y="5216"/>
                  </a:cubicBezTo>
                  <a:cubicBezTo>
                    <a:pt x="3476" y="5216"/>
                    <a:pt x="3516" y="5179"/>
                    <a:pt x="3556" y="5129"/>
                  </a:cubicBezTo>
                  <a:cubicBezTo>
                    <a:pt x="3611" y="5066"/>
                    <a:pt x="3666" y="5018"/>
                    <a:pt x="3713" y="4963"/>
                  </a:cubicBezTo>
                  <a:cubicBezTo>
                    <a:pt x="3768" y="4900"/>
                    <a:pt x="3792" y="4838"/>
                    <a:pt x="3713" y="4782"/>
                  </a:cubicBezTo>
                  <a:cubicBezTo>
                    <a:pt x="3540" y="4665"/>
                    <a:pt x="3407" y="4491"/>
                    <a:pt x="3210" y="4389"/>
                  </a:cubicBezTo>
                  <a:cubicBezTo>
                    <a:pt x="3139" y="4350"/>
                    <a:pt x="3076" y="4295"/>
                    <a:pt x="3029" y="4224"/>
                  </a:cubicBezTo>
                  <a:cubicBezTo>
                    <a:pt x="2927" y="4090"/>
                    <a:pt x="2809" y="3965"/>
                    <a:pt x="2675" y="3870"/>
                  </a:cubicBezTo>
                  <a:cubicBezTo>
                    <a:pt x="2573" y="3799"/>
                    <a:pt x="2494" y="3705"/>
                    <a:pt x="2439" y="3603"/>
                  </a:cubicBezTo>
                  <a:cubicBezTo>
                    <a:pt x="2345" y="3430"/>
                    <a:pt x="2235" y="3265"/>
                    <a:pt x="2101" y="3115"/>
                  </a:cubicBezTo>
                  <a:cubicBezTo>
                    <a:pt x="1896" y="2871"/>
                    <a:pt x="1786" y="2596"/>
                    <a:pt x="1841" y="2266"/>
                  </a:cubicBezTo>
                  <a:cubicBezTo>
                    <a:pt x="1865" y="2171"/>
                    <a:pt x="1857" y="2077"/>
                    <a:pt x="1826" y="1982"/>
                  </a:cubicBezTo>
                  <a:cubicBezTo>
                    <a:pt x="1776" y="1996"/>
                    <a:pt x="1732" y="2003"/>
                    <a:pt x="1692" y="2003"/>
                  </a:cubicBezTo>
                  <a:cubicBezTo>
                    <a:pt x="1567" y="2003"/>
                    <a:pt x="1488" y="1935"/>
                    <a:pt x="1440" y="1786"/>
                  </a:cubicBezTo>
                  <a:cubicBezTo>
                    <a:pt x="1385" y="1597"/>
                    <a:pt x="1291" y="1424"/>
                    <a:pt x="1157" y="1282"/>
                  </a:cubicBezTo>
                  <a:cubicBezTo>
                    <a:pt x="1134" y="1259"/>
                    <a:pt x="1126" y="1227"/>
                    <a:pt x="1126" y="1196"/>
                  </a:cubicBezTo>
                  <a:cubicBezTo>
                    <a:pt x="1126" y="826"/>
                    <a:pt x="874" y="543"/>
                    <a:pt x="764" y="213"/>
                  </a:cubicBezTo>
                  <a:cubicBezTo>
                    <a:pt x="748" y="150"/>
                    <a:pt x="677" y="118"/>
                    <a:pt x="638" y="63"/>
                  </a:cubicBezTo>
                  <a:cubicBezTo>
                    <a:pt x="613" y="22"/>
                    <a:pt x="571" y="0"/>
                    <a:pt x="528" y="0"/>
                  </a:cubicBezTo>
                  <a:close/>
                </a:path>
              </a:pathLst>
            </a:custGeom>
            <a:solidFill>
              <a:schemeClr val="accent1"/>
            </a:solidFill>
            <a:ln w="0">
              <a:noFill/>
            </a:ln>
          </p:spPr>
          <p:style>
            <a:lnRef idx="0"/>
            <a:fillRef idx="0"/>
            <a:effectRef idx="0"/>
            <a:fontRef idx="minor"/>
          </p:style>
          <p:txBody>
            <a:bodyPr lIns="90000" rIns="90000" tIns="91440" bIns="91440" anchor="ctr">
              <a:noAutofit/>
            </a:bodyPr>
            <a:p>
              <a:pPr>
                <a:lnSpc>
                  <a:spcPct val="100000"/>
                </a:lnSpc>
                <a:tabLst>
                  <a:tab algn="l" pos="0"/>
                </a:tabLst>
              </a:pPr>
              <a:endParaRPr b="0" lang="pt-BR" sz="1400" spc="-1" strike="noStrike">
                <a:solidFill>
                  <a:srgbClr val="000000"/>
                </a:solidFill>
                <a:latin typeface="Arial"/>
                <a:ea typeface="DejaVu Sans"/>
              </a:endParaRPr>
            </a:p>
          </p:txBody>
        </p:sp>
        <p:sp>
          <p:nvSpPr>
            <p:cNvPr id="182" name="Google Shape;498;p16"/>
            <p:cNvSpPr/>
            <p:nvPr/>
          </p:nvSpPr>
          <p:spPr>
            <a:xfrm flipH="1">
              <a:off x="301680" y="5500080"/>
              <a:ext cx="241200" cy="296280"/>
            </a:xfrm>
            <a:custGeom>
              <a:avLst/>
              <a:gdLst>
                <a:gd name="textAreaLeft" fmla="*/ -720 w 241200"/>
                <a:gd name="textAreaRight" fmla="*/ 241920 w 241200"/>
                <a:gd name="textAreaTop" fmla="*/ 0 h 296280"/>
                <a:gd name="textAreaBottom" fmla="*/ 297720 h 296280"/>
              </a:gdLst>
              <a:ahLst/>
              <a:rect l="textAreaLeft" t="textAreaTop" r="textAreaRight" b="textAreaBottom"/>
              <a:pathLst>
                <a:path w="3949" h="4844">
                  <a:moveTo>
                    <a:pt x="393" y="1"/>
                  </a:moveTo>
                  <a:cubicBezTo>
                    <a:pt x="346" y="1"/>
                    <a:pt x="291" y="34"/>
                    <a:pt x="189" y="96"/>
                  </a:cubicBezTo>
                  <a:cubicBezTo>
                    <a:pt x="158" y="111"/>
                    <a:pt x="126" y="143"/>
                    <a:pt x="87" y="158"/>
                  </a:cubicBezTo>
                  <a:cubicBezTo>
                    <a:pt x="1" y="206"/>
                    <a:pt x="16" y="261"/>
                    <a:pt x="64" y="324"/>
                  </a:cubicBezTo>
                  <a:cubicBezTo>
                    <a:pt x="87" y="355"/>
                    <a:pt x="126" y="371"/>
                    <a:pt x="150" y="402"/>
                  </a:cubicBezTo>
                  <a:cubicBezTo>
                    <a:pt x="221" y="505"/>
                    <a:pt x="276" y="615"/>
                    <a:pt x="307" y="740"/>
                  </a:cubicBezTo>
                  <a:cubicBezTo>
                    <a:pt x="189" y="851"/>
                    <a:pt x="299" y="898"/>
                    <a:pt x="370" y="945"/>
                  </a:cubicBezTo>
                  <a:cubicBezTo>
                    <a:pt x="433" y="992"/>
                    <a:pt x="457" y="1016"/>
                    <a:pt x="449" y="1087"/>
                  </a:cubicBezTo>
                  <a:cubicBezTo>
                    <a:pt x="433" y="1252"/>
                    <a:pt x="528" y="1346"/>
                    <a:pt x="646" y="1425"/>
                  </a:cubicBezTo>
                  <a:cubicBezTo>
                    <a:pt x="803" y="1519"/>
                    <a:pt x="913" y="1676"/>
                    <a:pt x="968" y="1849"/>
                  </a:cubicBezTo>
                  <a:cubicBezTo>
                    <a:pt x="1023" y="2023"/>
                    <a:pt x="1133" y="2172"/>
                    <a:pt x="1290" y="2266"/>
                  </a:cubicBezTo>
                  <a:cubicBezTo>
                    <a:pt x="1322" y="2290"/>
                    <a:pt x="1346" y="2314"/>
                    <a:pt x="1369" y="2345"/>
                  </a:cubicBezTo>
                  <a:cubicBezTo>
                    <a:pt x="1558" y="2652"/>
                    <a:pt x="1817" y="2896"/>
                    <a:pt x="2014" y="3194"/>
                  </a:cubicBezTo>
                  <a:cubicBezTo>
                    <a:pt x="2124" y="3367"/>
                    <a:pt x="2274" y="3501"/>
                    <a:pt x="2384" y="3666"/>
                  </a:cubicBezTo>
                  <a:cubicBezTo>
                    <a:pt x="2675" y="4067"/>
                    <a:pt x="3021" y="4429"/>
                    <a:pt x="3414" y="4736"/>
                  </a:cubicBezTo>
                  <a:cubicBezTo>
                    <a:pt x="3501" y="4783"/>
                    <a:pt x="3603" y="4823"/>
                    <a:pt x="3705" y="4838"/>
                  </a:cubicBezTo>
                  <a:cubicBezTo>
                    <a:pt x="3715" y="4842"/>
                    <a:pt x="3723" y="4844"/>
                    <a:pt x="3730" y="4844"/>
                  </a:cubicBezTo>
                  <a:cubicBezTo>
                    <a:pt x="3784" y="4844"/>
                    <a:pt x="3760" y="4748"/>
                    <a:pt x="3815" y="4720"/>
                  </a:cubicBezTo>
                  <a:cubicBezTo>
                    <a:pt x="3917" y="4697"/>
                    <a:pt x="3949" y="4571"/>
                    <a:pt x="3878" y="4492"/>
                  </a:cubicBezTo>
                  <a:cubicBezTo>
                    <a:pt x="3847" y="4429"/>
                    <a:pt x="3799" y="4366"/>
                    <a:pt x="3737" y="4319"/>
                  </a:cubicBezTo>
                  <a:cubicBezTo>
                    <a:pt x="3461" y="4178"/>
                    <a:pt x="3328" y="3879"/>
                    <a:pt x="3084" y="3706"/>
                  </a:cubicBezTo>
                  <a:cubicBezTo>
                    <a:pt x="3005" y="3643"/>
                    <a:pt x="2950" y="3556"/>
                    <a:pt x="2934" y="3454"/>
                  </a:cubicBezTo>
                  <a:cubicBezTo>
                    <a:pt x="2926" y="3367"/>
                    <a:pt x="3037" y="3344"/>
                    <a:pt x="3076" y="3289"/>
                  </a:cubicBezTo>
                  <a:cubicBezTo>
                    <a:pt x="3155" y="3187"/>
                    <a:pt x="3155" y="3171"/>
                    <a:pt x="3044" y="3132"/>
                  </a:cubicBezTo>
                  <a:cubicBezTo>
                    <a:pt x="2903" y="3084"/>
                    <a:pt x="2753" y="3053"/>
                    <a:pt x="2761" y="2856"/>
                  </a:cubicBezTo>
                  <a:cubicBezTo>
                    <a:pt x="2761" y="2848"/>
                    <a:pt x="2746" y="2825"/>
                    <a:pt x="2738" y="2825"/>
                  </a:cubicBezTo>
                  <a:cubicBezTo>
                    <a:pt x="2727" y="2827"/>
                    <a:pt x="2718" y="2828"/>
                    <a:pt x="2710" y="2828"/>
                  </a:cubicBezTo>
                  <a:cubicBezTo>
                    <a:pt x="2609" y="2828"/>
                    <a:pt x="2635" y="2667"/>
                    <a:pt x="2541" y="2667"/>
                  </a:cubicBezTo>
                  <a:cubicBezTo>
                    <a:pt x="2502" y="2652"/>
                    <a:pt x="2478" y="2612"/>
                    <a:pt x="2494" y="2573"/>
                  </a:cubicBezTo>
                  <a:cubicBezTo>
                    <a:pt x="2565" y="2424"/>
                    <a:pt x="2470" y="2329"/>
                    <a:pt x="2384" y="2235"/>
                  </a:cubicBezTo>
                  <a:cubicBezTo>
                    <a:pt x="2329" y="2188"/>
                    <a:pt x="2297" y="2117"/>
                    <a:pt x="2289" y="2046"/>
                  </a:cubicBezTo>
                  <a:cubicBezTo>
                    <a:pt x="2211" y="1857"/>
                    <a:pt x="2006" y="1739"/>
                    <a:pt x="1865" y="1574"/>
                  </a:cubicBezTo>
                  <a:cubicBezTo>
                    <a:pt x="1731" y="1440"/>
                    <a:pt x="1613" y="1299"/>
                    <a:pt x="1503" y="1149"/>
                  </a:cubicBezTo>
                  <a:cubicBezTo>
                    <a:pt x="1464" y="1063"/>
                    <a:pt x="1393" y="1000"/>
                    <a:pt x="1322" y="953"/>
                  </a:cubicBezTo>
                  <a:cubicBezTo>
                    <a:pt x="1220" y="890"/>
                    <a:pt x="1141" y="811"/>
                    <a:pt x="1078" y="717"/>
                  </a:cubicBezTo>
                  <a:cubicBezTo>
                    <a:pt x="929" y="512"/>
                    <a:pt x="771" y="324"/>
                    <a:pt x="590" y="143"/>
                  </a:cubicBezTo>
                  <a:cubicBezTo>
                    <a:pt x="493" y="45"/>
                    <a:pt x="448" y="1"/>
                    <a:pt x="393" y="1"/>
                  </a:cubicBezTo>
                  <a:close/>
                </a:path>
              </a:pathLst>
            </a:custGeom>
            <a:solidFill>
              <a:schemeClr val="accent1"/>
            </a:solidFill>
            <a:ln w="0">
              <a:noFill/>
            </a:ln>
          </p:spPr>
          <p:style>
            <a:lnRef idx="0"/>
            <a:fillRef idx="0"/>
            <a:effectRef idx="0"/>
            <a:fontRef idx="minor"/>
          </p:style>
          <p:txBody>
            <a:bodyPr lIns="90000" rIns="90000" tIns="91440" bIns="91440" anchor="ctr">
              <a:noAutofit/>
            </a:bodyPr>
            <a:p>
              <a:pPr>
                <a:lnSpc>
                  <a:spcPct val="100000"/>
                </a:lnSpc>
                <a:tabLst>
                  <a:tab algn="l" pos="0"/>
                </a:tabLst>
              </a:pPr>
              <a:endParaRPr b="0" lang="pt-BR" sz="1400" spc="-1" strike="noStrike">
                <a:solidFill>
                  <a:srgbClr val="000000"/>
                </a:solidFill>
                <a:latin typeface="Arial"/>
                <a:ea typeface="DejaVu Sans"/>
              </a:endParaRPr>
            </a:p>
          </p:txBody>
        </p:sp>
        <p:sp>
          <p:nvSpPr>
            <p:cNvPr id="183" name="Google Shape;499;p16"/>
            <p:cNvSpPr/>
            <p:nvPr/>
          </p:nvSpPr>
          <p:spPr>
            <a:xfrm flipH="1">
              <a:off x="1083240" y="4604040"/>
              <a:ext cx="177840" cy="161640"/>
            </a:xfrm>
            <a:custGeom>
              <a:avLst/>
              <a:gdLst>
                <a:gd name="textAreaLeft" fmla="*/ -720 w 177840"/>
                <a:gd name="textAreaRight" fmla="*/ 178560 w 177840"/>
                <a:gd name="textAreaTop" fmla="*/ 0 h 161640"/>
                <a:gd name="textAreaBottom" fmla="*/ 163080 h 161640"/>
              </a:gdLst>
              <a:ahLst/>
              <a:rect l="textAreaLeft" t="textAreaTop" r="textAreaRight" b="textAreaBottom"/>
              <a:pathLst>
                <a:path w="2919" h="2652">
                  <a:moveTo>
                    <a:pt x="321" y="1"/>
                  </a:moveTo>
                  <a:cubicBezTo>
                    <a:pt x="277" y="1"/>
                    <a:pt x="241" y="9"/>
                    <a:pt x="228" y="30"/>
                  </a:cubicBezTo>
                  <a:cubicBezTo>
                    <a:pt x="149" y="124"/>
                    <a:pt x="94" y="234"/>
                    <a:pt x="87" y="360"/>
                  </a:cubicBezTo>
                  <a:cubicBezTo>
                    <a:pt x="87" y="399"/>
                    <a:pt x="87" y="454"/>
                    <a:pt x="126" y="454"/>
                  </a:cubicBezTo>
                  <a:cubicBezTo>
                    <a:pt x="220" y="454"/>
                    <a:pt x="189" y="502"/>
                    <a:pt x="181" y="557"/>
                  </a:cubicBezTo>
                  <a:cubicBezTo>
                    <a:pt x="165" y="612"/>
                    <a:pt x="165" y="667"/>
                    <a:pt x="165" y="722"/>
                  </a:cubicBezTo>
                  <a:cubicBezTo>
                    <a:pt x="120" y="722"/>
                    <a:pt x="91" y="685"/>
                    <a:pt x="60" y="685"/>
                  </a:cubicBezTo>
                  <a:cubicBezTo>
                    <a:pt x="53" y="685"/>
                    <a:pt x="46" y="686"/>
                    <a:pt x="39" y="690"/>
                  </a:cubicBezTo>
                  <a:cubicBezTo>
                    <a:pt x="8" y="714"/>
                    <a:pt x="0" y="753"/>
                    <a:pt x="24" y="785"/>
                  </a:cubicBezTo>
                  <a:cubicBezTo>
                    <a:pt x="39" y="840"/>
                    <a:pt x="71" y="887"/>
                    <a:pt x="94" y="934"/>
                  </a:cubicBezTo>
                  <a:cubicBezTo>
                    <a:pt x="165" y="1217"/>
                    <a:pt x="354" y="1461"/>
                    <a:pt x="606" y="1611"/>
                  </a:cubicBezTo>
                  <a:cubicBezTo>
                    <a:pt x="716" y="1674"/>
                    <a:pt x="834" y="1689"/>
                    <a:pt x="928" y="1768"/>
                  </a:cubicBezTo>
                  <a:cubicBezTo>
                    <a:pt x="1093" y="1903"/>
                    <a:pt x="1251" y="2052"/>
                    <a:pt x="1477" y="2052"/>
                  </a:cubicBezTo>
                  <a:cubicBezTo>
                    <a:pt x="1488" y="2052"/>
                    <a:pt x="1499" y="2052"/>
                    <a:pt x="1510" y="2051"/>
                  </a:cubicBezTo>
                  <a:cubicBezTo>
                    <a:pt x="1549" y="2051"/>
                    <a:pt x="1581" y="2083"/>
                    <a:pt x="1612" y="2106"/>
                  </a:cubicBezTo>
                  <a:cubicBezTo>
                    <a:pt x="1801" y="2263"/>
                    <a:pt x="2006" y="2405"/>
                    <a:pt x="2218" y="2523"/>
                  </a:cubicBezTo>
                  <a:cubicBezTo>
                    <a:pt x="2375" y="2602"/>
                    <a:pt x="2533" y="2594"/>
                    <a:pt x="2674" y="2649"/>
                  </a:cubicBezTo>
                  <a:cubicBezTo>
                    <a:pt x="2681" y="2651"/>
                    <a:pt x="2687" y="2652"/>
                    <a:pt x="2693" y="2652"/>
                  </a:cubicBezTo>
                  <a:cubicBezTo>
                    <a:pt x="2710" y="2652"/>
                    <a:pt x="2726" y="2645"/>
                    <a:pt x="2737" y="2633"/>
                  </a:cubicBezTo>
                  <a:cubicBezTo>
                    <a:pt x="2781" y="2567"/>
                    <a:pt x="2750" y="2434"/>
                    <a:pt x="2878" y="2434"/>
                  </a:cubicBezTo>
                  <a:cubicBezTo>
                    <a:pt x="2887" y="2434"/>
                    <a:pt x="2898" y="2435"/>
                    <a:pt x="2910" y="2436"/>
                  </a:cubicBezTo>
                  <a:cubicBezTo>
                    <a:pt x="2910" y="2429"/>
                    <a:pt x="2918" y="2405"/>
                    <a:pt x="2910" y="2397"/>
                  </a:cubicBezTo>
                  <a:cubicBezTo>
                    <a:pt x="2832" y="2311"/>
                    <a:pt x="2879" y="2208"/>
                    <a:pt x="2863" y="2114"/>
                  </a:cubicBezTo>
                  <a:cubicBezTo>
                    <a:pt x="2863" y="2067"/>
                    <a:pt x="2863" y="2004"/>
                    <a:pt x="2816" y="1972"/>
                  </a:cubicBezTo>
                  <a:cubicBezTo>
                    <a:pt x="2714" y="1902"/>
                    <a:pt x="2596" y="1870"/>
                    <a:pt x="2596" y="1721"/>
                  </a:cubicBezTo>
                  <a:cubicBezTo>
                    <a:pt x="2454" y="1681"/>
                    <a:pt x="2415" y="1532"/>
                    <a:pt x="2312" y="1445"/>
                  </a:cubicBezTo>
                  <a:cubicBezTo>
                    <a:pt x="2242" y="1383"/>
                    <a:pt x="2132" y="1328"/>
                    <a:pt x="2155" y="1194"/>
                  </a:cubicBezTo>
                  <a:cubicBezTo>
                    <a:pt x="2155" y="1162"/>
                    <a:pt x="2124" y="1139"/>
                    <a:pt x="2092" y="1139"/>
                  </a:cubicBezTo>
                  <a:cubicBezTo>
                    <a:pt x="1982" y="1139"/>
                    <a:pt x="1919" y="1036"/>
                    <a:pt x="1833" y="1013"/>
                  </a:cubicBezTo>
                  <a:cubicBezTo>
                    <a:pt x="1758" y="992"/>
                    <a:pt x="1724" y="878"/>
                    <a:pt x="1635" y="878"/>
                  </a:cubicBezTo>
                  <a:cubicBezTo>
                    <a:pt x="1621" y="878"/>
                    <a:pt x="1606" y="881"/>
                    <a:pt x="1589" y="887"/>
                  </a:cubicBezTo>
                  <a:cubicBezTo>
                    <a:pt x="1573" y="871"/>
                    <a:pt x="1565" y="856"/>
                    <a:pt x="1557" y="832"/>
                  </a:cubicBezTo>
                  <a:cubicBezTo>
                    <a:pt x="1526" y="698"/>
                    <a:pt x="1416" y="628"/>
                    <a:pt x="1321" y="541"/>
                  </a:cubicBezTo>
                  <a:cubicBezTo>
                    <a:pt x="1227" y="454"/>
                    <a:pt x="1117" y="415"/>
                    <a:pt x="1030" y="336"/>
                  </a:cubicBezTo>
                  <a:cubicBezTo>
                    <a:pt x="959" y="265"/>
                    <a:pt x="893" y="156"/>
                    <a:pt x="774" y="156"/>
                  </a:cubicBezTo>
                  <a:cubicBezTo>
                    <a:pt x="749" y="156"/>
                    <a:pt x="722" y="160"/>
                    <a:pt x="692" y="171"/>
                  </a:cubicBezTo>
                  <a:cubicBezTo>
                    <a:pt x="687" y="173"/>
                    <a:pt x="682" y="174"/>
                    <a:pt x="678" y="174"/>
                  </a:cubicBezTo>
                  <a:cubicBezTo>
                    <a:pt x="640" y="174"/>
                    <a:pt x="618" y="121"/>
                    <a:pt x="590" y="93"/>
                  </a:cubicBezTo>
                  <a:cubicBezTo>
                    <a:pt x="547" y="39"/>
                    <a:pt x="415" y="1"/>
                    <a:pt x="321" y="1"/>
                  </a:cubicBezTo>
                  <a:close/>
                </a:path>
              </a:pathLst>
            </a:custGeom>
            <a:solidFill>
              <a:schemeClr val="accent1"/>
            </a:solidFill>
            <a:ln w="0">
              <a:noFill/>
            </a:ln>
          </p:spPr>
          <p:style>
            <a:lnRef idx="0"/>
            <a:fillRef idx="0"/>
            <a:effectRef idx="0"/>
            <a:fontRef idx="minor"/>
          </p:style>
          <p:txBody>
            <a:bodyPr lIns="90000" rIns="90000" tIns="81360" bIns="81360" anchor="ctr">
              <a:noAutofit/>
            </a:bodyPr>
            <a:p>
              <a:pPr>
                <a:lnSpc>
                  <a:spcPct val="100000"/>
                </a:lnSpc>
                <a:tabLst>
                  <a:tab algn="l" pos="0"/>
                </a:tabLst>
              </a:pPr>
              <a:endParaRPr b="0" lang="pt-BR" sz="1400" spc="-1" strike="noStrike">
                <a:solidFill>
                  <a:srgbClr val="000000"/>
                </a:solidFill>
                <a:latin typeface="Arial"/>
                <a:ea typeface="DejaVu Sans"/>
              </a:endParaRPr>
            </a:p>
          </p:txBody>
        </p:sp>
        <p:sp>
          <p:nvSpPr>
            <p:cNvPr id="184" name="Google Shape;500;p16"/>
            <p:cNvSpPr/>
            <p:nvPr/>
          </p:nvSpPr>
          <p:spPr>
            <a:xfrm flipH="1">
              <a:off x="647640" y="4746240"/>
              <a:ext cx="148320" cy="157320"/>
            </a:xfrm>
            <a:custGeom>
              <a:avLst/>
              <a:gdLst>
                <a:gd name="textAreaLeft" fmla="*/ -720 w 148320"/>
                <a:gd name="textAreaRight" fmla="*/ 149040 w 148320"/>
                <a:gd name="textAreaTop" fmla="*/ 0 h 157320"/>
                <a:gd name="textAreaBottom" fmla="*/ 158760 h 157320"/>
              </a:gdLst>
              <a:ahLst/>
              <a:rect l="textAreaLeft" t="textAreaTop" r="textAreaRight" b="textAreaBottom"/>
              <a:pathLst>
                <a:path w="2439" h="2584">
                  <a:moveTo>
                    <a:pt x="513" y="1"/>
                  </a:moveTo>
                  <a:cubicBezTo>
                    <a:pt x="493" y="1"/>
                    <a:pt x="474" y="6"/>
                    <a:pt x="456" y="17"/>
                  </a:cubicBezTo>
                  <a:cubicBezTo>
                    <a:pt x="401" y="41"/>
                    <a:pt x="346" y="72"/>
                    <a:pt x="299" y="112"/>
                  </a:cubicBezTo>
                  <a:cubicBezTo>
                    <a:pt x="257" y="177"/>
                    <a:pt x="180" y="220"/>
                    <a:pt x="100" y="220"/>
                  </a:cubicBezTo>
                  <a:cubicBezTo>
                    <a:pt x="75" y="220"/>
                    <a:pt x="49" y="216"/>
                    <a:pt x="24" y="206"/>
                  </a:cubicBezTo>
                  <a:lnTo>
                    <a:pt x="24" y="206"/>
                  </a:lnTo>
                  <a:cubicBezTo>
                    <a:pt x="0" y="308"/>
                    <a:pt x="32" y="418"/>
                    <a:pt x="110" y="489"/>
                  </a:cubicBezTo>
                  <a:cubicBezTo>
                    <a:pt x="276" y="654"/>
                    <a:pt x="378" y="867"/>
                    <a:pt x="535" y="1024"/>
                  </a:cubicBezTo>
                  <a:cubicBezTo>
                    <a:pt x="645" y="1118"/>
                    <a:pt x="708" y="1236"/>
                    <a:pt x="732" y="1378"/>
                  </a:cubicBezTo>
                  <a:cubicBezTo>
                    <a:pt x="747" y="1582"/>
                    <a:pt x="897" y="1669"/>
                    <a:pt x="999" y="1811"/>
                  </a:cubicBezTo>
                  <a:cubicBezTo>
                    <a:pt x="1078" y="1897"/>
                    <a:pt x="1180" y="1976"/>
                    <a:pt x="1290" y="2023"/>
                  </a:cubicBezTo>
                  <a:cubicBezTo>
                    <a:pt x="1487" y="2157"/>
                    <a:pt x="1613" y="2369"/>
                    <a:pt x="1801" y="2511"/>
                  </a:cubicBezTo>
                  <a:cubicBezTo>
                    <a:pt x="1864" y="2558"/>
                    <a:pt x="1927" y="2583"/>
                    <a:pt x="1988" y="2583"/>
                  </a:cubicBezTo>
                  <a:cubicBezTo>
                    <a:pt x="2049" y="2583"/>
                    <a:pt x="2108" y="2558"/>
                    <a:pt x="2163" y="2503"/>
                  </a:cubicBezTo>
                  <a:cubicBezTo>
                    <a:pt x="2202" y="2455"/>
                    <a:pt x="2242" y="2416"/>
                    <a:pt x="2289" y="2377"/>
                  </a:cubicBezTo>
                  <a:cubicBezTo>
                    <a:pt x="2438" y="2282"/>
                    <a:pt x="2438" y="2227"/>
                    <a:pt x="2320" y="2102"/>
                  </a:cubicBezTo>
                  <a:cubicBezTo>
                    <a:pt x="2234" y="2015"/>
                    <a:pt x="2108" y="1952"/>
                    <a:pt x="2147" y="1795"/>
                  </a:cubicBezTo>
                  <a:cubicBezTo>
                    <a:pt x="2147" y="1755"/>
                    <a:pt x="2124" y="1716"/>
                    <a:pt x="2084" y="1700"/>
                  </a:cubicBezTo>
                  <a:cubicBezTo>
                    <a:pt x="1943" y="1677"/>
                    <a:pt x="1951" y="1551"/>
                    <a:pt x="1896" y="1464"/>
                  </a:cubicBezTo>
                  <a:cubicBezTo>
                    <a:pt x="1770" y="1228"/>
                    <a:pt x="1613" y="1016"/>
                    <a:pt x="1432" y="812"/>
                  </a:cubicBezTo>
                  <a:cubicBezTo>
                    <a:pt x="1345" y="709"/>
                    <a:pt x="1227" y="631"/>
                    <a:pt x="1101" y="584"/>
                  </a:cubicBezTo>
                  <a:cubicBezTo>
                    <a:pt x="983" y="552"/>
                    <a:pt x="889" y="466"/>
                    <a:pt x="842" y="348"/>
                  </a:cubicBezTo>
                  <a:cubicBezTo>
                    <a:pt x="795" y="237"/>
                    <a:pt x="677" y="151"/>
                    <a:pt x="606" y="41"/>
                  </a:cubicBezTo>
                  <a:cubicBezTo>
                    <a:pt x="581" y="16"/>
                    <a:pt x="547" y="1"/>
                    <a:pt x="513" y="1"/>
                  </a:cubicBezTo>
                  <a:close/>
                </a:path>
              </a:pathLst>
            </a:custGeom>
            <a:solidFill>
              <a:schemeClr val="accent1"/>
            </a:solidFill>
            <a:ln w="0">
              <a:noFill/>
            </a:ln>
          </p:spPr>
          <p:style>
            <a:lnRef idx="0"/>
            <a:fillRef idx="0"/>
            <a:effectRef idx="0"/>
            <a:fontRef idx="minor"/>
          </p:style>
          <p:txBody>
            <a:bodyPr lIns="90000" rIns="90000" tIns="79200" bIns="79200" anchor="ctr">
              <a:noAutofit/>
            </a:bodyPr>
            <a:p>
              <a:pPr>
                <a:lnSpc>
                  <a:spcPct val="100000"/>
                </a:lnSpc>
                <a:tabLst>
                  <a:tab algn="l" pos="0"/>
                </a:tabLst>
              </a:pPr>
              <a:endParaRPr b="0" lang="pt-BR" sz="1400" spc="-1" strike="noStrike">
                <a:solidFill>
                  <a:srgbClr val="000000"/>
                </a:solidFill>
                <a:latin typeface="Arial"/>
                <a:ea typeface="DejaVu Sans"/>
              </a:endParaRPr>
            </a:p>
          </p:txBody>
        </p:sp>
        <p:sp>
          <p:nvSpPr>
            <p:cNvPr id="185" name="Google Shape;501;p16"/>
            <p:cNvSpPr/>
            <p:nvPr/>
          </p:nvSpPr>
          <p:spPr>
            <a:xfrm flipH="1">
              <a:off x="355680" y="5792760"/>
              <a:ext cx="156960" cy="87120"/>
            </a:xfrm>
            <a:custGeom>
              <a:avLst/>
              <a:gdLst>
                <a:gd name="textAreaLeft" fmla="*/ -720 w 156960"/>
                <a:gd name="textAreaRight" fmla="*/ 157680 w 156960"/>
                <a:gd name="textAreaTop" fmla="*/ 0 h 87120"/>
                <a:gd name="textAreaBottom" fmla="*/ 88560 h 87120"/>
              </a:gdLst>
              <a:ahLst/>
              <a:rect l="textAreaLeft" t="textAreaTop" r="textAreaRight" b="textAreaBottom"/>
              <a:pathLst>
                <a:path w="2580" h="1443">
                  <a:moveTo>
                    <a:pt x="334" y="0"/>
                  </a:moveTo>
                  <a:cubicBezTo>
                    <a:pt x="303" y="0"/>
                    <a:pt x="272" y="8"/>
                    <a:pt x="244" y="24"/>
                  </a:cubicBezTo>
                  <a:cubicBezTo>
                    <a:pt x="71" y="118"/>
                    <a:pt x="0" y="260"/>
                    <a:pt x="102" y="362"/>
                  </a:cubicBezTo>
                  <a:cubicBezTo>
                    <a:pt x="205" y="472"/>
                    <a:pt x="323" y="567"/>
                    <a:pt x="456" y="638"/>
                  </a:cubicBezTo>
                  <a:cubicBezTo>
                    <a:pt x="692" y="740"/>
                    <a:pt x="952" y="795"/>
                    <a:pt x="1156" y="952"/>
                  </a:cubicBezTo>
                  <a:cubicBezTo>
                    <a:pt x="1243" y="1015"/>
                    <a:pt x="1361" y="1007"/>
                    <a:pt x="1447" y="1070"/>
                  </a:cubicBezTo>
                  <a:cubicBezTo>
                    <a:pt x="1613" y="1196"/>
                    <a:pt x="1801" y="1306"/>
                    <a:pt x="1998" y="1385"/>
                  </a:cubicBezTo>
                  <a:cubicBezTo>
                    <a:pt x="2052" y="1405"/>
                    <a:pt x="2095" y="1443"/>
                    <a:pt x="2166" y="1443"/>
                  </a:cubicBezTo>
                  <a:cubicBezTo>
                    <a:pt x="2177" y="1443"/>
                    <a:pt x="2189" y="1442"/>
                    <a:pt x="2202" y="1440"/>
                  </a:cubicBezTo>
                  <a:cubicBezTo>
                    <a:pt x="2320" y="1416"/>
                    <a:pt x="2305" y="1330"/>
                    <a:pt x="2313" y="1251"/>
                  </a:cubicBezTo>
                  <a:cubicBezTo>
                    <a:pt x="2320" y="1212"/>
                    <a:pt x="2438" y="1180"/>
                    <a:pt x="2352" y="1133"/>
                  </a:cubicBezTo>
                  <a:cubicBezTo>
                    <a:pt x="2258" y="1078"/>
                    <a:pt x="2297" y="968"/>
                    <a:pt x="2258" y="889"/>
                  </a:cubicBezTo>
                  <a:cubicBezTo>
                    <a:pt x="2195" y="779"/>
                    <a:pt x="2376" y="795"/>
                    <a:pt x="2407" y="708"/>
                  </a:cubicBezTo>
                  <a:cubicBezTo>
                    <a:pt x="2407" y="693"/>
                    <a:pt x="2431" y="685"/>
                    <a:pt x="2438" y="669"/>
                  </a:cubicBezTo>
                  <a:cubicBezTo>
                    <a:pt x="2580" y="527"/>
                    <a:pt x="2564" y="472"/>
                    <a:pt x="2376" y="378"/>
                  </a:cubicBezTo>
                  <a:cubicBezTo>
                    <a:pt x="2258" y="315"/>
                    <a:pt x="2140" y="339"/>
                    <a:pt x="2022" y="315"/>
                  </a:cubicBezTo>
                  <a:cubicBezTo>
                    <a:pt x="1707" y="244"/>
                    <a:pt x="1377" y="252"/>
                    <a:pt x="1062" y="158"/>
                  </a:cubicBezTo>
                  <a:cubicBezTo>
                    <a:pt x="1031" y="146"/>
                    <a:pt x="997" y="140"/>
                    <a:pt x="964" y="140"/>
                  </a:cubicBezTo>
                  <a:cubicBezTo>
                    <a:pt x="930" y="140"/>
                    <a:pt x="897" y="146"/>
                    <a:pt x="865" y="158"/>
                  </a:cubicBezTo>
                  <a:cubicBezTo>
                    <a:pt x="840" y="166"/>
                    <a:pt x="814" y="171"/>
                    <a:pt x="787" y="171"/>
                  </a:cubicBezTo>
                  <a:cubicBezTo>
                    <a:pt x="740" y="171"/>
                    <a:pt x="693" y="157"/>
                    <a:pt x="653" y="126"/>
                  </a:cubicBezTo>
                  <a:cubicBezTo>
                    <a:pt x="574" y="87"/>
                    <a:pt x="504" y="56"/>
                    <a:pt x="425" y="24"/>
                  </a:cubicBezTo>
                  <a:cubicBezTo>
                    <a:pt x="397" y="8"/>
                    <a:pt x="366" y="0"/>
                    <a:pt x="334" y="0"/>
                  </a:cubicBezTo>
                  <a:close/>
                </a:path>
              </a:pathLst>
            </a:custGeom>
            <a:solidFill>
              <a:schemeClr val="accent1"/>
            </a:solidFill>
            <a:ln w="0">
              <a:noFill/>
            </a:ln>
          </p:spPr>
          <p:style>
            <a:lnRef idx="0"/>
            <a:fillRef idx="0"/>
            <a:effectRef idx="0"/>
            <a:fontRef idx="minor"/>
          </p:style>
          <p:txBody>
            <a:bodyPr lIns="90000" rIns="90000" tIns="44280" bIns="44280" anchor="ctr">
              <a:noAutofit/>
            </a:bodyPr>
            <a:p>
              <a:pPr>
                <a:lnSpc>
                  <a:spcPct val="100000"/>
                </a:lnSpc>
                <a:tabLst>
                  <a:tab algn="l" pos="0"/>
                </a:tabLst>
              </a:pPr>
              <a:endParaRPr b="0" lang="pt-BR" sz="1400" spc="-1" strike="noStrike">
                <a:solidFill>
                  <a:srgbClr val="000000"/>
                </a:solidFill>
                <a:latin typeface="Arial"/>
                <a:ea typeface="DejaVu Sans"/>
              </a:endParaRPr>
            </a:p>
          </p:txBody>
        </p:sp>
        <p:sp>
          <p:nvSpPr>
            <p:cNvPr id="186" name="Google Shape;502;p16"/>
            <p:cNvSpPr/>
            <p:nvPr/>
          </p:nvSpPr>
          <p:spPr>
            <a:xfrm flipH="1">
              <a:off x="1176480" y="5036760"/>
              <a:ext cx="68760" cy="53640"/>
            </a:xfrm>
            <a:custGeom>
              <a:avLst/>
              <a:gdLst>
                <a:gd name="textAreaLeft" fmla="*/ 720 w 68760"/>
                <a:gd name="textAreaRight" fmla="*/ 70920 w 68760"/>
                <a:gd name="textAreaTop" fmla="*/ 0 h 53640"/>
                <a:gd name="textAreaBottom" fmla="*/ 55080 h 53640"/>
              </a:gdLst>
              <a:ahLst/>
              <a:rect l="textAreaLeft" t="textAreaTop" r="textAreaRight" b="textAreaBottom"/>
              <a:pathLst>
                <a:path w="1142" h="898">
                  <a:moveTo>
                    <a:pt x="1102" y="0"/>
                  </a:moveTo>
                  <a:lnTo>
                    <a:pt x="1102" y="0"/>
                  </a:lnTo>
                  <a:cubicBezTo>
                    <a:pt x="1041" y="89"/>
                    <a:pt x="945" y="135"/>
                    <a:pt x="846" y="135"/>
                  </a:cubicBezTo>
                  <a:cubicBezTo>
                    <a:pt x="805" y="135"/>
                    <a:pt x="764" y="127"/>
                    <a:pt x="724" y="111"/>
                  </a:cubicBezTo>
                  <a:cubicBezTo>
                    <a:pt x="724" y="142"/>
                    <a:pt x="716" y="158"/>
                    <a:pt x="724" y="166"/>
                  </a:cubicBezTo>
                  <a:cubicBezTo>
                    <a:pt x="740" y="197"/>
                    <a:pt x="787" y="221"/>
                    <a:pt x="764" y="268"/>
                  </a:cubicBezTo>
                  <a:cubicBezTo>
                    <a:pt x="751" y="293"/>
                    <a:pt x="734" y="300"/>
                    <a:pt x="716" y="300"/>
                  </a:cubicBezTo>
                  <a:cubicBezTo>
                    <a:pt x="700" y="300"/>
                    <a:pt x="684" y="295"/>
                    <a:pt x="669" y="291"/>
                  </a:cubicBezTo>
                  <a:cubicBezTo>
                    <a:pt x="590" y="268"/>
                    <a:pt x="504" y="252"/>
                    <a:pt x="425" y="244"/>
                  </a:cubicBezTo>
                  <a:cubicBezTo>
                    <a:pt x="403" y="242"/>
                    <a:pt x="382" y="241"/>
                    <a:pt x="362" y="241"/>
                  </a:cubicBezTo>
                  <a:cubicBezTo>
                    <a:pt x="236" y="241"/>
                    <a:pt x="182" y="290"/>
                    <a:pt x="134" y="433"/>
                  </a:cubicBezTo>
                  <a:cubicBezTo>
                    <a:pt x="103" y="559"/>
                    <a:pt x="64" y="677"/>
                    <a:pt x="1" y="787"/>
                  </a:cubicBezTo>
                  <a:cubicBezTo>
                    <a:pt x="18" y="795"/>
                    <a:pt x="33" y="798"/>
                    <a:pt x="46" y="798"/>
                  </a:cubicBezTo>
                  <a:cubicBezTo>
                    <a:pt x="87" y="798"/>
                    <a:pt x="112" y="769"/>
                    <a:pt x="142" y="763"/>
                  </a:cubicBezTo>
                  <a:cubicBezTo>
                    <a:pt x="155" y="757"/>
                    <a:pt x="167" y="754"/>
                    <a:pt x="180" y="754"/>
                  </a:cubicBezTo>
                  <a:cubicBezTo>
                    <a:pt x="213" y="754"/>
                    <a:pt x="243" y="776"/>
                    <a:pt x="260" y="811"/>
                  </a:cubicBezTo>
                  <a:cubicBezTo>
                    <a:pt x="275" y="840"/>
                    <a:pt x="269" y="898"/>
                    <a:pt x="327" y="898"/>
                  </a:cubicBezTo>
                  <a:cubicBezTo>
                    <a:pt x="331" y="898"/>
                    <a:pt x="335" y="898"/>
                    <a:pt x="339" y="897"/>
                  </a:cubicBezTo>
                  <a:cubicBezTo>
                    <a:pt x="386" y="889"/>
                    <a:pt x="433" y="842"/>
                    <a:pt x="433" y="795"/>
                  </a:cubicBezTo>
                  <a:cubicBezTo>
                    <a:pt x="433" y="598"/>
                    <a:pt x="646" y="551"/>
                    <a:pt x="716" y="402"/>
                  </a:cubicBezTo>
                  <a:cubicBezTo>
                    <a:pt x="850" y="402"/>
                    <a:pt x="905" y="260"/>
                    <a:pt x="1031" y="236"/>
                  </a:cubicBezTo>
                  <a:cubicBezTo>
                    <a:pt x="1133" y="221"/>
                    <a:pt x="1141" y="134"/>
                    <a:pt x="1102" y="0"/>
                  </a:cubicBezTo>
                  <a:close/>
                </a:path>
              </a:pathLst>
            </a:custGeom>
            <a:solidFill>
              <a:schemeClr val="accent1"/>
            </a:solidFill>
            <a:ln w="0">
              <a:noFill/>
            </a:ln>
          </p:spPr>
          <p:style>
            <a:lnRef idx="0"/>
            <a:fillRef idx="0"/>
            <a:effectRef idx="0"/>
            <a:fontRef idx="minor"/>
          </p:style>
          <p:txBody>
            <a:bodyPr lIns="90000" rIns="90000" tIns="27360" bIns="27360" anchor="ctr">
              <a:noAutofit/>
            </a:bodyPr>
            <a:p>
              <a:pPr>
                <a:lnSpc>
                  <a:spcPct val="100000"/>
                </a:lnSpc>
                <a:tabLst>
                  <a:tab algn="l" pos="0"/>
                </a:tabLst>
              </a:pPr>
              <a:endParaRPr b="0" lang="pt-BR" sz="1400" spc="-1" strike="noStrike">
                <a:solidFill>
                  <a:srgbClr val="000000"/>
                </a:solidFill>
                <a:latin typeface="Arial"/>
                <a:ea typeface="DejaVu Sans"/>
              </a:endParaRPr>
            </a:p>
          </p:txBody>
        </p:sp>
        <p:sp>
          <p:nvSpPr>
            <p:cNvPr id="187" name="Google Shape;503;p16"/>
            <p:cNvSpPr/>
            <p:nvPr/>
          </p:nvSpPr>
          <p:spPr>
            <a:xfrm flipH="1">
              <a:off x="569880" y="6044760"/>
              <a:ext cx="35280" cy="39960"/>
            </a:xfrm>
            <a:custGeom>
              <a:avLst/>
              <a:gdLst>
                <a:gd name="textAreaLeft" fmla="*/ -720 w 35280"/>
                <a:gd name="textAreaRight" fmla="*/ 36000 w 35280"/>
                <a:gd name="textAreaTop" fmla="*/ 0 h 39960"/>
                <a:gd name="textAreaBottom" fmla="*/ 41400 h 39960"/>
              </a:gdLst>
              <a:ahLst/>
              <a:rect l="textAreaLeft" t="textAreaTop" r="textAreaRight" b="textAreaBottom"/>
              <a:pathLst>
                <a:path w="599" h="674">
                  <a:moveTo>
                    <a:pt x="260" y="1"/>
                  </a:moveTo>
                  <a:cubicBezTo>
                    <a:pt x="183" y="1"/>
                    <a:pt x="94" y="38"/>
                    <a:pt x="1" y="115"/>
                  </a:cubicBezTo>
                  <a:cubicBezTo>
                    <a:pt x="64" y="178"/>
                    <a:pt x="143" y="155"/>
                    <a:pt x="213" y="170"/>
                  </a:cubicBezTo>
                  <a:cubicBezTo>
                    <a:pt x="284" y="186"/>
                    <a:pt x="402" y="225"/>
                    <a:pt x="386" y="320"/>
                  </a:cubicBezTo>
                  <a:cubicBezTo>
                    <a:pt x="371" y="446"/>
                    <a:pt x="434" y="556"/>
                    <a:pt x="402" y="674"/>
                  </a:cubicBezTo>
                  <a:cubicBezTo>
                    <a:pt x="599" y="579"/>
                    <a:pt x="536" y="406"/>
                    <a:pt x="504" y="257"/>
                  </a:cubicBezTo>
                  <a:cubicBezTo>
                    <a:pt x="471" y="90"/>
                    <a:pt x="379" y="1"/>
                    <a:pt x="260" y="1"/>
                  </a:cubicBezTo>
                  <a:close/>
                </a:path>
              </a:pathLst>
            </a:custGeom>
            <a:solidFill>
              <a:schemeClr val="accent1"/>
            </a:solidFill>
            <a:ln w="0">
              <a:noFill/>
            </a:ln>
          </p:spPr>
          <p:style>
            <a:lnRef idx="0"/>
            <a:fillRef idx="0"/>
            <a:effectRef idx="0"/>
            <a:fontRef idx="minor"/>
          </p:style>
          <p:txBody>
            <a:bodyPr lIns="90000" rIns="90000" tIns="20520" bIns="20520" anchor="ctr">
              <a:noAutofit/>
            </a:bodyPr>
            <a:p>
              <a:pPr>
                <a:lnSpc>
                  <a:spcPct val="100000"/>
                </a:lnSpc>
                <a:tabLst>
                  <a:tab algn="l" pos="0"/>
                </a:tabLst>
              </a:pPr>
              <a:endParaRPr b="0" lang="pt-BR" sz="1400" spc="-1" strike="noStrike">
                <a:solidFill>
                  <a:srgbClr val="000000"/>
                </a:solidFill>
                <a:latin typeface="Arial"/>
                <a:ea typeface="DejaVu Sans"/>
              </a:endParaRPr>
            </a:p>
          </p:txBody>
        </p:sp>
        <p:sp>
          <p:nvSpPr>
            <p:cNvPr id="188" name="Google Shape;504;p16"/>
            <p:cNvSpPr/>
            <p:nvPr/>
          </p:nvSpPr>
          <p:spPr>
            <a:xfrm flipH="1">
              <a:off x="784080" y="6163560"/>
              <a:ext cx="51120" cy="12960"/>
            </a:xfrm>
            <a:custGeom>
              <a:avLst/>
              <a:gdLst>
                <a:gd name="textAreaLeft" fmla="*/ -720 w 51120"/>
                <a:gd name="textAreaRight" fmla="*/ 51840 w 51120"/>
                <a:gd name="textAreaTop" fmla="*/ 0 h 12960"/>
                <a:gd name="textAreaBottom" fmla="*/ 14400 h 12960"/>
              </a:gdLst>
              <a:ahLst/>
              <a:rect l="textAreaLeft" t="textAreaTop" r="textAreaRight" b="textAreaBottom"/>
              <a:pathLst>
                <a:path w="858" h="232">
                  <a:moveTo>
                    <a:pt x="769" y="0"/>
                  </a:moveTo>
                  <a:cubicBezTo>
                    <a:pt x="749" y="0"/>
                    <a:pt x="727" y="5"/>
                    <a:pt x="708" y="8"/>
                  </a:cubicBezTo>
                  <a:cubicBezTo>
                    <a:pt x="504" y="32"/>
                    <a:pt x="307" y="94"/>
                    <a:pt x="95" y="110"/>
                  </a:cubicBezTo>
                  <a:cubicBezTo>
                    <a:pt x="47" y="110"/>
                    <a:pt x="0" y="126"/>
                    <a:pt x="0" y="181"/>
                  </a:cubicBezTo>
                  <a:cubicBezTo>
                    <a:pt x="0" y="221"/>
                    <a:pt x="38" y="232"/>
                    <a:pt x="73" y="232"/>
                  </a:cubicBezTo>
                  <a:cubicBezTo>
                    <a:pt x="86" y="232"/>
                    <a:pt x="100" y="230"/>
                    <a:pt x="110" y="228"/>
                  </a:cubicBezTo>
                  <a:cubicBezTo>
                    <a:pt x="190" y="194"/>
                    <a:pt x="275" y="179"/>
                    <a:pt x="359" y="179"/>
                  </a:cubicBezTo>
                  <a:cubicBezTo>
                    <a:pt x="432" y="179"/>
                    <a:pt x="505" y="191"/>
                    <a:pt x="574" y="212"/>
                  </a:cubicBezTo>
                  <a:cubicBezTo>
                    <a:pt x="585" y="216"/>
                    <a:pt x="596" y="218"/>
                    <a:pt x="606" y="218"/>
                  </a:cubicBezTo>
                  <a:cubicBezTo>
                    <a:pt x="657" y="218"/>
                    <a:pt x="704" y="177"/>
                    <a:pt x="763" y="157"/>
                  </a:cubicBezTo>
                  <a:cubicBezTo>
                    <a:pt x="795" y="142"/>
                    <a:pt x="858" y="118"/>
                    <a:pt x="834" y="47"/>
                  </a:cubicBezTo>
                  <a:cubicBezTo>
                    <a:pt x="825" y="10"/>
                    <a:pt x="799" y="0"/>
                    <a:pt x="769" y="0"/>
                  </a:cubicBezTo>
                  <a:close/>
                </a:path>
              </a:pathLst>
            </a:custGeom>
            <a:solidFill>
              <a:schemeClr val="accent1"/>
            </a:solidFill>
            <a:ln w="0">
              <a:noFill/>
            </a:ln>
          </p:spPr>
          <p:style>
            <a:lnRef idx="0"/>
            <a:fillRef idx="0"/>
            <a:effectRef idx="0"/>
            <a:fontRef idx="minor"/>
          </p:style>
          <p:txBody>
            <a:bodyPr lIns="90000" rIns="90000" tIns="7200" bIns="7200" anchor="ctr">
              <a:noAutofit/>
            </a:bodyPr>
            <a:p>
              <a:pPr>
                <a:lnSpc>
                  <a:spcPct val="100000"/>
                </a:lnSpc>
                <a:tabLst>
                  <a:tab algn="l" pos="0"/>
                </a:tabLst>
              </a:pPr>
              <a:endParaRPr b="0" lang="pt-BR" sz="1400" spc="-1" strike="noStrike">
                <a:solidFill>
                  <a:srgbClr val="000000"/>
                </a:solidFill>
                <a:latin typeface="Arial"/>
                <a:ea typeface="DejaVu Sans"/>
              </a:endParaRPr>
            </a:p>
          </p:txBody>
        </p:sp>
        <p:sp>
          <p:nvSpPr>
            <p:cNvPr id="189" name="Google Shape;505;p16"/>
            <p:cNvSpPr/>
            <p:nvPr/>
          </p:nvSpPr>
          <p:spPr>
            <a:xfrm flipH="1">
              <a:off x="629640" y="6122880"/>
              <a:ext cx="19800" cy="10440"/>
            </a:xfrm>
            <a:custGeom>
              <a:avLst/>
              <a:gdLst>
                <a:gd name="textAreaLeft" fmla="*/ 720 w 19800"/>
                <a:gd name="textAreaRight" fmla="*/ 21960 w 19800"/>
                <a:gd name="textAreaTop" fmla="*/ 0 h 10440"/>
                <a:gd name="textAreaBottom" fmla="*/ 11880 h 10440"/>
              </a:gdLst>
              <a:ahLst/>
              <a:rect l="textAreaLeft" t="textAreaTop" r="textAreaRight" b="textAreaBottom"/>
              <a:pathLst>
                <a:path w="347" h="191">
                  <a:moveTo>
                    <a:pt x="292" y="1"/>
                  </a:moveTo>
                  <a:cubicBezTo>
                    <a:pt x="270" y="1"/>
                    <a:pt x="244" y="13"/>
                    <a:pt x="221" y="18"/>
                  </a:cubicBezTo>
                  <a:cubicBezTo>
                    <a:pt x="189" y="26"/>
                    <a:pt x="158" y="26"/>
                    <a:pt x="126" y="34"/>
                  </a:cubicBezTo>
                  <a:cubicBezTo>
                    <a:pt x="71" y="42"/>
                    <a:pt x="0" y="65"/>
                    <a:pt x="16" y="136"/>
                  </a:cubicBezTo>
                  <a:cubicBezTo>
                    <a:pt x="23" y="178"/>
                    <a:pt x="41" y="191"/>
                    <a:pt x="64" y="191"/>
                  </a:cubicBezTo>
                  <a:cubicBezTo>
                    <a:pt x="92" y="191"/>
                    <a:pt x="127" y="172"/>
                    <a:pt x="158" y="168"/>
                  </a:cubicBezTo>
                  <a:cubicBezTo>
                    <a:pt x="189" y="152"/>
                    <a:pt x="228" y="144"/>
                    <a:pt x="260" y="128"/>
                  </a:cubicBezTo>
                  <a:cubicBezTo>
                    <a:pt x="299" y="112"/>
                    <a:pt x="346" y="81"/>
                    <a:pt x="331" y="26"/>
                  </a:cubicBezTo>
                  <a:cubicBezTo>
                    <a:pt x="321" y="7"/>
                    <a:pt x="308" y="1"/>
                    <a:pt x="292" y="1"/>
                  </a:cubicBezTo>
                  <a:close/>
                </a:path>
              </a:pathLst>
            </a:custGeom>
            <a:solidFill>
              <a:schemeClr val="accent1"/>
            </a:solidFill>
            <a:ln w="0">
              <a:noFill/>
            </a:ln>
          </p:spPr>
          <p:style>
            <a:lnRef idx="0"/>
            <a:fillRef idx="0"/>
            <a:effectRef idx="0"/>
            <a:fontRef idx="minor"/>
          </p:style>
          <p:txBody>
            <a:bodyPr lIns="90000" rIns="90000" tIns="5760" bIns="5760" anchor="ctr">
              <a:noAutofit/>
            </a:bodyPr>
            <a:p>
              <a:pPr>
                <a:lnSpc>
                  <a:spcPct val="100000"/>
                </a:lnSpc>
                <a:tabLst>
                  <a:tab algn="l" pos="0"/>
                </a:tabLst>
              </a:pPr>
              <a:endParaRPr b="0" lang="pt-BR" sz="1400" spc="-1" strike="noStrike">
                <a:solidFill>
                  <a:srgbClr val="000000"/>
                </a:solidFill>
                <a:latin typeface="Arial"/>
                <a:ea typeface="DejaVu Sans"/>
              </a:endParaRPr>
            </a:p>
          </p:txBody>
        </p:sp>
        <p:sp>
          <p:nvSpPr>
            <p:cNvPr id="190" name="Google Shape;506;p16"/>
            <p:cNvSpPr/>
            <p:nvPr/>
          </p:nvSpPr>
          <p:spPr>
            <a:xfrm flipH="1">
              <a:off x="581760" y="6084360"/>
              <a:ext cx="12240" cy="13680"/>
            </a:xfrm>
            <a:custGeom>
              <a:avLst/>
              <a:gdLst>
                <a:gd name="textAreaLeft" fmla="*/ -720 w 12240"/>
                <a:gd name="textAreaRight" fmla="*/ 12960 w 12240"/>
                <a:gd name="textAreaTop" fmla="*/ 0 h 13680"/>
                <a:gd name="textAreaBottom" fmla="*/ 15120 h 13680"/>
              </a:gdLst>
              <a:ahLst/>
              <a:rect l="textAreaLeft" t="textAreaTop" r="textAreaRight" b="textAreaBottom"/>
              <a:pathLst>
                <a:path w="222" h="249">
                  <a:moveTo>
                    <a:pt x="137" y="0"/>
                  </a:moveTo>
                  <a:cubicBezTo>
                    <a:pt x="86" y="0"/>
                    <a:pt x="51" y="47"/>
                    <a:pt x="24" y="111"/>
                  </a:cubicBezTo>
                  <a:cubicBezTo>
                    <a:pt x="9" y="166"/>
                    <a:pt x="1" y="237"/>
                    <a:pt x="56" y="245"/>
                  </a:cubicBezTo>
                  <a:cubicBezTo>
                    <a:pt x="67" y="248"/>
                    <a:pt x="77" y="249"/>
                    <a:pt x="86" y="249"/>
                  </a:cubicBezTo>
                  <a:cubicBezTo>
                    <a:pt x="159" y="249"/>
                    <a:pt x="193" y="173"/>
                    <a:pt x="221" y="103"/>
                  </a:cubicBezTo>
                  <a:cubicBezTo>
                    <a:pt x="221" y="80"/>
                    <a:pt x="221" y="56"/>
                    <a:pt x="221" y="33"/>
                  </a:cubicBezTo>
                  <a:cubicBezTo>
                    <a:pt x="189" y="10"/>
                    <a:pt x="161" y="0"/>
                    <a:pt x="137" y="0"/>
                  </a:cubicBezTo>
                  <a:close/>
                </a:path>
              </a:pathLst>
            </a:custGeom>
            <a:solidFill>
              <a:schemeClr val="accent1"/>
            </a:solidFill>
            <a:ln w="0">
              <a:noFill/>
            </a:ln>
          </p:spPr>
          <p:style>
            <a:lnRef idx="0"/>
            <a:fillRef idx="0"/>
            <a:effectRef idx="0"/>
            <a:fontRef idx="minor"/>
          </p:style>
          <p:txBody>
            <a:bodyPr lIns="90000" rIns="90000" tIns="7560" bIns="7560" anchor="ctr">
              <a:noAutofit/>
            </a:bodyPr>
            <a:p>
              <a:pPr>
                <a:lnSpc>
                  <a:spcPct val="100000"/>
                </a:lnSpc>
                <a:tabLst>
                  <a:tab algn="l" pos="0"/>
                </a:tabLst>
              </a:pPr>
              <a:endParaRPr b="0" lang="pt-BR" sz="1400" spc="-1" strike="noStrike">
                <a:solidFill>
                  <a:srgbClr val="000000"/>
                </a:solidFill>
                <a:latin typeface="Arial"/>
                <a:ea typeface="DejaVu Sans"/>
              </a:endParaRPr>
            </a:p>
          </p:txBody>
        </p:sp>
        <p:sp>
          <p:nvSpPr>
            <p:cNvPr id="191" name="Google Shape;507;p16"/>
            <p:cNvSpPr/>
            <p:nvPr/>
          </p:nvSpPr>
          <p:spPr>
            <a:xfrm flipH="1">
              <a:off x="580320" y="6086160"/>
              <a:ext cx="360" cy="360"/>
            </a:xfrm>
            <a:custGeom>
              <a:avLst/>
              <a:gdLst>
                <a:gd name="textAreaLeft" fmla="*/ -5400 w 360"/>
                <a:gd name="textAreaRight" fmla="*/ 360 w 360"/>
                <a:gd name="textAreaTop" fmla="*/ 0 h 360"/>
                <a:gd name="textAreaBottom" fmla="*/ 5760 h 360"/>
              </a:gdLst>
              <a:ahLst/>
              <a:rect l="textAreaLeft" t="textAreaTop" r="textAreaRight" b="textAreaBottom"/>
              <a:pathLst>
                <a:path w="1" h="1">
                  <a:moveTo>
                    <a:pt x="0" y="1"/>
                  </a:moveTo>
                  <a:lnTo>
                    <a:pt x="0" y="1"/>
                  </a:lnTo>
                  <a:lnTo>
                    <a:pt x="0" y="1"/>
                  </a:lnTo>
                  <a:close/>
                </a:path>
              </a:pathLst>
            </a:custGeom>
            <a:solidFill>
              <a:schemeClr val="accent1"/>
            </a:solidFill>
            <a:ln w="0">
              <a:noFill/>
            </a:ln>
          </p:spPr>
          <p:style>
            <a:lnRef idx="0"/>
            <a:fillRef idx="0"/>
            <a:effectRef idx="0"/>
            <a:fontRef idx="minor"/>
          </p:style>
          <p:txBody>
            <a:bodyPr lIns="90000" rIns="90000" tIns="360" bIns="360" anchor="ctr">
              <a:noAutofit/>
            </a:bodyPr>
            <a:p>
              <a:pPr>
                <a:lnSpc>
                  <a:spcPct val="100000"/>
                </a:lnSpc>
                <a:tabLst>
                  <a:tab algn="l" pos="0"/>
                </a:tabLst>
              </a:pPr>
              <a:endParaRPr b="0" lang="pt-BR" sz="1400" spc="-1" strike="noStrike">
                <a:solidFill>
                  <a:srgbClr val="000000"/>
                </a:solidFill>
                <a:latin typeface="Arial"/>
                <a:ea typeface="DejaVu Sans"/>
              </a:endParaRPr>
            </a:p>
          </p:txBody>
        </p:sp>
        <p:sp>
          <p:nvSpPr>
            <p:cNvPr id="192" name="Google Shape;508;p16"/>
            <p:cNvSpPr/>
            <p:nvPr/>
          </p:nvSpPr>
          <p:spPr>
            <a:xfrm flipH="1">
              <a:off x="594000" y="6103800"/>
              <a:ext cx="19800" cy="13680"/>
            </a:xfrm>
            <a:custGeom>
              <a:avLst/>
              <a:gdLst>
                <a:gd name="textAreaLeft" fmla="*/ 720 w 19800"/>
                <a:gd name="textAreaRight" fmla="*/ 21960 w 19800"/>
                <a:gd name="textAreaTop" fmla="*/ 0 h 13680"/>
                <a:gd name="textAreaBottom" fmla="*/ 15120 h 13680"/>
              </a:gdLst>
              <a:ahLst/>
              <a:rect l="textAreaLeft" t="textAreaTop" r="textAreaRight" b="textAreaBottom"/>
              <a:pathLst>
                <a:path w="347" h="249">
                  <a:moveTo>
                    <a:pt x="164" y="1"/>
                  </a:moveTo>
                  <a:cubicBezTo>
                    <a:pt x="117" y="1"/>
                    <a:pt x="72" y="34"/>
                    <a:pt x="24" y="68"/>
                  </a:cubicBezTo>
                  <a:cubicBezTo>
                    <a:pt x="0" y="75"/>
                    <a:pt x="0" y="107"/>
                    <a:pt x="16" y="123"/>
                  </a:cubicBezTo>
                  <a:cubicBezTo>
                    <a:pt x="25" y="129"/>
                    <a:pt x="34" y="131"/>
                    <a:pt x="43" y="131"/>
                  </a:cubicBezTo>
                  <a:cubicBezTo>
                    <a:pt x="75" y="131"/>
                    <a:pt x="107" y="98"/>
                    <a:pt x="139" y="98"/>
                  </a:cubicBezTo>
                  <a:cubicBezTo>
                    <a:pt x="153" y="98"/>
                    <a:pt x="167" y="105"/>
                    <a:pt x="181" y="123"/>
                  </a:cubicBezTo>
                  <a:cubicBezTo>
                    <a:pt x="189" y="162"/>
                    <a:pt x="126" y="186"/>
                    <a:pt x="166" y="248"/>
                  </a:cubicBezTo>
                  <a:cubicBezTo>
                    <a:pt x="228" y="186"/>
                    <a:pt x="346" y="154"/>
                    <a:pt x="260" y="52"/>
                  </a:cubicBezTo>
                  <a:cubicBezTo>
                    <a:pt x="226" y="15"/>
                    <a:pt x="194" y="1"/>
                    <a:pt x="164" y="1"/>
                  </a:cubicBezTo>
                  <a:close/>
                </a:path>
              </a:pathLst>
            </a:custGeom>
            <a:solidFill>
              <a:schemeClr val="accent1"/>
            </a:solidFill>
            <a:ln w="0">
              <a:noFill/>
            </a:ln>
          </p:spPr>
          <p:style>
            <a:lnRef idx="0"/>
            <a:fillRef idx="0"/>
            <a:effectRef idx="0"/>
            <a:fontRef idx="minor"/>
          </p:style>
          <p:txBody>
            <a:bodyPr lIns="90000" rIns="90000" tIns="7560" bIns="7560" anchor="ctr">
              <a:noAutofit/>
            </a:bodyPr>
            <a:p>
              <a:pPr>
                <a:lnSpc>
                  <a:spcPct val="100000"/>
                </a:lnSpc>
                <a:tabLst>
                  <a:tab algn="l" pos="0"/>
                </a:tabLst>
              </a:pPr>
              <a:endParaRPr b="0" lang="pt-BR" sz="1400" spc="-1" strike="noStrike">
                <a:solidFill>
                  <a:srgbClr val="000000"/>
                </a:solidFill>
                <a:latin typeface="Arial"/>
                <a:ea typeface="DejaVu Sans"/>
              </a:endParaRPr>
            </a:p>
          </p:txBody>
        </p:sp>
      </p:grpSp>
      <p:sp>
        <p:nvSpPr>
          <p:cNvPr id="193" name="Google Shape;509;p16"/>
          <p:cNvSpPr/>
          <p:nvPr/>
        </p:nvSpPr>
        <p:spPr>
          <a:xfrm rot="3600000">
            <a:off x="-626040" y="3903120"/>
            <a:ext cx="1014840" cy="738000"/>
          </a:xfrm>
          <a:custGeom>
            <a:avLst/>
            <a:gdLst>
              <a:gd name="textAreaLeft" fmla="*/ 0 w 1014840"/>
              <a:gd name="textAreaRight" fmla="*/ 1016280 w 1014840"/>
              <a:gd name="textAreaTop" fmla="*/ 0 h 738000"/>
              <a:gd name="textAreaBottom" fmla="*/ 739440 h 738000"/>
            </a:gdLst>
            <a:ahLst/>
            <a:rect l="textAreaLeft" t="textAreaTop" r="textAreaRight" b="textAreaBottom"/>
            <a:pathLst>
              <a:path w="10359" h="7537">
                <a:moveTo>
                  <a:pt x="8888" y="1"/>
                </a:moveTo>
                <a:lnTo>
                  <a:pt x="0" y="4767"/>
                </a:lnTo>
                <a:cubicBezTo>
                  <a:pt x="787" y="5994"/>
                  <a:pt x="1990" y="7008"/>
                  <a:pt x="3540" y="7378"/>
                </a:cubicBezTo>
                <a:cubicBezTo>
                  <a:pt x="3989" y="7486"/>
                  <a:pt x="4457" y="7536"/>
                  <a:pt x="4932" y="7536"/>
                </a:cubicBezTo>
                <a:cubicBezTo>
                  <a:pt x="5945" y="7536"/>
                  <a:pt x="6991" y="7308"/>
                  <a:pt x="7960" y="6922"/>
                </a:cubicBezTo>
                <a:cubicBezTo>
                  <a:pt x="8400" y="6749"/>
                  <a:pt x="8841" y="6529"/>
                  <a:pt x="9171" y="6206"/>
                </a:cubicBezTo>
                <a:cubicBezTo>
                  <a:pt x="9557" y="5829"/>
                  <a:pt x="9761" y="5341"/>
                  <a:pt x="9895" y="4853"/>
                </a:cubicBezTo>
                <a:cubicBezTo>
                  <a:pt x="10359" y="3170"/>
                  <a:pt x="9981" y="1361"/>
                  <a:pt x="8888" y="1"/>
                </a:cubicBezTo>
                <a:close/>
              </a:path>
            </a:pathLst>
          </a:custGeom>
          <a:solidFill>
            <a:schemeClr val="lt2"/>
          </a:solidFill>
          <a:ln w="0">
            <a:noFill/>
          </a:ln>
        </p:spPr>
        <p:style>
          <a:lnRef idx="0"/>
          <a:fillRef idx="0"/>
          <a:effectRef idx="0"/>
          <a:fontRef idx="minor"/>
        </p:style>
        <p:txBody>
          <a:bodyPr lIns="90000" rIns="90000" tIns="91440" bIns="91440" anchor="ctr">
            <a:noAutofit/>
          </a:bodyPr>
          <a:p>
            <a:pPr>
              <a:lnSpc>
                <a:spcPct val="100000"/>
              </a:lnSpc>
              <a:tabLst>
                <a:tab algn="l" pos="0"/>
              </a:tabLst>
            </a:pPr>
            <a:endParaRPr b="0" lang="pt-BR" sz="1400" spc="-1" strike="noStrike">
              <a:solidFill>
                <a:srgbClr val="000000"/>
              </a:solidFill>
              <a:latin typeface="Arial"/>
              <a:ea typeface="DejaVu Sans"/>
            </a:endParaRPr>
          </a:p>
        </p:txBody>
      </p:sp>
      <p:sp>
        <p:nvSpPr>
          <p:cNvPr id="194" name="Google Shape;510;p16"/>
          <p:cNvSpPr/>
          <p:nvPr/>
        </p:nvSpPr>
        <p:spPr>
          <a:xfrm>
            <a:off x="140040" y="3393360"/>
            <a:ext cx="129240" cy="154800"/>
          </a:xfrm>
          <a:custGeom>
            <a:avLst/>
            <a:gdLst>
              <a:gd name="textAreaLeft" fmla="*/ 0 w 129240"/>
              <a:gd name="textAreaRight" fmla="*/ 130680 w 129240"/>
              <a:gd name="textAreaTop" fmla="*/ 0 h 154800"/>
              <a:gd name="textAreaBottom" fmla="*/ 156240 h 154800"/>
            </a:gdLst>
            <a:ahLst/>
            <a:rect l="textAreaLeft" t="textAreaTop" r="textAreaRight" b="textAreaBottom"/>
            <a:pathLst>
              <a:path w="3490" h="4175">
                <a:moveTo>
                  <a:pt x="2693" y="1"/>
                </a:moveTo>
                <a:cubicBezTo>
                  <a:pt x="2489" y="1"/>
                  <a:pt x="2183" y="235"/>
                  <a:pt x="1753" y="815"/>
                </a:cubicBezTo>
                <a:cubicBezTo>
                  <a:pt x="1" y="3166"/>
                  <a:pt x="665" y="4174"/>
                  <a:pt x="1428" y="4174"/>
                </a:cubicBezTo>
                <a:cubicBezTo>
                  <a:pt x="1586" y="4174"/>
                  <a:pt x="1748" y="4131"/>
                  <a:pt x="1894" y="4047"/>
                </a:cubicBezTo>
                <a:cubicBezTo>
                  <a:pt x="2752" y="3553"/>
                  <a:pt x="3490" y="1"/>
                  <a:pt x="2693" y="1"/>
                </a:cubicBezTo>
                <a:close/>
              </a:path>
            </a:pathLst>
          </a:custGeom>
          <a:solidFill>
            <a:schemeClr val="accent2"/>
          </a:solidFill>
          <a:ln w="0">
            <a:noFill/>
          </a:ln>
        </p:spPr>
        <p:style>
          <a:lnRef idx="0"/>
          <a:fillRef idx="0"/>
          <a:effectRef idx="0"/>
          <a:fontRef idx="minor"/>
        </p:style>
        <p:txBody>
          <a:bodyPr lIns="90000" rIns="90000" tIns="78120" bIns="78120" anchor="ctr">
            <a:noAutofit/>
          </a:bodyPr>
          <a:p>
            <a:pPr>
              <a:lnSpc>
                <a:spcPct val="100000"/>
              </a:lnSpc>
              <a:tabLst>
                <a:tab algn="l" pos="0"/>
              </a:tabLst>
            </a:pPr>
            <a:endParaRPr b="0" lang="pt-BR" sz="1400" spc="-1" strike="noStrike">
              <a:solidFill>
                <a:srgbClr val="000000"/>
              </a:solidFill>
              <a:latin typeface="Arial"/>
              <a:ea typeface="DejaVu Sans"/>
            </a:endParaRPr>
          </a:p>
        </p:txBody>
      </p:sp>
      <p:sp>
        <p:nvSpPr>
          <p:cNvPr id="195" name="Google Shape;511;p16"/>
          <p:cNvSpPr/>
          <p:nvPr/>
        </p:nvSpPr>
        <p:spPr>
          <a:xfrm>
            <a:off x="5350680" y="4685400"/>
            <a:ext cx="129240" cy="154800"/>
          </a:xfrm>
          <a:custGeom>
            <a:avLst/>
            <a:gdLst>
              <a:gd name="textAreaLeft" fmla="*/ 0 w 129240"/>
              <a:gd name="textAreaRight" fmla="*/ 130680 w 129240"/>
              <a:gd name="textAreaTop" fmla="*/ 0 h 154800"/>
              <a:gd name="textAreaBottom" fmla="*/ 156240 h 154800"/>
            </a:gdLst>
            <a:ahLst/>
            <a:rect l="textAreaLeft" t="textAreaTop" r="textAreaRight" b="textAreaBottom"/>
            <a:pathLst>
              <a:path w="3766" h="4504">
                <a:moveTo>
                  <a:pt x="2223" y="1"/>
                </a:moveTo>
                <a:cubicBezTo>
                  <a:pt x="2054" y="1"/>
                  <a:pt x="1880" y="47"/>
                  <a:pt x="1725" y="136"/>
                </a:cubicBezTo>
                <a:cubicBezTo>
                  <a:pt x="798" y="668"/>
                  <a:pt x="1" y="4504"/>
                  <a:pt x="861" y="4504"/>
                </a:cubicBezTo>
                <a:cubicBezTo>
                  <a:pt x="1081" y="4504"/>
                  <a:pt x="1410" y="4252"/>
                  <a:pt x="1874" y="3628"/>
                </a:cubicBezTo>
                <a:cubicBezTo>
                  <a:pt x="3765" y="1084"/>
                  <a:pt x="3045" y="1"/>
                  <a:pt x="2223" y="1"/>
                </a:cubicBezTo>
                <a:close/>
              </a:path>
            </a:pathLst>
          </a:custGeom>
          <a:solidFill>
            <a:schemeClr val="accent1"/>
          </a:solidFill>
          <a:ln w="0">
            <a:noFill/>
          </a:ln>
        </p:spPr>
        <p:style>
          <a:lnRef idx="0"/>
          <a:fillRef idx="0"/>
          <a:effectRef idx="0"/>
          <a:fontRef idx="minor"/>
        </p:style>
        <p:txBody>
          <a:bodyPr lIns="90000" rIns="90000" tIns="78120" bIns="78120" anchor="ctr">
            <a:noAutofit/>
          </a:bodyPr>
          <a:p>
            <a:pPr>
              <a:lnSpc>
                <a:spcPct val="100000"/>
              </a:lnSpc>
              <a:tabLst>
                <a:tab algn="l" pos="0"/>
              </a:tabLst>
            </a:pPr>
            <a:endParaRPr b="0" lang="pt-BR" sz="1400" spc="-1" strike="noStrike">
              <a:solidFill>
                <a:srgbClr val="000000"/>
              </a:solidFill>
              <a:latin typeface="Arial"/>
              <a:ea typeface="DejaVu Sans"/>
            </a:endParaRPr>
          </a:p>
        </p:txBody>
      </p:sp>
      <p:sp>
        <p:nvSpPr>
          <p:cNvPr id="196" name="Google Shape;512;p16"/>
          <p:cNvSpPr/>
          <p:nvPr/>
        </p:nvSpPr>
        <p:spPr>
          <a:xfrm rot="9896400">
            <a:off x="6664680" y="-2398320"/>
            <a:ext cx="2895840" cy="3965760"/>
          </a:xfrm>
          <a:custGeom>
            <a:avLst/>
            <a:gdLst>
              <a:gd name="textAreaLeft" fmla="*/ 0 w 2895840"/>
              <a:gd name="textAreaRight" fmla="*/ 2897280 w 2895840"/>
              <a:gd name="textAreaTop" fmla="*/ 0 h 3965760"/>
              <a:gd name="textAreaBottom" fmla="*/ 3967200 h 3965760"/>
            </a:gdLst>
            <a:ahLst/>
            <a:rect l="textAreaLeft" t="textAreaTop" r="textAreaRight" b="textAreaBottom"/>
            <a:pathLst>
              <a:path w="35693" h="48875">
                <a:moveTo>
                  <a:pt x="6560" y="1"/>
                </a:moveTo>
                <a:cubicBezTo>
                  <a:pt x="6506" y="1"/>
                  <a:pt x="6451" y="12"/>
                  <a:pt x="6394" y="34"/>
                </a:cubicBezTo>
                <a:cubicBezTo>
                  <a:pt x="4491" y="789"/>
                  <a:pt x="7905" y="11447"/>
                  <a:pt x="7079" y="11730"/>
                </a:cubicBezTo>
                <a:cubicBezTo>
                  <a:pt x="7034" y="11745"/>
                  <a:pt x="6990" y="11753"/>
                  <a:pt x="6947" y="11753"/>
                </a:cubicBezTo>
                <a:cubicBezTo>
                  <a:pt x="5360" y="11753"/>
                  <a:pt x="5336" y="1276"/>
                  <a:pt x="3838" y="1276"/>
                </a:cubicBezTo>
                <a:cubicBezTo>
                  <a:pt x="3785" y="1276"/>
                  <a:pt x="3730" y="1289"/>
                  <a:pt x="3673" y="1316"/>
                </a:cubicBezTo>
                <a:cubicBezTo>
                  <a:pt x="1966" y="2142"/>
                  <a:pt x="5403" y="11101"/>
                  <a:pt x="3862" y="11305"/>
                </a:cubicBezTo>
                <a:cubicBezTo>
                  <a:pt x="3837" y="11308"/>
                  <a:pt x="3813" y="11310"/>
                  <a:pt x="3790" y="11310"/>
                </a:cubicBezTo>
                <a:cubicBezTo>
                  <a:pt x="2281" y="11310"/>
                  <a:pt x="2619" y="4789"/>
                  <a:pt x="1251" y="4789"/>
                </a:cubicBezTo>
                <a:cubicBezTo>
                  <a:pt x="1233" y="4789"/>
                  <a:pt x="1214" y="4790"/>
                  <a:pt x="1196" y="4793"/>
                </a:cubicBezTo>
                <a:cubicBezTo>
                  <a:pt x="0" y="4942"/>
                  <a:pt x="1597" y="18132"/>
                  <a:pt x="8078" y="29749"/>
                </a:cubicBezTo>
                <a:cubicBezTo>
                  <a:pt x="14275" y="41279"/>
                  <a:pt x="15101" y="45479"/>
                  <a:pt x="18648" y="47414"/>
                </a:cubicBezTo>
                <a:cubicBezTo>
                  <a:pt x="20720" y="48555"/>
                  <a:pt x="22865" y="48874"/>
                  <a:pt x="25033" y="48874"/>
                </a:cubicBezTo>
                <a:cubicBezTo>
                  <a:pt x="27004" y="48874"/>
                  <a:pt x="28995" y="48610"/>
                  <a:pt x="30965" y="48460"/>
                </a:cubicBezTo>
                <a:cubicBezTo>
                  <a:pt x="35692" y="48106"/>
                  <a:pt x="22911" y="31880"/>
                  <a:pt x="22023" y="30661"/>
                </a:cubicBezTo>
                <a:cubicBezTo>
                  <a:pt x="20041" y="27940"/>
                  <a:pt x="17681" y="23205"/>
                  <a:pt x="16454" y="18612"/>
                </a:cubicBezTo>
                <a:cubicBezTo>
                  <a:pt x="15897" y="16522"/>
                  <a:pt x="17411" y="8315"/>
                  <a:pt x="16062" y="8315"/>
                </a:cubicBezTo>
                <a:cubicBezTo>
                  <a:pt x="16020" y="8315"/>
                  <a:pt x="15975" y="8323"/>
                  <a:pt x="15927" y="8340"/>
                </a:cubicBezTo>
                <a:cubicBezTo>
                  <a:pt x="13103" y="9323"/>
                  <a:pt x="14779" y="15647"/>
                  <a:pt x="13355" y="15938"/>
                </a:cubicBezTo>
                <a:cubicBezTo>
                  <a:pt x="13341" y="15941"/>
                  <a:pt x="13327" y="15942"/>
                  <a:pt x="13312" y="15942"/>
                </a:cubicBezTo>
                <a:cubicBezTo>
                  <a:pt x="11956" y="15942"/>
                  <a:pt x="11589" y="2198"/>
                  <a:pt x="9641" y="2198"/>
                </a:cubicBezTo>
                <a:cubicBezTo>
                  <a:pt x="9595" y="2198"/>
                  <a:pt x="9549" y="2205"/>
                  <a:pt x="9501" y="2221"/>
                </a:cubicBezTo>
                <a:cubicBezTo>
                  <a:pt x="7409" y="2905"/>
                  <a:pt x="11098" y="11344"/>
                  <a:pt x="9706" y="11502"/>
                </a:cubicBezTo>
                <a:cubicBezTo>
                  <a:pt x="9700" y="11502"/>
                  <a:pt x="9695" y="11503"/>
                  <a:pt x="9690" y="11503"/>
                </a:cubicBezTo>
                <a:cubicBezTo>
                  <a:pt x="8611" y="11503"/>
                  <a:pt x="8307" y="1"/>
                  <a:pt x="6560" y="1"/>
                </a:cubicBezTo>
                <a:close/>
              </a:path>
            </a:pathLst>
          </a:custGeom>
          <a:solidFill>
            <a:schemeClr val="lt2"/>
          </a:solidFill>
          <a:ln w="0">
            <a:noFill/>
          </a:ln>
        </p:spPr>
        <p:style>
          <a:lnRef idx="0"/>
          <a:fillRef idx="0"/>
          <a:effectRef idx="0"/>
          <a:fontRef idx="minor"/>
        </p:style>
        <p:txBody>
          <a:bodyPr lIns="90000" rIns="90000" tIns="91440" bIns="91440" anchor="ctr">
            <a:noAutofit/>
          </a:bodyPr>
          <a:p>
            <a:pPr>
              <a:lnSpc>
                <a:spcPct val="100000"/>
              </a:lnSpc>
              <a:tabLst>
                <a:tab algn="l" pos="0"/>
              </a:tabLst>
            </a:pPr>
            <a:endParaRPr b="0" lang="pt-BR" sz="1400" spc="-1" strike="noStrike">
              <a:solidFill>
                <a:srgbClr val="000000"/>
              </a:solidFill>
              <a:latin typeface="Arial"/>
              <a:ea typeface="DejaVu Sans"/>
            </a:endParaRPr>
          </a:p>
        </p:txBody>
      </p:sp>
      <p:sp>
        <p:nvSpPr>
          <p:cNvPr id="197" name="Google Shape;513;p16"/>
          <p:cNvSpPr/>
          <p:nvPr/>
        </p:nvSpPr>
        <p:spPr>
          <a:xfrm rot="10800000">
            <a:off x="8759520" y="3650760"/>
            <a:ext cx="129240" cy="154800"/>
          </a:xfrm>
          <a:custGeom>
            <a:avLst/>
            <a:gdLst>
              <a:gd name="textAreaLeft" fmla="*/ 0 w 129240"/>
              <a:gd name="textAreaRight" fmla="*/ 130680 w 129240"/>
              <a:gd name="textAreaTop" fmla="*/ 0 h 154800"/>
              <a:gd name="textAreaBottom" fmla="*/ 156240 h 154800"/>
            </a:gdLst>
            <a:ahLst/>
            <a:rect l="textAreaLeft" t="textAreaTop" r="textAreaRight" b="textAreaBottom"/>
            <a:pathLst>
              <a:path w="3490" h="4175">
                <a:moveTo>
                  <a:pt x="2693" y="1"/>
                </a:moveTo>
                <a:cubicBezTo>
                  <a:pt x="2489" y="1"/>
                  <a:pt x="2183" y="235"/>
                  <a:pt x="1753" y="815"/>
                </a:cubicBezTo>
                <a:cubicBezTo>
                  <a:pt x="1" y="3166"/>
                  <a:pt x="665" y="4174"/>
                  <a:pt x="1428" y="4174"/>
                </a:cubicBezTo>
                <a:cubicBezTo>
                  <a:pt x="1586" y="4174"/>
                  <a:pt x="1748" y="4131"/>
                  <a:pt x="1894" y="4047"/>
                </a:cubicBezTo>
                <a:cubicBezTo>
                  <a:pt x="2752" y="3553"/>
                  <a:pt x="3490" y="1"/>
                  <a:pt x="2693" y="1"/>
                </a:cubicBezTo>
                <a:close/>
              </a:path>
            </a:pathLst>
          </a:custGeom>
          <a:solidFill>
            <a:schemeClr val="lt2"/>
          </a:solidFill>
          <a:ln w="0">
            <a:noFill/>
          </a:ln>
        </p:spPr>
        <p:style>
          <a:lnRef idx="0"/>
          <a:fillRef idx="0"/>
          <a:effectRef idx="0"/>
          <a:fontRef idx="minor"/>
        </p:style>
        <p:txBody>
          <a:bodyPr lIns="90000" rIns="90000" tIns="78120" bIns="78120" anchor="ctr">
            <a:noAutofit/>
          </a:bodyPr>
          <a:p>
            <a:pPr>
              <a:lnSpc>
                <a:spcPct val="100000"/>
              </a:lnSpc>
              <a:tabLst>
                <a:tab algn="l" pos="0"/>
              </a:tabLst>
            </a:pPr>
            <a:endParaRPr b="0" lang="pt-BR" sz="1400" spc="-1" strike="noStrike">
              <a:solidFill>
                <a:srgbClr val="000000"/>
              </a:solidFill>
              <a:latin typeface="Arial"/>
              <a:ea typeface="DejaVu Sans"/>
            </a:endParaRPr>
          </a:p>
        </p:txBody>
      </p:sp>
      <p:sp>
        <p:nvSpPr>
          <p:cNvPr id="198" name="Google Shape;514;p16"/>
          <p:cNvSpPr/>
          <p:nvPr/>
        </p:nvSpPr>
        <p:spPr>
          <a:xfrm>
            <a:off x="7545600" y="165240"/>
            <a:ext cx="129240" cy="154800"/>
          </a:xfrm>
          <a:custGeom>
            <a:avLst/>
            <a:gdLst>
              <a:gd name="textAreaLeft" fmla="*/ 0 w 129240"/>
              <a:gd name="textAreaRight" fmla="*/ 130680 w 129240"/>
              <a:gd name="textAreaTop" fmla="*/ 0 h 154800"/>
              <a:gd name="textAreaBottom" fmla="*/ 156240 h 154800"/>
            </a:gdLst>
            <a:ahLst/>
            <a:rect l="textAreaLeft" t="textAreaTop" r="textAreaRight" b="textAreaBottom"/>
            <a:pathLst>
              <a:path w="3490" h="4175">
                <a:moveTo>
                  <a:pt x="2693" y="1"/>
                </a:moveTo>
                <a:cubicBezTo>
                  <a:pt x="2489" y="1"/>
                  <a:pt x="2183" y="235"/>
                  <a:pt x="1753" y="815"/>
                </a:cubicBezTo>
                <a:cubicBezTo>
                  <a:pt x="1" y="3166"/>
                  <a:pt x="665" y="4174"/>
                  <a:pt x="1428" y="4174"/>
                </a:cubicBezTo>
                <a:cubicBezTo>
                  <a:pt x="1586" y="4174"/>
                  <a:pt x="1748" y="4131"/>
                  <a:pt x="1894" y="4047"/>
                </a:cubicBezTo>
                <a:cubicBezTo>
                  <a:pt x="2752" y="3553"/>
                  <a:pt x="3490" y="1"/>
                  <a:pt x="2693" y="1"/>
                </a:cubicBezTo>
                <a:close/>
              </a:path>
            </a:pathLst>
          </a:custGeom>
          <a:solidFill>
            <a:schemeClr val="accent2"/>
          </a:solidFill>
          <a:ln w="0">
            <a:noFill/>
          </a:ln>
        </p:spPr>
        <p:style>
          <a:lnRef idx="0"/>
          <a:fillRef idx="0"/>
          <a:effectRef idx="0"/>
          <a:fontRef idx="minor"/>
        </p:style>
        <p:txBody>
          <a:bodyPr lIns="90000" rIns="90000" tIns="78120" bIns="78120" anchor="ctr">
            <a:noAutofit/>
          </a:bodyPr>
          <a:p>
            <a:pPr>
              <a:lnSpc>
                <a:spcPct val="100000"/>
              </a:lnSpc>
              <a:tabLst>
                <a:tab algn="l" pos="0"/>
              </a:tabLst>
            </a:pPr>
            <a:endParaRPr b="0" lang="pt-BR" sz="1400" spc="-1" strike="noStrike">
              <a:solidFill>
                <a:srgbClr val="000000"/>
              </a:solidFill>
              <a:latin typeface="Arial"/>
              <a:ea typeface="DejaVu Sans"/>
            </a:endParaRPr>
          </a:p>
        </p:txBody>
      </p:sp>
      <p:sp>
        <p:nvSpPr>
          <p:cNvPr id="199" name="PlaceHolder 1"/>
          <p:cNvSpPr>
            <a:spLocks noGrp="1"/>
          </p:cNvSpPr>
          <p:nvPr>
            <p:ph type="title"/>
          </p:nvPr>
        </p:nvSpPr>
        <p:spPr>
          <a:xfrm>
            <a:off x="457200" y="205200"/>
            <a:ext cx="8229240" cy="858600"/>
          </a:xfrm>
          <a:prstGeom prst="rect">
            <a:avLst/>
          </a:prstGeom>
          <a:noFill/>
          <a:ln w="0">
            <a:noFill/>
          </a:ln>
        </p:spPr>
        <p:txBody>
          <a:bodyPr lIns="0" rIns="0" tIns="0" bIns="0" anchor="ctr">
            <a:noAutofit/>
          </a:bodyPr>
          <a:p>
            <a:pPr indent="0" algn="ctr">
              <a:buNone/>
            </a:pPr>
            <a:r>
              <a:rPr b="0" lang="pt-BR" sz="4400" spc="-1" strike="noStrike">
                <a:solidFill>
                  <a:srgbClr val="000000"/>
                </a:solidFill>
                <a:latin typeface="Arial"/>
              </a:rPr>
              <a:t>Clique para editar o formato do texto do título</a:t>
            </a:r>
            <a:endParaRPr b="0" lang="pt-BR" sz="4400" spc="-1" strike="noStrike">
              <a:solidFill>
                <a:srgbClr val="000000"/>
              </a:solidFill>
              <a:latin typeface="Arial"/>
            </a:endParaRPr>
          </a:p>
        </p:txBody>
      </p:sp>
      <p:sp>
        <p:nvSpPr>
          <p:cNvPr id="200" name="PlaceHolder 2"/>
          <p:cNvSpPr>
            <a:spLocks noGrp="1"/>
          </p:cNvSpPr>
          <p:nvPr>
            <p:ph type="body"/>
          </p:nvPr>
        </p:nvSpPr>
        <p:spPr>
          <a:xfrm>
            <a:off x="457200" y="1203480"/>
            <a:ext cx="8229240" cy="2982960"/>
          </a:xfrm>
          <a:prstGeom prst="rect">
            <a:avLst/>
          </a:prstGeom>
          <a:noFill/>
          <a:ln w="0">
            <a:noFill/>
          </a:ln>
        </p:spPr>
        <p:txBody>
          <a:bodyPr lIns="0" rIns="0" tIns="0" bIns="0" anchor="t">
            <a:normAutofit fontScale="96000"/>
          </a:bodyPr>
          <a:p>
            <a:pPr marL="414720" indent="-311040">
              <a:spcBef>
                <a:spcPts val="1417"/>
              </a:spcBef>
              <a:buClr>
                <a:srgbClr val="000000"/>
              </a:buClr>
              <a:buSzPct val="45000"/>
              <a:buFont typeface="Wingdings" charset="2"/>
              <a:buChar char=""/>
            </a:pPr>
            <a:r>
              <a:rPr b="0" lang="pt-BR" sz="3200" spc="-1" strike="noStrike">
                <a:solidFill>
                  <a:srgbClr val="000000"/>
                </a:solidFill>
                <a:latin typeface="Arial"/>
              </a:rPr>
              <a:t>Clique para editar o formato do texto da estrutura de tópicos</a:t>
            </a:r>
            <a:endParaRPr b="0" lang="pt-BR" sz="3200" spc="-1" strike="noStrike">
              <a:solidFill>
                <a:srgbClr val="000000"/>
              </a:solidFill>
              <a:latin typeface="Arial"/>
            </a:endParaRPr>
          </a:p>
          <a:p>
            <a:pPr lvl="1" marL="829440" indent="-311040">
              <a:spcBef>
                <a:spcPts val="1134"/>
              </a:spcBef>
              <a:buClr>
                <a:srgbClr val="000000"/>
              </a:buClr>
              <a:buSzPct val="75000"/>
              <a:buFont typeface="Symbol" charset="2"/>
              <a:buChar char=""/>
            </a:pPr>
            <a:r>
              <a:rPr b="0" lang="pt-BR" sz="2800" spc="-1" strike="noStrike">
                <a:solidFill>
                  <a:srgbClr val="000000"/>
                </a:solidFill>
                <a:latin typeface="Arial"/>
              </a:rPr>
              <a:t>2.º nível da estrutura de tópicos</a:t>
            </a:r>
            <a:endParaRPr b="0" lang="pt-BR" sz="2800" spc="-1" strike="noStrike">
              <a:solidFill>
                <a:srgbClr val="000000"/>
              </a:solidFill>
              <a:latin typeface="Arial"/>
            </a:endParaRPr>
          </a:p>
          <a:p>
            <a:pPr lvl="2" marL="1244160" indent="-276480">
              <a:spcBef>
                <a:spcPts val="850"/>
              </a:spcBef>
              <a:buClr>
                <a:srgbClr val="000000"/>
              </a:buClr>
              <a:buSzPct val="45000"/>
              <a:buFont typeface="Wingdings" charset="2"/>
              <a:buChar char=""/>
            </a:pPr>
            <a:r>
              <a:rPr b="0" lang="pt-BR" sz="2400" spc="-1" strike="noStrike">
                <a:solidFill>
                  <a:srgbClr val="000000"/>
                </a:solidFill>
                <a:latin typeface="Arial"/>
              </a:rPr>
              <a:t>3.º nível da estrutura de tópicos</a:t>
            </a:r>
            <a:endParaRPr b="0" lang="pt-BR" sz="2400" spc="-1" strike="noStrike">
              <a:solidFill>
                <a:srgbClr val="000000"/>
              </a:solidFill>
              <a:latin typeface="Arial"/>
            </a:endParaRPr>
          </a:p>
          <a:p>
            <a:pPr lvl="3" marL="1658880" indent="-207360">
              <a:spcBef>
                <a:spcPts val="567"/>
              </a:spcBef>
              <a:buClr>
                <a:srgbClr val="000000"/>
              </a:buClr>
              <a:buSzPct val="75000"/>
              <a:buFont typeface="Symbol" charset="2"/>
              <a:buChar char=""/>
            </a:pPr>
            <a:r>
              <a:rPr b="0" lang="pt-BR" sz="2000" spc="-1" strike="noStrike">
                <a:solidFill>
                  <a:srgbClr val="000000"/>
                </a:solidFill>
                <a:latin typeface="Arial"/>
              </a:rPr>
              <a:t>4.º nível da estrutura de tópicos</a:t>
            </a:r>
            <a:endParaRPr b="0" lang="pt-BR" sz="2000" spc="-1" strike="noStrike">
              <a:solidFill>
                <a:srgbClr val="000000"/>
              </a:solidFill>
              <a:latin typeface="Arial"/>
            </a:endParaRPr>
          </a:p>
          <a:p>
            <a:pPr lvl="4" marL="2073600" indent="-207360">
              <a:spcBef>
                <a:spcPts val="283"/>
              </a:spcBef>
              <a:buClr>
                <a:srgbClr val="000000"/>
              </a:buClr>
              <a:buSzPct val="45000"/>
              <a:buFont typeface="Wingdings" charset="2"/>
              <a:buChar char=""/>
            </a:pPr>
            <a:r>
              <a:rPr b="0" lang="pt-BR" sz="2000" spc="-1" strike="noStrike">
                <a:solidFill>
                  <a:srgbClr val="000000"/>
                </a:solidFill>
                <a:latin typeface="Arial"/>
              </a:rPr>
              <a:t>5.º nível da estrutura de tópicos</a:t>
            </a:r>
            <a:endParaRPr b="0" lang="pt-BR" sz="2000" spc="-1" strike="noStrike">
              <a:solidFill>
                <a:srgbClr val="000000"/>
              </a:solidFill>
              <a:latin typeface="Arial"/>
            </a:endParaRPr>
          </a:p>
          <a:p>
            <a:pPr lvl="5" marL="2488320" indent="-207360">
              <a:spcBef>
                <a:spcPts val="283"/>
              </a:spcBef>
              <a:buClr>
                <a:srgbClr val="000000"/>
              </a:buClr>
              <a:buSzPct val="45000"/>
              <a:buFont typeface="Wingdings" charset="2"/>
              <a:buChar char=""/>
            </a:pPr>
            <a:r>
              <a:rPr b="0" lang="pt-BR" sz="2000" spc="-1" strike="noStrike">
                <a:solidFill>
                  <a:srgbClr val="000000"/>
                </a:solidFill>
                <a:latin typeface="Arial"/>
              </a:rPr>
              <a:t>6.º nível da estrutura de tópicos</a:t>
            </a:r>
            <a:endParaRPr b="0" lang="pt-BR" sz="2000" spc="-1" strike="noStrike">
              <a:solidFill>
                <a:srgbClr val="000000"/>
              </a:solidFill>
              <a:latin typeface="Arial"/>
            </a:endParaRPr>
          </a:p>
          <a:p>
            <a:pPr lvl="6" marL="2903040" indent="-207360">
              <a:spcBef>
                <a:spcPts val="283"/>
              </a:spcBef>
              <a:buClr>
                <a:srgbClr val="000000"/>
              </a:buClr>
              <a:buSzPct val="45000"/>
              <a:buFont typeface="Wingdings" charset="2"/>
              <a:buChar char=""/>
            </a:pPr>
            <a:r>
              <a:rPr b="0" lang="pt-BR" sz="2000" spc="-1" strike="noStrike">
                <a:solidFill>
                  <a:srgbClr val="000000"/>
                </a:solidFill>
                <a:latin typeface="Arial"/>
              </a:rPr>
              <a:t>7.º nível da estrutura de tópicos</a:t>
            </a:r>
            <a:endParaRPr b="0" lang="pt-BR" sz="2000" spc="-1" strike="noStrike">
              <a:solidFill>
                <a:srgbClr val="000000"/>
              </a:solidFill>
              <a:latin typeface="Arial"/>
            </a:endParaRPr>
          </a:p>
        </p:txBody>
      </p:sp>
    </p:spTree>
  </p:cSld>
  <p:clrMap bg1="lt1" bg2="lt2" tx1="dk1" tx2="dk2" accent1="accent1" accent2="accent2" accent3="accent3" accent4="accent4" accent5="accent5" accent6="accent6" hlink="hlink" folHlink="folHlink"/>
  <p:sldLayoutIdLst>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Lst>
</p:sldMaster>
</file>

<file path=ppt/slideMasters/slideMaster4.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lt1"/>
        </a:solidFill>
      </p:bgPr>
    </p:bg>
    <p:spTree>
      <p:nvGrpSpPr>
        <p:cNvPr id="1" name=""/>
        <p:cNvGrpSpPr/>
        <p:nvPr/>
      </p:nvGrpSpPr>
      <p:grpSpPr>
        <a:xfrm>
          <a:off x="0" y="0"/>
          <a:ext cx="0" cy="0"/>
          <a:chOff x="0" y="0"/>
          <a:chExt cx="0" cy="0"/>
        </a:xfrm>
      </p:grpSpPr>
      <p:sp>
        <p:nvSpPr>
          <p:cNvPr id="237" name="Google Shape;520;p17"/>
          <p:cNvSpPr/>
          <p:nvPr/>
        </p:nvSpPr>
        <p:spPr>
          <a:xfrm flipH="1">
            <a:off x="379080" y="4745520"/>
            <a:ext cx="1997640" cy="696960"/>
          </a:xfrm>
          <a:custGeom>
            <a:avLst/>
            <a:gdLst>
              <a:gd name="textAreaLeft" fmla="*/ 720 w 1997640"/>
              <a:gd name="textAreaRight" fmla="*/ 1999800 w 1997640"/>
              <a:gd name="textAreaTop" fmla="*/ 0 h 696960"/>
              <a:gd name="textAreaBottom" fmla="*/ 698400 h 696960"/>
            </a:gdLst>
            <a:ahLst/>
            <a:rect l="textAreaLeft" t="textAreaTop" r="textAreaRight" b="textAreaBottom"/>
            <a:pathLst>
              <a:path w="28056" h="9799">
                <a:moveTo>
                  <a:pt x="21825" y="1"/>
                </a:moveTo>
                <a:cubicBezTo>
                  <a:pt x="20796" y="1"/>
                  <a:pt x="19871" y="893"/>
                  <a:pt x="19365" y="1744"/>
                </a:cubicBezTo>
                <a:cubicBezTo>
                  <a:pt x="18704" y="2845"/>
                  <a:pt x="18264" y="4057"/>
                  <a:pt x="18051" y="5323"/>
                </a:cubicBezTo>
                <a:cubicBezTo>
                  <a:pt x="17249" y="3640"/>
                  <a:pt x="16211" y="2083"/>
                  <a:pt x="14968" y="698"/>
                </a:cubicBezTo>
                <a:cubicBezTo>
                  <a:pt x="14756" y="470"/>
                  <a:pt x="14520" y="234"/>
                  <a:pt x="14189" y="163"/>
                </a:cubicBezTo>
                <a:cubicBezTo>
                  <a:pt x="14132" y="153"/>
                  <a:pt x="14076" y="148"/>
                  <a:pt x="14020" y="148"/>
                </a:cubicBezTo>
                <a:cubicBezTo>
                  <a:pt x="13574" y="148"/>
                  <a:pt x="13168" y="461"/>
                  <a:pt x="12860" y="761"/>
                </a:cubicBezTo>
                <a:cubicBezTo>
                  <a:pt x="11090" y="2507"/>
                  <a:pt x="9856" y="4639"/>
                  <a:pt x="9266" y="6888"/>
                </a:cubicBezTo>
                <a:cubicBezTo>
                  <a:pt x="8778" y="5575"/>
                  <a:pt x="8117" y="4340"/>
                  <a:pt x="7299" y="3207"/>
                </a:cubicBezTo>
                <a:cubicBezTo>
                  <a:pt x="6796" y="2499"/>
                  <a:pt x="6167" y="1784"/>
                  <a:pt x="5247" y="1516"/>
                </a:cubicBezTo>
                <a:cubicBezTo>
                  <a:pt x="4990" y="1440"/>
                  <a:pt x="4722" y="1405"/>
                  <a:pt x="4454" y="1405"/>
                </a:cubicBezTo>
                <a:cubicBezTo>
                  <a:pt x="3721" y="1405"/>
                  <a:pt x="2979" y="1668"/>
                  <a:pt x="2415" y="2083"/>
                </a:cubicBezTo>
                <a:cubicBezTo>
                  <a:pt x="1644" y="2649"/>
                  <a:pt x="1157" y="3443"/>
                  <a:pt x="819" y="4261"/>
                </a:cubicBezTo>
                <a:cubicBezTo>
                  <a:pt x="95" y="6031"/>
                  <a:pt x="1" y="7918"/>
                  <a:pt x="221" y="9798"/>
                </a:cubicBezTo>
                <a:cubicBezTo>
                  <a:pt x="5714" y="9598"/>
                  <a:pt x="11209" y="9497"/>
                  <a:pt x="16706" y="9497"/>
                </a:cubicBezTo>
                <a:cubicBezTo>
                  <a:pt x="20489" y="9497"/>
                  <a:pt x="24272" y="9545"/>
                  <a:pt x="28056" y="9641"/>
                </a:cubicBezTo>
                <a:cubicBezTo>
                  <a:pt x="27010" y="6668"/>
                  <a:pt x="25555" y="3852"/>
                  <a:pt x="23730" y="1280"/>
                </a:cubicBezTo>
                <a:cubicBezTo>
                  <a:pt x="23384" y="785"/>
                  <a:pt x="22975" y="266"/>
                  <a:pt x="22338" y="77"/>
                </a:cubicBezTo>
                <a:cubicBezTo>
                  <a:pt x="22165" y="25"/>
                  <a:pt x="21993" y="1"/>
                  <a:pt x="21825" y="1"/>
                </a:cubicBezTo>
                <a:close/>
              </a:path>
            </a:pathLst>
          </a:custGeom>
          <a:solidFill>
            <a:schemeClr val="dk2"/>
          </a:solidFill>
          <a:ln w="0">
            <a:noFill/>
          </a:ln>
        </p:spPr>
        <p:style>
          <a:lnRef idx="0"/>
          <a:fillRef idx="0"/>
          <a:effectRef idx="0"/>
          <a:fontRef idx="minor"/>
        </p:style>
        <p:txBody>
          <a:bodyPr lIns="90000" rIns="90000" tIns="91440" bIns="91440" anchor="ctr">
            <a:noAutofit/>
          </a:bodyPr>
          <a:p>
            <a:pPr>
              <a:lnSpc>
                <a:spcPct val="100000"/>
              </a:lnSpc>
              <a:tabLst>
                <a:tab algn="l" pos="0"/>
              </a:tabLst>
            </a:pPr>
            <a:endParaRPr b="0" lang="pt-BR" sz="1400" spc="-1" strike="noStrike">
              <a:solidFill>
                <a:srgbClr val="000000"/>
              </a:solidFill>
              <a:latin typeface="Arial"/>
              <a:ea typeface="DejaVu Sans"/>
            </a:endParaRPr>
          </a:p>
        </p:txBody>
      </p:sp>
      <p:sp>
        <p:nvSpPr>
          <p:cNvPr id="238" name="Google Shape;521;p17"/>
          <p:cNvSpPr/>
          <p:nvPr/>
        </p:nvSpPr>
        <p:spPr>
          <a:xfrm flipH="1">
            <a:off x="-2055960" y="-1168920"/>
            <a:ext cx="2995200" cy="2146320"/>
          </a:xfrm>
          <a:custGeom>
            <a:avLst/>
            <a:gdLst>
              <a:gd name="textAreaLeft" fmla="*/ 720 w 2995200"/>
              <a:gd name="textAreaRight" fmla="*/ 2997360 w 2995200"/>
              <a:gd name="textAreaTop" fmla="*/ 0 h 2146320"/>
              <a:gd name="textAreaBottom" fmla="*/ 2147760 h 2146320"/>
            </a:gdLst>
            <a:ahLst/>
            <a:rect l="textAreaLeft" t="textAreaTop" r="textAreaRight" b="textAreaBottom"/>
            <a:pathLst>
              <a:path w="41183" h="29520">
                <a:moveTo>
                  <a:pt x="9628" y="0"/>
                </a:moveTo>
                <a:cubicBezTo>
                  <a:pt x="7268" y="622"/>
                  <a:pt x="5467" y="2266"/>
                  <a:pt x="4043" y="3996"/>
                </a:cubicBezTo>
                <a:cubicBezTo>
                  <a:pt x="1684" y="6851"/>
                  <a:pt x="1" y="10264"/>
                  <a:pt x="158" y="13757"/>
                </a:cubicBezTo>
                <a:cubicBezTo>
                  <a:pt x="323" y="17257"/>
                  <a:pt x="2628" y="20804"/>
                  <a:pt x="6411" y="22141"/>
                </a:cubicBezTo>
                <a:cubicBezTo>
                  <a:pt x="8180" y="22770"/>
                  <a:pt x="10131" y="22896"/>
                  <a:pt x="11979" y="23336"/>
                </a:cubicBezTo>
                <a:cubicBezTo>
                  <a:pt x="16502" y="24422"/>
                  <a:pt x="20112" y="27363"/>
                  <a:pt x="24532" y="28724"/>
                </a:cubicBezTo>
                <a:cubicBezTo>
                  <a:pt x="26272" y="29260"/>
                  <a:pt x="28116" y="29519"/>
                  <a:pt x="29963" y="29519"/>
                </a:cubicBezTo>
                <a:cubicBezTo>
                  <a:pt x="34054" y="29519"/>
                  <a:pt x="38159" y="28247"/>
                  <a:pt x="41183" y="25885"/>
                </a:cubicBezTo>
                <a:lnTo>
                  <a:pt x="40475" y="1754"/>
                </a:lnTo>
                <a:lnTo>
                  <a:pt x="9628" y="0"/>
                </a:lnTo>
                <a:close/>
              </a:path>
            </a:pathLst>
          </a:custGeom>
          <a:solidFill>
            <a:schemeClr val="accent1"/>
          </a:solidFill>
          <a:ln w="0">
            <a:noFill/>
          </a:ln>
        </p:spPr>
        <p:style>
          <a:lnRef idx="0"/>
          <a:fillRef idx="0"/>
          <a:effectRef idx="0"/>
          <a:fontRef idx="minor"/>
        </p:style>
        <p:txBody>
          <a:bodyPr lIns="90000" rIns="90000" tIns="91440" bIns="91440" anchor="ctr">
            <a:noAutofit/>
          </a:bodyPr>
          <a:p>
            <a:pPr>
              <a:lnSpc>
                <a:spcPct val="100000"/>
              </a:lnSpc>
              <a:tabLst>
                <a:tab algn="l" pos="0"/>
              </a:tabLst>
            </a:pPr>
            <a:endParaRPr b="0" lang="pt-BR" sz="1400" spc="-1" strike="noStrike">
              <a:solidFill>
                <a:srgbClr val="000000"/>
              </a:solidFill>
              <a:latin typeface="Arial"/>
              <a:ea typeface="DejaVu Sans"/>
            </a:endParaRPr>
          </a:p>
        </p:txBody>
      </p:sp>
      <p:grpSp>
        <p:nvGrpSpPr>
          <p:cNvPr id="239" name="Google Shape;522;p17"/>
          <p:cNvGrpSpPr/>
          <p:nvPr/>
        </p:nvGrpSpPr>
        <p:grpSpPr>
          <a:xfrm>
            <a:off x="7906320" y="4604040"/>
            <a:ext cx="1185840" cy="1572480"/>
            <a:chOff x="7906320" y="4604040"/>
            <a:chExt cx="1185840" cy="1572480"/>
          </a:xfrm>
        </p:grpSpPr>
        <p:sp>
          <p:nvSpPr>
            <p:cNvPr id="240" name="Google Shape;523;p17"/>
            <p:cNvSpPr/>
            <p:nvPr/>
          </p:nvSpPr>
          <p:spPr>
            <a:xfrm flipH="1">
              <a:off x="8141760" y="5055840"/>
              <a:ext cx="801720" cy="951480"/>
            </a:xfrm>
            <a:custGeom>
              <a:avLst/>
              <a:gdLst>
                <a:gd name="textAreaLeft" fmla="*/ 720 w 801720"/>
                <a:gd name="textAreaRight" fmla="*/ 803880 w 801720"/>
                <a:gd name="textAreaTop" fmla="*/ 0 h 951480"/>
                <a:gd name="textAreaBottom" fmla="*/ 952920 h 951480"/>
              </a:gdLst>
              <a:ahLst/>
              <a:rect l="textAreaLeft" t="textAreaTop" r="textAreaRight" b="textAreaBottom"/>
              <a:pathLst>
                <a:path w="13073" h="15511">
                  <a:moveTo>
                    <a:pt x="4633" y="1938"/>
                  </a:moveTo>
                  <a:lnTo>
                    <a:pt x="4633" y="1938"/>
                  </a:lnTo>
                  <a:cubicBezTo>
                    <a:pt x="4806" y="1985"/>
                    <a:pt x="4869" y="2135"/>
                    <a:pt x="4924" y="2253"/>
                  </a:cubicBezTo>
                  <a:cubicBezTo>
                    <a:pt x="4956" y="2331"/>
                    <a:pt x="4964" y="2410"/>
                    <a:pt x="5050" y="2449"/>
                  </a:cubicBezTo>
                  <a:cubicBezTo>
                    <a:pt x="5105" y="2465"/>
                    <a:pt x="5129" y="2536"/>
                    <a:pt x="5097" y="2583"/>
                  </a:cubicBezTo>
                  <a:cubicBezTo>
                    <a:pt x="5082" y="2610"/>
                    <a:pt x="5065" y="2619"/>
                    <a:pt x="5047" y="2619"/>
                  </a:cubicBezTo>
                  <a:cubicBezTo>
                    <a:pt x="5017" y="2619"/>
                    <a:pt x="4985" y="2596"/>
                    <a:pt x="4956" y="2591"/>
                  </a:cubicBezTo>
                  <a:cubicBezTo>
                    <a:pt x="4901" y="2591"/>
                    <a:pt x="4853" y="2551"/>
                    <a:pt x="4838" y="2496"/>
                  </a:cubicBezTo>
                  <a:cubicBezTo>
                    <a:pt x="4822" y="2457"/>
                    <a:pt x="4814" y="2394"/>
                    <a:pt x="4767" y="2386"/>
                  </a:cubicBezTo>
                  <a:cubicBezTo>
                    <a:pt x="4665" y="2371"/>
                    <a:pt x="4688" y="2308"/>
                    <a:pt x="4688" y="2237"/>
                  </a:cubicBezTo>
                  <a:cubicBezTo>
                    <a:pt x="4680" y="2135"/>
                    <a:pt x="4665" y="2032"/>
                    <a:pt x="4633" y="1938"/>
                  </a:cubicBezTo>
                  <a:close/>
                  <a:moveTo>
                    <a:pt x="5310" y="4353"/>
                  </a:moveTo>
                  <a:cubicBezTo>
                    <a:pt x="5498" y="4596"/>
                    <a:pt x="5530" y="4612"/>
                    <a:pt x="5726" y="4628"/>
                  </a:cubicBezTo>
                  <a:cubicBezTo>
                    <a:pt x="5608" y="4730"/>
                    <a:pt x="5711" y="4864"/>
                    <a:pt x="5640" y="4966"/>
                  </a:cubicBezTo>
                  <a:cubicBezTo>
                    <a:pt x="5616" y="5013"/>
                    <a:pt x="5664" y="5037"/>
                    <a:pt x="5679" y="5068"/>
                  </a:cubicBezTo>
                  <a:cubicBezTo>
                    <a:pt x="5789" y="5210"/>
                    <a:pt x="5915" y="5328"/>
                    <a:pt x="6112" y="5328"/>
                  </a:cubicBezTo>
                  <a:cubicBezTo>
                    <a:pt x="6206" y="5328"/>
                    <a:pt x="6222" y="5375"/>
                    <a:pt x="6190" y="5462"/>
                  </a:cubicBezTo>
                  <a:cubicBezTo>
                    <a:pt x="6167" y="5587"/>
                    <a:pt x="6065" y="5697"/>
                    <a:pt x="5939" y="5729"/>
                  </a:cubicBezTo>
                  <a:cubicBezTo>
                    <a:pt x="5860" y="5745"/>
                    <a:pt x="5781" y="5784"/>
                    <a:pt x="5726" y="5847"/>
                  </a:cubicBezTo>
                  <a:cubicBezTo>
                    <a:pt x="5695" y="5815"/>
                    <a:pt x="5664" y="5784"/>
                    <a:pt x="5632" y="5760"/>
                  </a:cubicBezTo>
                  <a:cubicBezTo>
                    <a:pt x="5546" y="5705"/>
                    <a:pt x="5483" y="5627"/>
                    <a:pt x="5459" y="5532"/>
                  </a:cubicBezTo>
                  <a:cubicBezTo>
                    <a:pt x="5443" y="5493"/>
                    <a:pt x="5435" y="5446"/>
                    <a:pt x="5404" y="5430"/>
                  </a:cubicBezTo>
                  <a:cubicBezTo>
                    <a:pt x="5262" y="5375"/>
                    <a:pt x="5349" y="5304"/>
                    <a:pt x="5404" y="5249"/>
                  </a:cubicBezTo>
                  <a:cubicBezTo>
                    <a:pt x="5113" y="5108"/>
                    <a:pt x="5113" y="5108"/>
                    <a:pt x="4680" y="5100"/>
                  </a:cubicBezTo>
                  <a:cubicBezTo>
                    <a:pt x="4743" y="4966"/>
                    <a:pt x="4838" y="4840"/>
                    <a:pt x="4814" y="4683"/>
                  </a:cubicBezTo>
                  <a:cubicBezTo>
                    <a:pt x="4814" y="4636"/>
                    <a:pt x="4869" y="4612"/>
                    <a:pt x="4901" y="4588"/>
                  </a:cubicBezTo>
                  <a:cubicBezTo>
                    <a:pt x="5026" y="4486"/>
                    <a:pt x="5168" y="4408"/>
                    <a:pt x="5310" y="4353"/>
                  </a:cubicBezTo>
                  <a:close/>
                  <a:moveTo>
                    <a:pt x="5726" y="5855"/>
                  </a:moveTo>
                  <a:cubicBezTo>
                    <a:pt x="5769" y="5883"/>
                    <a:pt x="5812" y="5892"/>
                    <a:pt x="5855" y="5892"/>
                  </a:cubicBezTo>
                  <a:cubicBezTo>
                    <a:pt x="5906" y="5892"/>
                    <a:pt x="5958" y="5879"/>
                    <a:pt x="6010" y="5871"/>
                  </a:cubicBezTo>
                  <a:cubicBezTo>
                    <a:pt x="6036" y="5867"/>
                    <a:pt x="6059" y="5865"/>
                    <a:pt x="6077" y="5865"/>
                  </a:cubicBezTo>
                  <a:cubicBezTo>
                    <a:pt x="6151" y="5865"/>
                    <a:pt x="6164" y="5896"/>
                    <a:pt x="6151" y="5996"/>
                  </a:cubicBezTo>
                  <a:cubicBezTo>
                    <a:pt x="6138" y="6176"/>
                    <a:pt x="6173" y="6251"/>
                    <a:pt x="6306" y="6251"/>
                  </a:cubicBezTo>
                  <a:cubicBezTo>
                    <a:pt x="6336" y="6251"/>
                    <a:pt x="6370" y="6247"/>
                    <a:pt x="6411" y="6240"/>
                  </a:cubicBezTo>
                  <a:cubicBezTo>
                    <a:pt x="6435" y="6234"/>
                    <a:pt x="6460" y="6231"/>
                    <a:pt x="6484" y="6231"/>
                  </a:cubicBezTo>
                  <a:cubicBezTo>
                    <a:pt x="6553" y="6231"/>
                    <a:pt x="6618" y="6255"/>
                    <a:pt x="6670" y="6295"/>
                  </a:cubicBezTo>
                  <a:cubicBezTo>
                    <a:pt x="6723" y="6330"/>
                    <a:pt x="6771" y="6365"/>
                    <a:pt x="6830" y="6365"/>
                  </a:cubicBezTo>
                  <a:cubicBezTo>
                    <a:pt x="6851" y="6365"/>
                    <a:pt x="6874" y="6361"/>
                    <a:pt x="6898" y="6350"/>
                  </a:cubicBezTo>
                  <a:lnTo>
                    <a:pt x="6898" y="6350"/>
                  </a:lnTo>
                  <a:cubicBezTo>
                    <a:pt x="6922" y="6429"/>
                    <a:pt x="6773" y="6476"/>
                    <a:pt x="6883" y="6555"/>
                  </a:cubicBezTo>
                  <a:cubicBezTo>
                    <a:pt x="6890" y="6563"/>
                    <a:pt x="6890" y="6602"/>
                    <a:pt x="6890" y="6618"/>
                  </a:cubicBezTo>
                  <a:cubicBezTo>
                    <a:pt x="6843" y="6751"/>
                    <a:pt x="6773" y="6869"/>
                    <a:pt x="6670" y="6964"/>
                  </a:cubicBezTo>
                  <a:cubicBezTo>
                    <a:pt x="6605" y="7000"/>
                    <a:pt x="6547" y="7019"/>
                    <a:pt x="6497" y="7019"/>
                  </a:cubicBezTo>
                  <a:cubicBezTo>
                    <a:pt x="6397" y="7019"/>
                    <a:pt x="6327" y="6945"/>
                    <a:pt x="6285" y="6799"/>
                  </a:cubicBezTo>
                  <a:cubicBezTo>
                    <a:pt x="6278" y="6779"/>
                    <a:pt x="6283" y="6730"/>
                    <a:pt x="6261" y="6730"/>
                  </a:cubicBezTo>
                  <a:cubicBezTo>
                    <a:pt x="6257" y="6730"/>
                    <a:pt x="6252" y="6732"/>
                    <a:pt x="6246" y="6736"/>
                  </a:cubicBezTo>
                  <a:cubicBezTo>
                    <a:pt x="6233" y="6745"/>
                    <a:pt x="6222" y="6750"/>
                    <a:pt x="6214" y="6750"/>
                  </a:cubicBezTo>
                  <a:cubicBezTo>
                    <a:pt x="6173" y="6750"/>
                    <a:pt x="6183" y="6645"/>
                    <a:pt x="6138" y="6645"/>
                  </a:cubicBezTo>
                  <a:cubicBezTo>
                    <a:pt x="6128" y="6645"/>
                    <a:pt x="6114" y="6651"/>
                    <a:pt x="6096" y="6665"/>
                  </a:cubicBezTo>
                  <a:cubicBezTo>
                    <a:pt x="6077" y="6682"/>
                    <a:pt x="6053" y="6689"/>
                    <a:pt x="6030" y="6689"/>
                  </a:cubicBezTo>
                  <a:cubicBezTo>
                    <a:pt x="5987" y="6689"/>
                    <a:pt x="5943" y="6663"/>
                    <a:pt x="5923" y="6618"/>
                  </a:cubicBezTo>
                  <a:cubicBezTo>
                    <a:pt x="5900" y="6549"/>
                    <a:pt x="5835" y="6505"/>
                    <a:pt x="5765" y="6505"/>
                  </a:cubicBezTo>
                  <a:cubicBezTo>
                    <a:pt x="5739" y="6505"/>
                    <a:pt x="5712" y="6511"/>
                    <a:pt x="5687" y="6523"/>
                  </a:cubicBezTo>
                  <a:cubicBezTo>
                    <a:pt x="5683" y="6525"/>
                    <a:pt x="5678" y="6525"/>
                    <a:pt x="5673" y="6525"/>
                  </a:cubicBezTo>
                  <a:cubicBezTo>
                    <a:pt x="5652" y="6525"/>
                    <a:pt x="5628" y="6514"/>
                    <a:pt x="5608" y="6508"/>
                  </a:cubicBezTo>
                  <a:cubicBezTo>
                    <a:pt x="5601" y="6445"/>
                    <a:pt x="5656" y="6453"/>
                    <a:pt x="5671" y="6429"/>
                  </a:cubicBezTo>
                  <a:cubicBezTo>
                    <a:pt x="5707" y="6382"/>
                    <a:pt x="5739" y="6362"/>
                    <a:pt x="5768" y="6362"/>
                  </a:cubicBezTo>
                  <a:cubicBezTo>
                    <a:pt x="5802" y="6362"/>
                    <a:pt x="5834" y="6390"/>
                    <a:pt x="5868" y="6437"/>
                  </a:cubicBezTo>
                  <a:cubicBezTo>
                    <a:pt x="5892" y="6467"/>
                    <a:pt x="5912" y="6502"/>
                    <a:pt x="5945" y="6502"/>
                  </a:cubicBezTo>
                  <a:cubicBezTo>
                    <a:pt x="5955" y="6502"/>
                    <a:pt x="5966" y="6499"/>
                    <a:pt x="5978" y="6492"/>
                  </a:cubicBezTo>
                  <a:cubicBezTo>
                    <a:pt x="6025" y="6476"/>
                    <a:pt x="6049" y="6429"/>
                    <a:pt x="6049" y="6382"/>
                  </a:cubicBezTo>
                  <a:cubicBezTo>
                    <a:pt x="6049" y="6335"/>
                    <a:pt x="6017" y="6327"/>
                    <a:pt x="5970" y="6319"/>
                  </a:cubicBezTo>
                  <a:cubicBezTo>
                    <a:pt x="5892" y="6303"/>
                    <a:pt x="5813" y="6272"/>
                    <a:pt x="5813" y="6162"/>
                  </a:cubicBezTo>
                  <a:cubicBezTo>
                    <a:pt x="5805" y="6059"/>
                    <a:pt x="5671" y="6106"/>
                    <a:pt x="5648" y="6020"/>
                  </a:cubicBezTo>
                  <a:cubicBezTo>
                    <a:pt x="5679" y="5965"/>
                    <a:pt x="5734" y="5926"/>
                    <a:pt x="5726" y="5855"/>
                  </a:cubicBezTo>
                  <a:close/>
                  <a:moveTo>
                    <a:pt x="4594" y="1"/>
                  </a:moveTo>
                  <a:cubicBezTo>
                    <a:pt x="4540" y="1"/>
                    <a:pt x="4484" y="28"/>
                    <a:pt x="4429" y="58"/>
                  </a:cubicBezTo>
                  <a:cubicBezTo>
                    <a:pt x="4358" y="90"/>
                    <a:pt x="4295" y="129"/>
                    <a:pt x="4240" y="176"/>
                  </a:cubicBezTo>
                  <a:cubicBezTo>
                    <a:pt x="4204" y="202"/>
                    <a:pt x="4165" y="241"/>
                    <a:pt x="4120" y="241"/>
                  </a:cubicBezTo>
                  <a:cubicBezTo>
                    <a:pt x="4096" y="241"/>
                    <a:pt x="4071" y="230"/>
                    <a:pt x="4043" y="200"/>
                  </a:cubicBezTo>
                  <a:cubicBezTo>
                    <a:pt x="4040" y="196"/>
                    <a:pt x="4035" y="195"/>
                    <a:pt x="4028" y="195"/>
                  </a:cubicBezTo>
                  <a:cubicBezTo>
                    <a:pt x="3970" y="195"/>
                    <a:pt x="3799" y="307"/>
                    <a:pt x="3792" y="349"/>
                  </a:cubicBezTo>
                  <a:cubicBezTo>
                    <a:pt x="3792" y="357"/>
                    <a:pt x="3792" y="365"/>
                    <a:pt x="3799" y="365"/>
                  </a:cubicBezTo>
                  <a:cubicBezTo>
                    <a:pt x="3805" y="367"/>
                    <a:pt x="3811" y="368"/>
                    <a:pt x="3816" y="368"/>
                  </a:cubicBezTo>
                  <a:cubicBezTo>
                    <a:pt x="3843" y="368"/>
                    <a:pt x="3866" y="346"/>
                    <a:pt x="3888" y="346"/>
                  </a:cubicBezTo>
                  <a:cubicBezTo>
                    <a:pt x="3893" y="346"/>
                    <a:pt x="3897" y="347"/>
                    <a:pt x="3902" y="349"/>
                  </a:cubicBezTo>
                  <a:cubicBezTo>
                    <a:pt x="3933" y="412"/>
                    <a:pt x="3839" y="459"/>
                    <a:pt x="3902" y="522"/>
                  </a:cubicBezTo>
                  <a:lnTo>
                    <a:pt x="4059" y="459"/>
                  </a:lnTo>
                  <a:lnTo>
                    <a:pt x="4059" y="459"/>
                  </a:lnTo>
                  <a:cubicBezTo>
                    <a:pt x="3996" y="562"/>
                    <a:pt x="3988" y="687"/>
                    <a:pt x="4035" y="797"/>
                  </a:cubicBezTo>
                  <a:cubicBezTo>
                    <a:pt x="4067" y="892"/>
                    <a:pt x="4028" y="1002"/>
                    <a:pt x="4075" y="1088"/>
                  </a:cubicBezTo>
                  <a:cubicBezTo>
                    <a:pt x="3996" y="1136"/>
                    <a:pt x="4012" y="1191"/>
                    <a:pt x="4059" y="1238"/>
                  </a:cubicBezTo>
                  <a:cubicBezTo>
                    <a:pt x="4193" y="1395"/>
                    <a:pt x="4153" y="1553"/>
                    <a:pt x="4059" y="1702"/>
                  </a:cubicBezTo>
                  <a:cubicBezTo>
                    <a:pt x="3957" y="1851"/>
                    <a:pt x="4004" y="2024"/>
                    <a:pt x="3855" y="2127"/>
                  </a:cubicBezTo>
                  <a:cubicBezTo>
                    <a:pt x="3831" y="2135"/>
                    <a:pt x="3831" y="2182"/>
                    <a:pt x="3839" y="2213"/>
                  </a:cubicBezTo>
                  <a:cubicBezTo>
                    <a:pt x="3870" y="2331"/>
                    <a:pt x="3973" y="2410"/>
                    <a:pt x="3988" y="2536"/>
                  </a:cubicBezTo>
                  <a:cubicBezTo>
                    <a:pt x="3988" y="2559"/>
                    <a:pt x="4114" y="2567"/>
                    <a:pt x="4177" y="2583"/>
                  </a:cubicBezTo>
                  <a:cubicBezTo>
                    <a:pt x="4181" y="2583"/>
                    <a:pt x="4186" y="2582"/>
                    <a:pt x="4191" y="2582"/>
                  </a:cubicBezTo>
                  <a:cubicBezTo>
                    <a:pt x="4206" y="2582"/>
                    <a:pt x="4222" y="2587"/>
                    <a:pt x="4216" y="2622"/>
                  </a:cubicBezTo>
                  <a:cubicBezTo>
                    <a:pt x="4185" y="2638"/>
                    <a:pt x="4146" y="2654"/>
                    <a:pt x="4114" y="2669"/>
                  </a:cubicBezTo>
                  <a:cubicBezTo>
                    <a:pt x="3973" y="2772"/>
                    <a:pt x="3965" y="2819"/>
                    <a:pt x="4075" y="2968"/>
                  </a:cubicBezTo>
                  <a:cubicBezTo>
                    <a:pt x="4177" y="3071"/>
                    <a:pt x="4303" y="3149"/>
                    <a:pt x="4437" y="3196"/>
                  </a:cubicBezTo>
                  <a:cubicBezTo>
                    <a:pt x="4539" y="3244"/>
                    <a:pt x="4594" y="3362"/>
                    <a:pt x="4680" y="3432"/>
                  </a:cubicBezTo>
                  <a:cubicBezTo>
                    <a:pt x="4731" y="3483"/>
                    <a:pt x="4726" y="3508"/>
                    <a:pt x="4750" y="3508"/>
                  </a:cubicBezTo>
                  <a:cubicBezTo>
                    <a:pt x="4756" y="3508"/>
                    <a:pt x="4764" y="3506"/>
                    <a:pt x="4775" y="3503"/>
                  </a:cubicBezTo>
                  <a:cubicBezTo>
                    <a:pt x="4822" y="3483"/>
                    <a:pt x="4840" y="3445"/>
                    <a:pt x="4880" y="3445"/>
                  </a:cubicBezTo>
                  <a:cubicBezTo>
                    <a:pt x="4886" y="3445"/>
                    <a:pt x="4893" y="3446"/>
                    <a:pt x="4901" y="3448"/>
                  </a:cubicBezTo>
                  <a:cubicBezTo>
                    <a:pt x="4908" y="3464"/>
                    <a:pt x="4908" y="3479"/>
                    <a:pt x="4916" y="3495"/>
                  </a:cubicBezTo>
                  <a:cubicBezTo>
                    <a:pt x="4916" y="3550"/>
                    <a:pt x="4869" y="3582"/>
                    <a:pt x="4838" y="3621"/>
                  </a:cubicBezTo>
                  <a:cubicBezTo>
                    <a:pt x="4798" y="3668"/>
                    <a:pt x="4798" y="3700"/>
                    <a:pt x="4877" y="3708"/>
                  </a:cubicBezTo>
                  <a:cubicBezTo>
                    <a:pt x="4971" y="3771"/>
                    <a:pt x="5042" y="3857"/>
                    <a:pt x="5097" y="3959"/>
                  </a:cubicBezTo>
                  <a:cubicBezTo>
                    <a:pt x="5113" y="4054"/>
                    <a:pt x="5026" y="4085"/>
                    <a:pt x="4971" y="4132"/>
                  </a:cubicBezTo>
                  <a:cubicBezTo>
                    <a:pt x="4814" y="4266"/>
                    <a:pt x="4814" y="4266"/>
                    <a:pt x="4901" y="4447"/>
                  </a:cubicBezTo>
                  <a:cubicBezTo>
                    <a:pt x="4879" y="4454"/>
                    <a:pt x="4856" y="4458"/>
                    <a:pt x="4833" y="4458"/>
                  </a:cubicBezTo>
                  <a:cubicBezTo>
                    <a:pt x="4783" y="4458"/>
                    <a:pt x="4732" y="4440"/>
                    <a:pt x="4688" y="4408"/>
                  </a:cubicBezTo>
                  <a:cubicBezTo>
                    <a:pt x="4671" y="4399"/>
                    <a:pt x="4656" y="4395"/>
                    <a:pt x="4643" y="4395"/>
                  </a:cubicBezTo>
                  <a:cubicBezTo>
                    <a:pt x="4572" y="4395"/>
                    <a:pt x="4572" y="4513"/>
                    <a:pt x="4547" y="4513"/>
                  </a:cubicBezTo>
                  <a:cubicBezTo>
                    <a:pt x="4544" y="4513"/>
                    <a:pt x="4542" y="4512"/>
                    <a:pt x="4539" y="4510"/>
                  </a:cubicBezTo>
                  <a:cubicBezTo>
                    <a:pt x="4452" y="4439"/>
                    <a:pt x="4326" y="4510"/>
                    <a:pt x="4271" y="4400"/>
                  </a:cubicBezTo>
                  <a:cubicBezTo>
                    <a:pt x="4245" y="4347"/>
                    <a:pt x="4219" y="4327"/>
                    <a:pt x="4191" y="4327"/>
                  </a:cubicBezTo>
                  <a:cubicBezTo>
                    <a:pt x="4160" y="4327"/>
                    <a:pt x="4127" y="4351"/>
                    <a:pt x="4090" y="4384"/>
                  </a:cubicBezTo>
                  <a:cubicBezTo>
                    <a:pt x="4065" y="4409"/>
                    <a:pt x="4043" y="4431"/>
                    <a:pt x="4016" y="4431"/>
                  </a:cubicBezTo>
                  <a:cubicBezTo>
                    <a:pt x="4001" y="4431"/>
                    <a:pt x="3984" y="4424"/>
                    <a:pt x="3965" y="4408"/>
                  </a:cubicBezTo>
                  <a:cubicBezTo>
                    <a:pt x="3965" y="4384"/>
                    <a:pt x="3965" y="4376"/>
                    <a:pt x="3980" y="4376"/>
                  </a:cubicBezTo>
                  <a:lnTo>
                    <a:pt x="4067" y="4305"/>
                  </a:lnTo>
                  <a:cubicBezTo>
                    <a:pt x="4232" y="4195"/>
                    <a:pt x="4232" y="4156"/>
                    <a:pt x="4067" y="4038"/>
                  </a:cubicBezTo>
                  <a:cubicBezTo>
                    <a:pt x="3996" y="3983"/>
                    <a:pt x="3910" y="3951"/>
                    <a:pt x="3973" y="3826"/>
                  </a:cubicBezTo>
                  <a:cubicBezTo>
                    <a:pt x="3995" y="3774"/>
                    <a:pt x="3934" y="3675"/>
                    <a:pt x="3907" y="3675"/>
                  </a:cubicBezTo>
                  <a:cubicBezTo>
                    <a:pt x="3905" y="3675"/>
                    <a:pt x="3903" y="3675"/>
                    <a:pt x="3902" y="3676"/>
                  </a:cubicBezTo>
                  <a:cubicBezTo>
                    <a:pt x="3876" y="3688"/>
                    <a:pt x="3854" y="3693"/>
                    <a:pt x="3836" y="3693"/>
                  </a:cubicBezTo>
                  <a:cubicBezTo>
                    <a:pt x="3761" y="3693"/>
                    <a:pt x="3745" y="3606"/>
                    <a:pt x="3713" y="3574"/>
                  </a:cubicBezTo>
                  <a:cubicBezTo>
                    <a:pt x="3619" y="3479"/>
                    <a:pt x="3548" y="3377"/>
                    <a:pt x="3508" y="3259"/>
                  </a:cubicBezTo>
                  <a:cubicBezTo>
                    <a:pt x="3414" y="2921"/>
                    <a:pt x="3265" y="2599"/>
                    <a:pt x="3076" y="2308"/>
                  </a:cubicBezTo>
                  <a:cubicBezTo>
                    <a:pt x="2856" y="1962"/>
                    <a:pt x="2690" y="1584"/>
                    <a:pt x="2462" y="1246"/>
                  </a:cubicBezTo>
                  <a:cubicBezTo>
                    <a:pt x="2384" y="1136"/>
                    <a:pt x="1998" y="735"/>
                    <a:pt x="1873" y="679"/>
                  </a:cubicBezTo>
                  <a:cubicBezTo>
                    <a:pt x="1857" y="679"/>
                    <a:pt x="1841" y="687"/>
                    <a:pt x="1841" y="687"/>
                  </a:cubicBezTo>
                  <a:cubicBezTo>
                    <a:pt x="1723" y="821"/>
                    <a:pt x="1786" y="1018"/>
                    <a:pt x="1652" y="1136"/>
                  </a:cubicBezTo>
                  <a:cubicBezTo>
                    <a:pt x="1739" y="1191"/>
                    <a:pt x="1613" y="1285"/>
                    <a:pt x="1684" y="1348"/>
                  </a:cubicBezTo>
                  <a:cubicBezTo>
                    <a:pt x="1783" y="1417"/>
                    <a:pt x="1823" y="1561"/>
                    <a:pt x="1985" y="1561"/>
                  </a:cubicBezTo>
                  <a:cubicBezTo>
                    <a:pt x="1990" y="1561"/>
                    <a:pt x="1994" y="1561"/>
                    <a:pt x="1998" y="1560"/>
                  </a:cubicBezTo>
                  <a:lnTo>
                    <a:pt x="1998" y="1560"/>
                  </a:lnTo>
                  <a:cubicBezTo>
                    <a:pt x="1857" y="1710"/>
                    <a:pt x="1857" y="1710"/>
                    <a:pt x="1935" y="1851"/>
                  </a:cubicBezTo>
                  <a:cubicBezTo>
                    <a:pt x="1967" y="1899"/>
                    <a:pt x="1951" y="1962"/>
                    <a:pt x="1983" y="2001"/>
                  </a:cubicBezTo>
                  <a:cubicBezTo>
                    <a:pt x="2053" y="2127"/>
                    <a:pt x="2022" y="2197"/>
                    <a:pt x="1896" y="2253"/>
                  </a:cubicBezTo>
                  <a:cubicBezTo>
                    <a:pt x="1841" y="2268"/>
                    <a:pt x="1802" y="2300"/>
                    <a:pt x="1817" y="2371"/>
                  </a:cubicBezTo>
                  <a:cubicBezTo>
                    <a:pt x="1865" y="2567"/>
                    <a:pt x="1880" y="2795"/>
                    <a:pt x="2108" y="2897"/>
                  </a:cubicBezTo>
                  <a:cubicBezTo>
                    <a:pt x="2148" y="2913"/>
                    <a:pt x="2179" y="2945"/>
                    <a:pt x="2164" y="2984"/>
                  </a:cubicBezTo>
                  <a:cubicBezTo>
                    <a:pt x="2116" y="3094"/>
                    <a:pt x="2195" y="3133"/>
                    <a:pt x="2266" y="3141"/>
                  </a:cubicBezTo>
                  <a:cubicBezTo>
                    <a:pt x="2344" y="3157"/>
                    <a:pt x="2360" y="3188"/>
                    <a:pt x="2368" y="3259"/>
                  </a:cubicBezTo>
                  <a:cubicBezTo>
                    <a:pt x="2384" y="3362"/>
                    <a:pt x="2392" y="3495"/>
                    <a:pt x="2510" y="3527"/>
                  </a:cubicBezTo>
                  <a:cubicBezTo>
                    <a:pt x="2667" y="3566"/>
                    <a:pt x="2690" y="3723"/>
                    <a:pt x="2801" y="3802"/>
                  </a:cubicBezTo>
                  <a:cubicBezTo>
                    <a:pt x="2879" y="3865"/>
                    <a:pt x="2824" y="4046"/>
                    <a:pt x="2722" y="4093"/>
                  </a:cubicBezTo>
                  <a:cubicBezTo>
                    <a:pt x="2632" y="4148"/>
                    <a:pt x="2531" y="4173"/>
                    <a:pt x="2427" y="4173"/>
                  </a:cubicBezTo>
                  <a:cubicBezTo>
                    <a:pt x="2413" y="4173"/>
                    <a:pt x="2398" y="4173"/>
                    <a:pt x="2384" y="4172"/>
                  </a:cubicBezTo>
                  <a:cubicBezTo>
                    <a:pt x="2361" y="4170"/>
                    <a:pt x="2338" y="4169"/>
                    <a:pt x="2315" y="4169"/>
                  </a:cubicBezTo>
                  <a:cubicBezTo>
                    <a:pt x="2236" y="4169"/>
                    <a:pt x="2158" y="4180"/>
                    <a:pt x="2085" y="4211"/>
                  </a:cubicBezTo>
                  <a:cubicBezTo>
                    <a:pt x="1990" y="4235"/>
                    <a:pt x="1912" y="4313"/>
                    <a:pt x="1888" y="4408"/>
                  </a:cubicBezTo>
                  <a:cubicBezTo>
                    <a:pt x="1841" y="4533"/>
                    <a:pt x="1865" y="4565"/>
                    <a:pt x="1998" y="4612"/>
                  </a:cubicBezTo>
                  <a:cubicBezTo>
                    <a:pt x="2046" y="4636"/>
                    <a:pt x="2093" y="4659"/>
                    <a:pt x="2140" y="4691"/>
                  </a:cubicBezTo>
                  <a:cubicBezTo>
                    <a:pt x="2161" y="4701"/>
                    <a:pt x="2184" y="4709"/>
                    <a:pt x="2206" y="4709"/>
                  </a:cubicBezTo>
                  <a:cubicBezTo>
                    <a:pt x="2233" y="4709"/>
                    <a:pt x="2260" y="4697"/>
                    <a:pt x="2281" y="4667"/>
                  </a:cubicBezTo>
                  <a:cubicBezTo>
                    <a:pt x="2312" y="4622"/>
                    <a:pt x="2340" y="4602"/>
                    <a:pt x="2368" y="4602"/>
                  </a:cubicBezTo>
                  <a:cubicBezTo>
                    <a:pt x="2399" y="4602"/>
                    <a:pt x="2430" y="4626"/>
                    <a:pt x="2462" y="4667"/>
                  </a:cubicBezTo>
                  <a:cubicBezTo>
                    <a:pt x="2565" y="4777"/>
                    <a:pt x="2690" y="4777"/>
                    <a:pt x="2816" y="4801"/>
                  </a:cubicBezTo>
                  <a:cubicBezTo>
                    <a:pt x="2831" y="4804"/>
                    <a:pt x="2847" y="4807"/>
                    <a:pt x="2862" y="4807"/>
                  </a:cubicBezTo>
                  <a:cubicBezTo>
                    <a:pt x="2887" y="4807"/>
                    <a:pt x="2909" y="4799"/>
                    <a:pt x="2919" y="4769"/>
                  </a:cubicBezTo>
                  <a:cubicBezTo>
                    <a:pt x="2958" y="4604"/>
                    <a:pt x="3099" y="4628"/>
                    <a:pt x="3210" y="4573"/>
                  </a:cubicBezTo>
                  <a:lnTo>
                    <a:pt x="3210" y="4573"/>
                  </a:lnTo>
                  <a:cubicBezTo>
                    <a:pt x="3210" y="4596"/>
                    <a:pt x="3202" y="4612"/>
                    <a:pt x="3194" y="4628"/>
                  </a:cubicBezTo>
                  <a:cubicBezTo>
                    <a:pt x="3170" y="4675"/>
                    <a:pt x="3123" y="4691"/>
                    <a:pt x="3084" y="4714"/>
                  </a:cubicBezTo>
                  <a:cubicBezTo>
                    <a:pt x="2981" y="4785"/>
                    <a:pt x="2966" y="4935"/>
                    <a:pt x="3076" y="4982"/>
                  </a:cubicBezTo>
                  <a:cubicBezTo>
                    <a:pt x="3162" y="5029"/>
                    <a:pt x="3186" y="5100"/>
                    <a:pt x="3233" y="5163"/>
                  </a:cubicBezTo>
                  <a:cubicBezTo>
                    <a:pt x="3304" y="5273"/>
                    <a:pt x="3328" y="5414"/>
                    <a:pt x="3485" y="5469"/>
                  </a:cubicBezTo>
                  <a:cubicBezTo>
                    <a:pt x="3666" y="5524"/>
                    <a:pt x="3674" y="5572"/>
                    <a:pt x="3626" y="5760"/>
                  </a:cubicBezTo>
                  <a:cubicBezTo>
                    <a:pt x="3611" y="5808"/>
                    <a:pt x="3564" y="5863"/>
                    <a:pt x="3611" y="5886"/>
                  </a:cubicBezTo>
                  <a:cubicBezTo>
                    <a:pt x="3681" y="5933"/>
                    <a:pt x="3744" y="5988"/>
                    <a:pt x="3799" y="6044"/>
                  </a:cubicBezTo>
                  <a:cubicBezTo>
                    <a:pt x="3815" y="6055"/>
                    <a:pt x="3831" y="6060"/>
                    <a:pt x="3846" y="6060"/>
                  </a:cubicBezTo>
                  <a:cubicBezTo>
                    <a:pt x="3894" y="6060"/>
                    <a:pt x="3943" y="6018"/>
                    <a:pt x="3996" y="6012"/>
                  </a:cubicBezTo>
                  <a:cubicBezTo>
                    <a:pt x="4011" y="6012"/>
                    <a:pt x="4025" y="6007"/>
                    <a:pt x="4039" y="6007"/>
                  </a:cubicBezTo>
                  <a:cubicBezTo>
                    <a:pt x="4055" y="6007"/>
                    <a:pt x="4070" y="6014"/>
                    <a:pt x="4083" y="6044"/>
                  </a:cubicBezTo>
                  <a:cubicBezTo>
                    <a:pt x="3949" y="6083"/>
                    <a:pt x="3965" y="6240"/>
                    <a:pt x="3847" y="6311"/>
                  </a:cubicBezTo>
                  <a:cubicBezTo>
                    <a:pt x="3815" y="6327"/>
                    <a:pt x="3831" y="6413"/>
                    <a:pt x="3862" y="6413"/>
                  </a:cubicBezTo>
                  <a:cubicBezTo>
                    <a:pt x="3878" y="6410"/>
                    <a:pt x="3891" y="6408"/>
                    <a:pt x="3902" y="6408"/>
                  </a:cubicBezTo>
                  <a:cubicBezTo>
                    <a:pt x="3993" y="6408"/>
                    <a:pt x="3952" y="6514"/>
                    <a:pt x="3980" y="6563"/>
                  </a:cubicBezTo>
                  <a:cubicBezTo>
                    <a:pt x="4028" y="6633"/>
                    <a:pt x="4020" y="6744"/>
                    <a:pt x="4106" y="6799"/>
                  </a:cubicBezTo>
                  <a:cubicBezTo>
                    <a:pt x="4190" y="6768"/>
                    <a:pt x="4200" y="6641"/>
                    <a:pt x="4309" y="6641"/>
                  </a:cubicBezTo>
                  <a:cubicBezTo>
                    <a:pt x="4312" y="6641"/>
                    <a:pt x="4315" y="6641"/>
                    <a:pt x="4319" y="6641"/>
                  </a:cubicBezTo>
                  <a:cubicBezTo>
                    <a:pt x="4366" y="6641"/>
                    <a:pt x="4405" y="6665"/>
                    <a:pt x="4429" y="6704"/>
                  </a:cubicBezTo>
                  <a:cubicBezTo>
                    <a:pt x="4437" y="6720"/>
                    <a:pt x="4437" y="6736"/>
                    <a:pt x="4429" y="6744"/>
                  </a:cubicBezTo>
                  <a:cubicBezTo>
                    <a:pt x="4416" y="6761"/>
                    <a:pt x="4403" y="6768"/>
                    <a:pt x="4390" y="6768"/>
                  </a:cubicBezTo>
                  <a:cubicBezTo>
                    <a:pt x="4364" y="6768"/>
                    <a:pt x="4337" y="6741"/>
                    <a:pt x="4311" y="6736"/>
                  </a:cubicBezTo>
                  <a:cubicBezTo>
                    <a:pt x="4287" y="6736"/>
                    <a:pt x="4264" y="6736"/>
                    <a:pt x="4264" y="6767"/>
                  </a:cubicBezTo>
                  <a:cubicBezTo>
                    <a:pt x="4271" y="6854"/>
                    <a:pt x="4405" y="6854"/>
                    <a:pt x="4413" y="6940"/>
                  </a:cubicBezTo>
                  <a:cubicBezTo>
                    <a:pt x="4403" y="6952"/>
                    <a:pt x="4391" y="6955"/>
                    <a:pt x="4378" y="6955"/>
                  </a:cubicBezTo>
                  <a:cubicBezTo>
                    <a:pt x="4363" y="6955"/>
                    <a:pt x="4348" y="6951"/>
                    <a:pt x="4337" y="6951"/>
                  </a:cubicBezTo>
                  <a:cubicBezTo>
                    <a:pt x="4326" y="6951"/>
                    <a:pt x="4319" y="6955"/>
                    <a:pt x="4319" y="6972"/>
                  </a:cubicBezTo>
                  <a:cubicBezTo>
                    <a:pt x="4319" y="7035"/>
                    <a:pt x="4303" y="7121"/>
                    <a:pt x="4413" y="7153"/>
                  </a:cubicBezTo>
                  <a:cubicBezTo>
                    <a:pt x="4602" y="7208"/>
                    <a:pt x="4625" y="7263"/>
                    <a:pt x="4625" y="7436"/>
                  </a:cubicBezTo>
                  <a:cubicBezTo>
                    <a:pt x="4617" y="7444"/>
                    <a:pt x="4617" y="7451"/>
                    <a:pt x="4625" y="7459"/>
                  </a:cubicBezTo>
                  <a:cubicBezTo>
                    <a:pt x="4767" y="7483"/>
                    <a:pt x="4720" y="7703"/>
                    <a:pt x="4861" y="7703"/>
                  </a:cubicBezTo>
                  <a:cubicBezTo>
                    <a:pt x="4960" y="7703"/>
                    <a:pt x="4897" y="7806"/>
                    <a:pt x="4964" y="7806"/>
                  </a:cubicBezTo>
                  <a:cubicBezTo>
                    <a:pt x="4966" y="7806"/>
                    <a:pt x="4969" y="7806"/>
                    <a:pt x="4971" y="7805"/>
                  </a:cubicBezTo>
                  <a:cubicBezTo>
                    <a:pt x="5034" y="7805"/>
                    <a:pt x="5097" y="7813"/>
                    <a:pt x="5152" y="7837"/>
                  </a:cubicBezTo>
                  <a:cubicBezTo>
                    <a:pt x="5215" y="7853"/>
                    <a:pt x="5302" y="7900"/>
                    <a:pt x="5286" y="7947"/>
                  </a:cubicBezTo>
                  <a:cubicBezTo>
                    <a:pt x="5255" y="8033"/>
                    <a:pt x="5294" y="8167"/>
                    <a:pt x="5215" y="8199"/>
                  </a:cubicBezTo>
                  <a:cubicBezTo>
                    <a:pt x="5121" y="8254"/>
                    <a:pt x="5042" y="8324"/>
                    <a:pt x="4987" y="8419"/>
                  </a:cubicBezTo>
                  <a:cubicBezTo>
                    <a:pt x="4877" y="8560"/>
                    <a:pt x="4712" y="8663"/>
                    <a:pt x="4531" y="8678"/>
                  </a:cubicBezTo>
                  <a:cubicBezTo>
                    <a:pt x="4517" y="8682"/>
                    <a:pt x="4504" y="8683"/>
                    <a:pt x="4490" y="8683"/>
                  </a:cubicBezTo>
                  <a:cubicBezTo>
                    <a:pt x="4439" y="8683"/>
                    <a:pt x="4387" y="8662"/>
                    <a:pt x="4350" y="8631"/>
                  </a:cubicBezTo>
                  <a:cubicBezTo>
                    <a:pt x="4206" y="8517"/>
                    <a:pt x="4062" y="8418"/>
                    <a:pt x="3869" y="8418"/>
                  </a:cubicBezTo>
                  <a:cubicBezTo>
                    <a:pt x="3861" y="8418"/>
                    <a:pt x="3854" y="8419"/>
                    <a:pt x="3847" y="8419"/>
                  </a:cubicBezTo>
                  <a:cubicBezTo>
                    <a:pt x="3870" y="8348"/>
                    <a:pt x="3980" y="8372"/>
                    <a:pt x="3996" y="8285"/>
                  </a:cubicBezTo>
                  <a:cubicBezTo>
                    <a:pt x="3941" y="8206"/>
                    <a:pt x="3760" y="8269"/>
                    <a:pt x="3776" y="8104"/>
                  </a:cubicBezTo>
                  <a:cubicBezTo>
                    <a:pt x="3752" y="8096"/>
                    <a:pt x="3737" y="8088"/>
                    <a:pt x="3713" y="8088"/>
                  </a:cubicBezTo>
                  <a:cubicBezTo>
                    <a:pt x="3689" y="8082"/>
                    <a:pt x="3668" y="8079"/>
                    <a:pt x="3650" y="8079"/>
                  </a:cubicBezTo>
                  <a:cubicBezTo>
                    <a:pt x="3549" y="8079"/>
                    <a:pt x="3513" y="8162"/>
                    <a:pt x="3493" y="8262"/>
                  </a:cubicBezTo>
                  <a:cubicBezTo>
                    <a:pt x="3312" y="8246"/>
                    <a:pt x="3390" y="8049"/>
                    <a:pt x="3257" y="8010"/>
                  </a:cubicBezTo>
                  <a:cubicBezTo>
                    <a:pt x="3378" y="7971"/>
                    <a:pt x="3433" y="7953"/>
                    <a:pt x="3483" y="7953"/>
                  </a:cubicBezTo>
                  <a:cubicBezTo>
                    <a:pt x="3525" y="7953"/>
                    <a:pt x="3564" y="7965"/>
                    <a:pt x="3634" y="7986"/>
                  </a:cubicBezTo>
                  <a:cubicBezTo>
                    <a:pt x="3652" y="7995"/>
                    <a:pt x="3671" y="8004"/>
                    <a:pt x="3687" y="8004"/>
                  </a:cubicBezTo>
                  <a:cubicBezTo>
                    <a:pt x="3699" y="8004"/>
                    <a:pt x="3711" y="8000"/>
                    <a:pt x="3721" y="7986"/>
                  </a:cubicBezTo>
                  <a:cubicBezTo>
                    <a:pt x="3752" y="7963"/>
                    <a:pt x="3752" y="7915"/>
                    <a:pt x="3737" y="7884"/>
                  </a:cubicBezTo>
                  <a:cubicBezTo>
                    <a:pt x="3713" y="7829"/>
                    <a:pt x="3650" y="7805"/>
                    <a:pt x="3674" y="7727"/>
                  </a:cubicBezTo>
                  <a:cubicBezTo>
                    <a:pt x="3705" y="7609"/>
                    <a:pt x="3634" y="7562"/>
                    <a:pt x="3524" y="7554"/>
                  </a:cubicBezTo>
                  <a:cubicBezTo>
                    <a:pt x="3469" y="7554"/>
                    <a:pt x="3398" y="7554"/>
                    <a:pt x="3414" y="7475"/>
                  </a:cubicBezTo>
                  <a:cubicBezTo>
                    <a:pt x="3435" y="7391"/>
                    <a:pt x="3411" y="7374"/>
                    <a:pt x="3371" y="7374"/>
                  </a:cubicBezTo>
                  <a:cubicBezTo>
                    <a:pt x="3351" y="7374"/>
                    <a:pt x="3328" y="7378"/>
                    <a:pt x="3304" y="7381"/>
                  </a:cubicBezTo>
                  <a:cubicBezTo>
                    <a:pt x="3295" y="7382"/>
                    <a:pt x="3286" y="7382"/>
                    <a:pt x="3277" y="7382"/>
                  </a:cubicBezTo>
                  <a:cubicBezTo>
                    <a:pt x="3208" y="7382"/>
                    <a:pt x="3123" y="7355"/>
                    <a:pt x="3123" y="7286"/>
                  </a:cubicBezTo>
                  <a:cubicBezTo>
                    <a:pt x="3131" y="7192"/>
                    <a:pt x="3060" y="7129"/>
                    <a:pt x="3084" y="7042"/>
                  </a:cubicBezTo>
                  <a:cubicBezTo>
                    <a:pt x="3115" y="6964"/>
                    <a:pt x="3060" y="6869"/>
                    <a:pt x="2974" y="6862"/>
                  </a:cubicBezTo>
                  <a:cubicBezTo>
                    <a:pt x="2879" y="6830"/>
                    <a:pt x="2871" y="6775"/>
                    <a:pt x="2926" y="6704"/>
                  </a:cubicBezTo>
                  <a:cubicBezTo>
                    <a:pt x="2950" y="6681"/>
                    <a:pt x="2966" y="6657"/>
                    <a:pt x="2974" y="6626"/>
                  </a:cubicBezTo>
                  <a:cubicBezTo>
                    <a:pt x="2974" y="6586"/>
                    <a:pt x="2966" y="6555"/>
                    <a:pt x="2950" y="6523"/>
                  </a:cubicBezTo>
                  <a:cubicBezTo>
                    <a:pt x="2937" y="6507"/>
                    <a:pt x="2923" y="6502"/>
                    <a:pt x="2909" y="6502"/>
                  </a:cubicBezTo>
                  <a:cubicBezTo>
                    <a:pt x="2887" y="6502"/>
                    <a:pt x="2863" y="6514"/>
                    <a:pt x="2840" y="6523"/>
                  </a:cubicBezTo>
                  <a:cubicBezTo>
                    <a:pt x="2789" y="6531"/>
                    <a:pt x="2752" y="6604"/>
                    <a:pt x="2686" y="6604"/>
                  </a:cubicBezTo>
                  <a:cubicBezTo>
                    <a:pt x="2680" y="6604"/>
                    <a:pt x="2673" y="6603"/>
                    <a:pt x="2667" y="6602"/>
                  </a:cubicBezTo>
                  <a:cubicBezTo>
                    <a:pt x="2667" y="6492"/>
                    <a:pt x="2730" y="6460"/>
                    <a:pt x="2808" y="6437"/>
                  </a:cubicBezTo>
                  <a:cubicBezTo>
                    <a:pt x="2848" y="6421"/>
                    <a:pt x="2879" y="6397"/>
                    <a:pt x="2864" y="6350"/>
                  </a:cubicBezTo>
                  <a:cubicBezTo>
                    <a:pt x="2848" y="6311"/>
                    <a:pt x="2816" y="6287"/>
                    <a:pt x="2777" y="6287"/>
                  </a:cubicBezTo>
                  <a:cubicBezTo>
                    <a:pt x="2747" y="6298"/>
                    <a:pt x="2718" y="6303"/>
                    <a:pt x="2689" y="6303"/>
                  </a:cubicBezTo>
                  <a:cubicBezTo>
                    <a:pt x="2634" y="6303"/>
                    <a:pt x="2582" y="6284"/>
                    <a:pt x="2541" y="6248"/>
                  </a:cubicBezTo>
                  <a:cubicBezTo>
                    <a:pt x="2455" y="6169"/>
                    <a:pt x="2486" y="6083"/>
                    <a:pt x="2549" y="6004"/>
                  </a:cubicBezTo>
                  <a:cubicBezTo>
                    <a:pt x="2462" y="5933"/>
                    <a:pt x="2415" y="5815"/>
                    <a:pt x="2439" y="5705"/>
                  </a:cubicBezTo>
                  <a:cubicBezTo>
                    <a:pt x="2439" y="5705"/>
                    <a:pt x="2344" y="5705"/>
                    <a:pt x="2337" y="5682"/>
                  </a:cubicBezTo>
                  <a:cubicBezTo>
                    <a:pt x="2266" y="5517"/>
                    <a:pt x="2132" y="5391"/>
                    <a:pt x="1967" y="5328"/>
                  </a:cubicBezTo>
                  <a:cubicBezTo>
                    <a:pt x="1945" y="5321"/>
                    <a:pt x="1930" y="5247"/>
                    <a:pt x="1891" y="5247"/>
                  </a:cubicBezTo>
                  <a:cubicBezTo>
                    <a:pt x="1888" y="5247"/>
                    <a:pt x="1884" y="5248"/>
                    <a:pt x="1880" y="5249"/>
                  </a:cubicBezTo>
                  <a:cubicBezTo>
                    <a:pt x="1856" y="5259"/>
                    <a:pt x="1840" y="5264"/>
                    <a:pt x="1828" y="5264"/>
                  </a:cubicBezTo>
                  <a:cubicBezTo>
                    <a:pt x="1788" y="5264"/>
                    <a:pt x="1816" y="5209"/>
                    <a:pt x="1810" y="5178"/>
                  </a:cubicBezTo>
                  <a:cubicBezTo>
                    <a:pt x="1770" y="5055"/>
                    <a:pt x="1756" y="5009"/>
                    <a:pt x="1708" y="5009"/>
                  </a:cubicBezTo>
                  <a:cubicBezTo>
                    <a:pt x="1679" y="5009"/>
                    <a:pt x="1639" y="5026"/>
                    <a:pt x="1574" y="5053"/>
                  </a:cubicBezTo>
                  <a:cubicBezTo>
                    <a:pt x="1566" y="5053"/>
                    <a:pt x="1550" y="5045"/>
                    <a:pt x="1526" y="5029"/>
                  </a:cubicBezTo>
                  <a:cubicBezTo>
                    <a:pt x="1519" y="4942"/>
                    <a:pt x="1581" y="4872"/>
                    <a:pt x="1668" y="4864"/>
                  </a:cubicBezTo>
                  <a:cubicBezTo>
                    <a:pt x="1699" y="4864"/>
                    <a:pt x="1739" y="4856"/>
                    <a:pt x="1731" y="4817"/>
                  </a:cubicBezTo>
                  <a:cubicBezTo>
                    <a:pt x="1723" y="4777"/>
                    <a:pt x="1715" y="4738"/>
                    <a:pt x="1668" y="4722"/>
                  </a:cubicBezTo>
                  <a:cubicBezTo>
                    <a:pt x="1664" y="4721"/>
                    <a:pt x="1660" y="4721"/>
                    <a:pt x="1655" y="4721"/>
                  </a:cubicBezTo>
                  <a:cubicBezTo>
                    <a:pt x="1637" y="4721"/>
                    <a:pt x="1614" y="4725"/>
                    <a:pt x="1591" y="4725"/>
                  </a:cubicBezTo>
                  <a:cubicBezTo>
                    <a:pt x="1558" y="4725"/>
                    <a:pt x="1524" y="4717"/>
                    <a:pt x="1503" y="4675"/>
                  </a:cubicBezTo>
                  <a:cubicBezTo>
                    <a:pt x="1492" y="4637"/>
                    <a:pt x="1451" y="4614"/>
                    <a:pt x="1408" y="4614"/>
                  </a:cubicBezTo>
                  <a:cubicBezTo>
                    <a:pt x="1389" y="4614"/>
                    <a:pt x="1370" y="4618"/>
                    <a:pt x="1353" y="4628"/>
                  </a:cubicBezTo>
                  <a:cubicBezTo>
                    <a:pt x="1341" y="4637"/>
                    <a:pt x="1326" y="4642"/>
                    <a:pt x="1311" y="4642"/>
                  </a:cubicBezTo>
                  <a:cubicBezTo>
                    <a:pt x="1288" y="4642"/>
                    <a:pt x="1265" y="4631"/>
                    <a:pt x="1251" y="4612"/>
                  </a:cubicBezTo>
                  <a:cubicBezTo>
                    <a:pt x="1203" y="4564"/>
                    <a:pt x="1138" y="4538"/>
                    <a:pt x="1071" y="4538"/>
                  </a:cubicBezTo>
                  <a:cubicBezTo>
                    <a:pt x="1039" y="4538"/>
                    <a:pt x="1007" y="4544"/>
                    <a:pt x="976" y="4557"/>
                  </a:cubicBezTo>
                  <a:cubicBezTo>
                    <a:pt x="963" y="4561"/>
                    <a:pt x="952" y="4563"/>
                    <a:pt x="942" y="4563"/>
                  </a:cubicBezTo>
                  <a:cubicBezTo>
                    <a:pt x="895" y="4563"/>
                    <a:pt x="874" y="4522"/>
                    <a:pt x="874" y="4471"/>
                  </a:cubicBezTo>
                  <a:cubicBezTo>
                    <a:pt x="874" y="4431"/>
                    <a:pt x="874" y="4392"/>
                    <a:pt x="866" y="4360"/>
                  </a:cubicBezTo>
                  <a:cubicBezTo>
                    <a:pt x="850" y="4282"/>
                    <a:pt x="835" y="4253"/>
                    <a:pt x="790" y="4253"/>
                  </a:cubicBezTo>
                  <a:cubicBezTo>
                    <a:pt x="766" y="4253"/>
                    <a:pt x="735" y="4261"/>
                    <a:pt x="693" y="4274"/>
                  </a:cubicBezTo>
                  <a:cubicBezTo>
                    <a:pt x="598" y="4305"/>
                    <a:pt x="512" y="4353"/>
                    <a:pt x="441" y="4415"/>
                  </a:cubicBezTo>
                  <a:cubicBezTo>
                    <a:pt x="365" y="4483"/>
                    <a:pt x="283" y="4573"/>
                    <a:pt x="165" y="4573"/>
                  </a:cubicBezTo>
                  <a:cubicBezTo>
                    <a:pt x="160" y="4573"/>
                    <a:pt x="155" y="4573"/>
                    <a:pt x="150" y="4573"/>
                  </a:cubicBezTo>
                  <a:cubicBezTo>
                    <a:pt x="16" y="4573"/>
                    <a:pt x="1" y="4644"/>
                    <a:pt x="40" y="4738"/>
                  </a:cubicBezTo>
                  <a:cubicBezTo>
                    <a:pt x="64" y="4809"/>
                    <a:pt x="56" y="4895"/>
                    <a:pt x="134" y="4935"/>
                  </a:cubicBezTo>
                  <a:cubicBezTo>
                    <a:pt x="189" y="4958"/>
                    <a:pt x="181" y="5005"/>
                    <a:pt x="174" y="5053"/>
                  </a:cubicBezTo>
                  <a:cubicBezTo>
                    <a:pt x="150" y="5147"/>
                    <a:pt x="205" y="5249"/>
                    <a:pt x="307" y="5281"/>
                  </a:cubicBezTo>
                  <a:cubicBezTo>
                    <a:pt x="362" y="5304"/>
                    <a:pt x="433" y="5344"/>
                    <a:pt x="394" y="5422"/>
                  </a:cubicBezTo>
                  <a:cubicBezTo>
                    <a:pt x="323" y="5540"/>
                    <a:pt x="402" y="5635"/>
                    <a:pt x="465" y="5713"/>
                  </a:cubicBezTo>
                  <a:cubicBezTo>
                    <a:pt x="653" y="5949"/>
                    <a:pt x="669" y="6264"/>
                    <a:pt x="858" y="6500"/>
                  </a:cubicBezTo>
                  <a:cubicBezTo>
                    <a:pt x="866" y="6508"/>
                    <a:pt x="866" y="6515"/>
                    <a:pt x="866" y="6523"/>
                  </a:cubicBezTo>
                  <a:cubicBezTo>
                    <a:pt x="826" y="6665"/>
                    <a:pt x="944" y="6720"/>
                    <a:pt x="1031" y="6799"/>
                  </a:cubicBezTo>
                  <a:cubicBezTo>
                    <a:pt x="1078" y="6846"/>
                    <a:pt x="1173" y="6869"/>
                    <a:pt x="1188" y="6956"/>
                  </a:cubicBezTo>
                  <a:cubicBezTo>
                    <a:pt x="1212" y="7074"/>
                    <a:pt x="1298" y="7168"/>
                    <a:pt x="1416" y="7215"/>
                  </a:cubicBezTo>
                  <a:cubicBezTo>
                    <a:pt x="1479" y="7239"/>
                    <a:pt x="1519" y="7302"/>
                    <a:pt x="1511" y="7365"/>
                  </a:cubicBezTo>
                  <a:cubicBezTo>
                    <a:pt x="1542" y="7664"/>
                    <a:pt x="1747" y="7868"/>
                    <a:pt x="1888" y="8104"/>
                  </a:cubicBezTo>
                  <a:cubicBezTo>
                    <a:pt x="1895" y="8118"/>
                    <a:pt x="1906" y="8121"/>
                    <a:pt x="1919" y="8121"/>
                  </a:cubicBezTo>
                  <a:cubicBezTo>
                    <a:pt x="1932" y="8121"/>
                    <a:pt x="1946" y="8118"/>
                    <a:pt x="1959" y="8118"/>
                  </a:cubicBezTo>
                  <a:cubicBezTo>
                    <a:pt x="1964" y="8118"/>
                    <a:pt x="1970" y="8119"/>
                    <a:pt x="1975" y="8120"/>
                  </a:cubicBezTo>
                  <a:cubicBezTo>
                    <a:pt x="2046" y="8144"/>
                    <a:pt x="2156" y="8144"/>
                    <a:pt x="2053" y="8269"/>
                  </a:cubicBezTo>
                  <a:cubicBezTo>
                    <a:pt x="2030" y="8309"/>
                    <a:pt x="2085" y="8332"/>
                    <a:pt x="2116" y="8356"/>
                  </a:cubicBezTo>
                  <a:cubicBezTo>
                    <a:pt x="2195" y="8427"/>
                    <a:pt x="2266" y="8497"/>
                    <a:pt x="2337" y="8584"/>
                  </a:cubicBezTo>
                  <a:cubicBezTo>
                    <a:pt x="2423" y="8670"/>
                    <a:pt x="2455" y="8788"/>
                    <a:pt x="2533" y="8883"/>
                  </a:cubicBezTo>
                  <a:cubicBezTo>
                    <a:pt x="2816" y="9190"/>
                    <a:pt x="3076" y="9520"/>
                    <a:pt x="3390" y="9795"/>
                  </a:cubicBezTo>
                  <a:cubicBezTo>
                    <a:pt x="3453" y="9842"/>
                    <a:pt x="3524" y="9890"/>
                    <a:pt x="3587" y="9953"/>
                  </a:cubicBezTo>
                  <a:cubicBezTo>
                    <a:pt x="3792" y="10181"/>
                    <a:pt x="4028" y="10377"/>
                    <a:pt x="4303" y="10535"/>
                  </a:cubicBezTo>
                  <a:cubicBezTo>
                    <a:pt x="4507" y="10653"/>
                    <a:pt x="4735" y="10739"/>
                    <a:pt x="4924" y="10904"/>
                  </a:cubicBezTo>
                  <a:cubicBezTo>
                    <a:pt x="5050" y="11030"/>
                    <a:pt x="5223" y="11117"/>
                    <a:pt x="5404" y="11132"/>
                  </a:cubicBezTo>
                  <a:cubicBezTo>
                    <a:pt x="5428" y="11140"/>
                    <a:pt x="5451" y="11148"/>
                    <a:pt x="5459" y="11164"/>
                  </a:cubicBezTo>
                  <a:cubicBezTo>
                    <a:pt x="5483" y="11225"/>
                    <a:pt x="5518" y="11244"/>
                    <a:pt x="5559" y="11244"/>
                  </a:cubicBezTo>
                  <a:cubicBezTo>
                    <a:pt x="5587" y="11244"/>
                    <a:pt x="5617" y="11236"/>
                    <a:pt x="5648" y="11227"/>
                  </a:cubicBezTo>
                  <a:cubicBezTo>
                    <a:pt x="5758" y="11195"/>
                    <a:pt x="5679" y="11101"/>
                    <a:pt x="5703" y="11046"/>
                  </a:cubicBezTo>
                  <a:lnTo>
                    <a:pt x="5703" y="11046"/>
                  </a:lnTo>
                  <a:cubicBezTo>
                    <a:pt x="5726" y="11054"/>
                    <a:pt x="5742" y="11054"/>
                    <a:pt x="5750" y="11062"/>
                  </a:cubicBezTo>
                  <a:cubicBezTo>
                    <a:pt x="5785" y="11102"/>
                    <a:pt x="5811" y="11142"/>
                    <a:pt x="5856" y="11142"/>
                  </a:cubicBezTo>
                  <a:cubicBezTo>
                    <a:pt x="5873" y="11142"/>
                    <a:pt x="5892" y="11137"/>
                    <a:pt x="5915" y="11124"/>
                  </a:cubicBezTo>
                  <a:cubicBezTo>
                    <a:pt x="5994" y="11093"/>
                    <a:pt x="6033" y="11022"/>
                    <a:pt x="6017" y="10944"/>
                  </a:cubicBezTo>
                  <a:cubicBezTo>
                    <a:pt x="6002" y="10802"/>
                    <a:pt x="5970" y="10668"/>
                    <a:pt x="5915" y="10535"/>
                  </a:cubicBezTo>
                  <a:cubicBezTo>
                    <a:pt x="5892" y="10409"/>
                    <a:pt x="5781" y="10306"/>
                    <a:pt x="5648" y="10306"/>
                  </a:cubicBezTo>
                  <a:cubicBezTo>
                    <a:pt x="5624" y="10306"/>
                    <a:pt x="5577" y="10306"/>
                    <a:pt x="5601" y="10259"/>
                  </a:cubicBezTo>
                  <a:cubicBezTo>
                    <a:pt x="5671" y="10110"/>
                    <a:pt x="5483" y="10070"/>
                    <a:pt x="5475" y="9953"/>
                  </a:cubicBezTo>
                  <a:cubicBezTo>
                    <a:pt x="5475" y="9938"/>
                    <a:pt x="5462" y="9931"/>
                    <a:pt x="5445" y="9931"/>
                  </a:cubicBezTo>
                  <a:cubicBezTo>
                    <a:pt x="5425" y="9931"/>
                    <a:pt x="5398" y="9942"/>
                    <a:pt x="5380" y="9968"/>
                  </a:cubicBezTo>
                  <a:cubicBezTo>
                    <a:pt x="5367" y="9981"/>
                    <a:pt x="5398" y="10039"/>
                    <a:pt x="5363" y="10039"/>
                  </a:cubicBezTo>
                  <a:cubicBezTo>
                    <a:pt x="5356" y="10039"/>
                    <a:pt x="5346" y="10036"/>
                    <a:pt x="5333" y="10031"/>
                  </a:cubicBezTo>
                  <a:cubicBezTo>
                    <a:pt x="5310" y="10015"/>
                    <a:pt x="5278" y="9984"/>
                    <a:pt x="5294" y="9953"/>
                  </a:cubicBezTo>
                  <a:cubicBezTo>
                    <a:pt x="5333" y="9887"/>
                    <a:pt x="5329" y="9854"/>
                    <a:pt x="5272" y="9854"/>
                  </a:cubicBezTo>
                  <a:cubicBezTo>
                    <a:pt x="5260" y="9854"/>
                    <a:pt x="5247" y="9856"/>
                    <a:pt x="5231" y="9858"/>
                  </a:cubicBezTo>
                  <a:cubicBezTo>
                    <a:pt x="5227" y="9858"/>
                    <a:pt x="5224" y="9859"/>
                    <a:pt x="5220" y="9859"/>
                  </a:cubicBezTo>
                  <a:cubicBezTo>
                    <a:pt x="5134" y="9859"/>
                    <a:pt x="5103" y="9770"/>
                    <a:pt x="5042" y="9740"/>
                  </a:cubicBezTo>
                  <a:cubicBezTo>
                    <a:pt x="4979" y="9701"/>
                    <a:pt x="5026" y="9646"/>
                    <a:pt x="5042" y="9599"/>
                  </a:cubicBezTo>
                  <a:cubicBezTo>
                    <a:pt x="5058" y="9583"/>
                    <a:pt x="5042" y="9551"/>
                    <a:pt x="5019" y="9544"/>
                  </a:cubicBezTo>
                  <a:cubicBezTo>
                    <a:pt x="4938" y="9503"/>
                    <a:pt x="4862" y="9429"/>
                    <a:pt x="4768" y="9429"/>
                  </a:cubicBezTo>
                  <a:cubicBezTo>
                    <a:pt x="4734" y="9429"/>
                    <a:pt x="4697" y="9439"/>
                    <a:pt x="4657" y="9465"/>
                  </a:cubicBezTo>
                  <a:cubicBezTo>
                    <a:pt x="4657" y="9386"/>
                    <a:pt x="4594" y="9315"/>
                    <a:pt x="4633" y="9245"/>
                  </a:cubicBezTo>
                  <a:cubicBezTo>
                    <a:pt x="4636" y="9244"/>
                    <a:pt x="4639" y="9244"/>
                    <a:pt x="4642" y="9244"/>
                  </a:cubicBezTo>
                  <a:cubicBezTo>
                    <a:pt x="4693" y="9244"/>
                    <a:pt x="4668" y="9315"/>
                    <a:pt x="4735" y="9315"/>
                  </a:cubicBezTo>
                  <a:cubicBezTo>
                    <a:pt x="4775" y="9174"/>
                    <a:pt x="4885" y="9072"/>
                    <a:pt x="5026" y="9048"/>
                  </a:cubicBezTo>
                  <a:cubicBezTo>
                    <a:pt x="5089" y="9040"/>
                    <a:pt x="5121" y="8969"/>
                    <a:pt x="5152" y="8914"/>
                  </a:cubicBezTo>
                  <a:cubicBezTo>
                    <a:pt x="5199" y="8828"/>
                    <a:pt x="5247" y="8749"/>
                    <a:pt x="5294" y="8663"/>
                  </a:cubicBezTo>
                  <a:cubicBezTo>
                    <a:pt x="5373" y="8505"/>
                    <a:pt x="5506" y="8482"/>
                    <a:pt x="5656" y="8474"/>
                  </a:cubicBezTo>
                  <a:cubicBezTo>
                    <a:pt x="5719" y="8474"/>
                    <a:pt x="5758" y="8497"/>
                    <a:pt x="5758" y="8545"/>
                  </a:cubicBezTo>
                  <a:cubicBezTo>
                    <a:pt x="5750" y="8710"/>
                    <a:pt x="5915" y="8726"/>
                    <a:pt x="5994" y="8812"/>
                  </a:cubicBezTo>
                  <a:cubicBezTo>
                    <a:pt x="6041" y="8859"/>
                    <a:pt x="6238" y="8796"/>
                    <a:pt x="6120" y="8977"/>
                  </a:cubicBezTo>
                  <a:cubicBezTo>
                    <a:pt x="6112" y="8993"/>
                    <a:pt x="6135" y="9017"/>
                    <a:pt x="6159" y="9017"/>
                  </a:cubicBezTo>
                  <a:cubicBezTo>
                    <a:pt x="6167" y="9015"/>
                    <a:pt x="6175" y="9014"/>
                    <a:pt x="6182" y="9014"/>
                  </a:cubicBezTo>
                  <a:cubicBezTo>
                    <a:pt x="6246" y="9014"/>
                    <a:pt x="6249" y="9075"/>
                    <a:pt x="6285" y="9111"/>
                  </a:cubicBezTo>
                  <a:cubicBezTo>
                    <a:pt x="6364" y="9190"/>
                    <a:pt x="6379" y="9355"/>
                    <a:pt x="6458" y="9370"/>
                  </a:cubicBezTo>
                  <a:cubicBezTo>
                    <a:pt x="6577" y="9384"/>
                    <a:pt x="6635" y="9537"/>
                    <a:pt x="6755" y="9537"/>
                  </a:cubicBezTo>
                  <a:cubicBezTo>
                    <a:pt x="6777" y="9537"/>
                    <a:pt x="6801" y="9532"/>
                    <a:pt x="6828" y="9520"/>
                  </a:cubicBezTo>
                  <a:cubicBezTo>
                    <a:pt x="6831" y="9519"/>
                    <a:pt x="6834" y="9518"/>
                    <a:pt x="6837" y="9518"/>
                  </a:cubicBezTo>
                  <a:cubicBezTo>
                    <a:pt x="6857" y="9518"/>
                    <a:pt x="6874" y="9539"/>
                    <a:pt x="6867" y="9559"/>
                  </a:cubicBezTo>
                  <a:cubicBezTo>
                    <a:pt x="6843" y="9701"/>
                    <a:pt x="6953" y="9701"/>
                    <a:pt x="7040" y="9724"/>
                  </a:cubicBezTo>
                  <a:cubicBezTo>
                    <a:pt x="7095" y="9740"/>
                    <a:pt x="7174" y="9748"/>
                    <a:pt x="7182" y="9827"/>
                  </a:cubicBezTo>
                  <a:cubicBezTo>
                    <a:pt x="7189" y="10000"/>
                    <a:pt x="7362" y="10063"/>
                    <a:pt x="7425" y="10204"/>
                  </a:cubicBezTo>
                  <a:cubicBezTo>
                    <a:pt x="7452" y="10275"/>
                    <a:pt x="7521" y="10319"/>
                    <a:pt x="7592" y="10319"/>
                  </a:cubicBezTo>
                  <a:cubicBezTo>
                    <a:pt x="7623" y="10319"/>
                    <a:pt x="7656" y="10310"/>
                    <a:pt x="7685" y="10291"/>
                  </a:cubicBezTo>
                  <a:lnTo>
                    <a:pt x="7685" y="10291"/>
                  </a:lnTo>
                  <a:cubicBezTo>
                    <a:pt x="7614" y="10472"/>
                    <a:pt x="7606" y="10511"/>
                    <a:pt x="7669" y="10535"/>
                  </a:cubicBezTo>
                  <a:cubicBezTo>
                    <a:pt x="7842" y="10582"/>
                    <a:pt x="7905" y="10723"/>
                    <a:pt x="7968" y="10865"/>
                  </a:cubicBezTo>
                  <a:cubicBezTo>
                    <a:pt x="7992" y="10912"/>
                    <a:pt x="8023" y="10944"/>
                    <a:pt x="8062" y="10967"/>
                  </a:cubicBezTo>
                  <a:cubicBezTo>
                    <a:pt x="8220" y="11054"/>
                    <a:pt x="8322" y="11203"/>
                    <a:pt x="8479" y="11290"/>
                  </a:cubicBezTo>
                  <a:cubicBezTo>
                    <a:pt x="8574" y="11337"/>
                    <a:pt x="8574" y="11415"/>
                    <a:pt x="8526" y="11494"/>
                  </a:cubicBezTo>
                  <a:cubicBezTo>
                    <a:pt x="8479" y="11573"/>
                    <a:pt x="8416" y="11644"/>
                    <a:pt x="8346" y="11699"/>
                  </a:cubicBezTo>
                  <a:cubicBezTo>
                    <a:pt x="8275" y="11754"/>
                    <a:pt x="8220" y="11809"/>
                    <a:pt x="8173" y="11887"/>
                  </a:cubicBezTo>
                  <a:cubicBezTo>
                    <a:pt x="8070" y="12037"/>
                    <a:pt x="7937" y="12163"/>
                    <a:pt x="7771" y="12249"/>
                  </a:cubicBezTo>
                  <a:cubicBezTo>
                    <a:pt x="7653" y="12320"/>
                    <a:pt x="7504" y="12367"/>
                    <a:pt x="7441" y="12509"/>
                  </a:cubicBezTo>
                  <a:cubicBezTo>
                    <a:pt x="7378" y="12666"/>
                    <a:pt x="7237" y="12784"/>
                    <a:pt x="7071" y="12823"/>
                  </a:cubicBezTo>
                  <a:cubicBezTo>
                    <a:pt x="7032" y="12831"/>
                    <a:pt x="7001" y="12847"/>
                    <a:pt x="6969" y="12870"/>
                  </a:cubicBezTo>
                  <a:cubicBezTo>
                    <a:pt x="6914" y="12910"/>
                    <a:pt x="6843" y="12941"/>
                    <a:pt x="6835" y="13020"/>
                  </a:cubicBezTo>
                  <a:cubicBezTo>
                    <a:pt x="6835" y="13044"/>
                    <a:pt x="6851" y="13059"/>
                    <a:pt x="6875" y="13067"/>
                  </a:cubicBezTo>
                  <a:cubicBezTo>
                    <a:pt x="6884" y="13069"/>
                    <a:pt x="6892" y="13069"/>
                    <a:pt x="6900" y="13069"/>
                  </a:cubicBezTo>
                  <a:cubicBezTo>
                    <a:pt x="6977" y="13069"/>
                    <a:pt x="7012" y="13006"/>
                    <a:pt x="7048" y="12949"/>
                  </a:cubicBezTo>
                  <a:cubicBezTo>
                    <a:pt x="7104" y="13021"/>
                    <a:pt x="7124" y="13049"/>
                    <a:pt x="7157" y="13049"/>
                  </a:cubicBezTo>
                  <a:cubicBezTo>
                    <a:pt x="7175" y="13049"/>
                    <a:pt x="7196" y="13041"/>
                    <a:pt x="7229" y="13028"/>
                  </a:cubicBezTo>
                  <a:cubicBezTo>
                    <a:pt x="7254" y="13015"/>
                    <a:pt x="7276" y="13009"/>
                    <a:pt x="7294" y="13009"/>
                  </a:cubicBezTo>
                  <a:cubicBezTo>
                    <a:pt x="7331" y="13009"/>
                    <a:pt x="7354" y="13035"/>
                    <a:pt x="7370" y="13083"/>
                  </a:cubicBezTo>
                  <a:cubicBezTo>
                    <a:pt x="7378" y="13114"/>
                    <a:pt x="7378" y="13177"/>
                    <a:pt x="7417" y="13177"/>
                  </a:cubicBezTo>
                  <a:cubicBezTo>
                    <a:pt x="7630" y="13201"/>
                    <a:pt x="7535" y="13366"/>
                    <a:pt x="7559" y="13476"/>
                  </a:cubicBezTo>
                  <a:cubicBezTo>
                    <a:pt x="7567" y="13500"/>
                    <a:pt x="7567" y="13523"/>
                    <a:pt x="7598" y="13531"/>
                  </a:cubicBezTo>
                  <a:cubicBezTo>
                    <a:pt x="7638" y="13531"/>
                    <a:pt x="7622" y="13460"/>
                    <a:pt x="7685" y="13453"/>
                  </a:cubicBezTo>
                  <a:cubicBezTo>
                    <a:pt x="7732" y="13586"/>
                    <a:pt x="7842" y="13688"/>
                    <a:pt x="7968" y="13744"/>
                  </a:cubicBezTo>
                  <a:cubicBezTo>
                    <a:pt x="8109" y="13811"/>
                    <a:pt x="8234" y="13936"/>
                    <a:pt x="8390" y="13936"/>
                  </a:cubicBezTo>
                  <a:cubicBezTo>
                    <a:pt x="8416" y="13936"/>
                    <a:pt x="8443" y="13932"/>
                    <a:pt x="8471" y="13924"/>
                  </a:cubicBezTo>
                  <a:cubicBezTo>
                    <a:pt x="8492" y="13919"/>
                    <a:pt x="8512" y="13917"/>
                    <a:pt x="8533" y="13917"/>
                  </a:cubicBezTo>
                  <a:cubicBezTo>
                    <a:pt x="8605" y="13917"/>
                    <a:pt x="8674" y="13949"/>
                    <a:pt x="8723" y="14011"/>
                  </a:cubicBezTo>
                  <a:cubicBezTo>
                    <a:pt x="8794" y="14121"/>
                    <a:pt x="8920" y="14184"/>
                    <a:pt x="9046" y="14184"/>
                  </a:cubicBezTo>
                  <a:cubicBezTo>
                    <a:pt x="9140" y="14184"/>
                    <a:pt x="9211" y="14231"/>
                    <a:pt x="9156" y="14349"/>
                  </a:cubicBezTo>
                  <a:cubicBezTo>
                    <a:pt x="9140" y="14373"/>
                    <a:pt x="9140" y="14404"/>
                    <a:pt x="9171" y="14428"/>
                  </a:cubicBezTo>
                  <a:lnTo>
                    <a:pt x="9219" y="14428"/>
                  </a:lnTo>
                  <a:cubicBezTo>
                    <a:pt x="9243" y="14415"/>
                    <a:pt x="9263" y="14379"/>
                    <a:pt x="9293" y="14379"/>
                  </a:cubicBezTo>
                  <a:cubicBezTo>
                    <a:pt x="9302" y="14379"/>
                    <a:pt x="9311" y="14382"/>
                    <a:pt x="9321" y="14388"/>
                  </a:cubicBezTo>
                  <a:cubicBezTo>
                    <a:pt x="9360" y="14412"/>
                    <a:pt x="9344" y="14459"/>
                    <a:pt x="9321" y="14499"/>
                  </a:cubicBezTo>
                  <a:cubicBezTo>
                    <a:pt x="9289" y="14538"/>
                    <a:pt x="9305" y="14601"/>
                    <a:pt x="9352" y="14601"/>
                  </a:cubicBezTo>
                  <a:cubicBezTo>
                    <a:pt x="9413" y="14613"/>
                    <a:pt x="9473" y="14653"/>
                    <a:pt x="9534" y="14653"/>
                  </a:cubicBezTo>
                  <a:cubicBezTo>
                    <a:pt x="9552" y="14653"/>
                    <a:pt x="9570" y="14649"/>
                    <a:pt x="9588" y="14640"/>
                  </a:cubicBezTo>
                  <a:cubicBezTo>
                    <a:pt x="9614" y="14627"/>
                    <a:pt x="9634" y="14621"/>
                    <a:pt x="9648" y="14621"/>
                  </a:cubicBezTo>
                  <a:cubicBezTo>
                    <a:pt x="9678" y="14621"/>
                    <a:pt x="9685" y="14647"/>
                    <a:pt x="9675" y="14695"/>
                  </a:cubicBezTo>
                  <a:cubicBezTo>
                    <a:pt x="9667" y="14735"/>
                    <a:pt x="9604" y="14782"/>
                    <a:pt x="9675" y="14813"/>
                  </a:cubicBezTo>
                  <a:cubicBezTo>
                    <a:pt x="9686" y="14819"/>
                    <a:pt x="9698" y="14821"/>
                    <a:pt x="9710" y="14821"/>
                  </a:cubicBezTo>
                  <a:cubicBezTo>
                    <a:pt x="9749" y="14821"/>
                    <a:pt x="9790" y="14794"/>
                    <a:pt x="9808" y="14758"/>
                  </a:cubicBezTo>
                  <a:cubicBezTo>
                    <a:pt x="9830" y="14723"/>
                    <a:pt x="9838" y="14669"/>
                    <a:pt x="9884" y="14669"/>
                  </a:cubicBezTo>
                  <a:cubicBezTo>
                    <a:pt x="9890" y="14669"/>
                    <a:pt x="9896" y="14670"/>
                    <a:pt x="9903" y="14672"/>
                  </a:cubicBezTo>
                  <a:cubicBezTo>
                    <a:pt x="9929" y="14677"/>
                    <a:pt x="9954" y="14679"/>
                    <a:pt x="9979" y="14679"/>
                  </a:cubicBezTo>
                  <a:cubicBezTo>
                    <a:pt x="10105" y="14679"/>
                    <a:pt x="10220" y="14622"/>
                    <a:pt x="10351" y="14609"/>
                  </a:cubicBezTo>
                  <a:lnTo>
                    <a:pt x="10351" y="14609"/>
                  </a:lnTo>
                  <a:cubicBezTo>
                    <a:pt x="10265" y="14672"/>
                    <a:pt x="10186" y="14727"/>
                    <a:pt x="10217" y="14853"/>
                  </a:cubicBezTo>
                  <a:cubicBezTo>
                    <a:pt x="10224" y="14892"/>
                    <a:pt x="10203" y="14910"/>
                    <a:pt x="10168" y="14910"/>
                  </a:cubicBezTo>
                  <a:cubicBezTo>
                    <a:pt x="10162" y="14910"/>
                    <a:pt x="10154" y="14909"/>
                    <a:pt x="10147" y="14908"/>
                  </a:cubicBezTo>
                  <a:cubicBezTo>
                    <a:pt x="10127" y="14901"/>
                    <a:pt x="10106" y="14894"/>
                    <a:pt x="10088" y="14894"/>
                  </a:cubicBezTo>
                  <a:cubicBezTo>
                    <a:pt x="10064" y="14894"/>
                    <a:pt x="10042" y="14906"/>
                    <a:pt x="10029" y="14947"/>
                  </a:cubicBezTo>
                  <a:cubicBezTo>
                    <a:pt x="10076" y="15010"/>
                    <a:pt x="10115" y="15112"/>
                    <a:pt x="10178" y="15136"/>
                  </a:cubicBezTo>
                  <a:cubicBezTo>
                    <a:pt x="10293" y="15167"/>
                    <a:pt x="10412" y="15205"/>
                    <a:pt x="10530" y="15205"/>
                  </a:cubicBezTo>
                  <a:cubicBezTo>
                    <a:pt x="10622" y="15205"/>
                    <a:pt x="10713" y="15181"/>
                    <a:pt x="10799" y="15112"/>
                  </a:cubicBezTo>
                  <a:cubicBezTo>
                    <a:pt x="10858" y="15053"/>
                    <a:pt x="10933" y="15022"/>
                    <a:pt x="11016" y="15022"/>
                  </a:cubicBezTo>
                  <a:cubicBezTo>
                    <a:pt x="11033" y="15022"/>
                    <a:pt x="11050" y="15023"/>
                    <a:pt x="11067" y="15026"/>
                  </a:cubicBezTo>
                  <a:lnTo>
                    <a:pt x="10729" y="15262"/>
                  </a:lnTo>
                  <a:cubicBezTo>
                    <a:pt x="10939" y="15268"/>
                    <a:pt x="11050" y="15433"/>
                    <a:pt x="11227" y="15433"/>
                  </a:cubicBezTo>
                  <a:cubicBezTo>
                    <a:pt x="11256" y="15433"/>
                    <a:pt x="11286" y="15429"/>
                    <a:pt x="11319" y="15419"/>
                  </a:cubicBezTo>
                  <a:cubicBezTo>
                    <a:pt x="11373" y="15408"/>
                    <a:pt x="11426" y="15402"/>
                    <a:pt x="11479" y="15402"/>
                  </a:cubicBezTo>
                  <a:cubicBezTo>
                    <a:pt x="11540" y="15402"/>
                    <a:pt x="11601" y="15410"/>
                    <a:pt x="11665" y="15427"/>
                  </a:cubicBezTo>
                  <a:cubicBezTo>
                    <a:pt x="11709" y="15438"/>
                    <a:pt x="11753" y="15441"/>
                    <a:pt x="11799" y="15441"/>
                  </a:cubicBezTo>
                  <a:cubicBezTo>
                    <a:pt x="11867" y="15441"/>
                    <a:pt x="11935" y="15433"/>
                    <a:pt x="12003" y="15433"/>
                  </a:cubicBezTo>
                  <a:cubicBezTo>
                    <a:pt x="12082" y="15433"/>
                    <a:pt x="12159" y="15444"/>
                    <a:pt x="12231" y="15490"/>
                  </a:cubicBezTo>
                  <a:cubicBezTo>
                    <a:pt x="12243" y="15494"/>
                    <a:pt x="12255" y="15495"/>
                    <a:pt x="12265" y="15495"/>
                  </a:cubicBezTo>
                  <a:cubicBezTo>
                    <a:pt x="12276" y="15495"/>
                    <a:pt x="12286" y="15494"/>
                    <a:pt x="12294" y="15490"/>
                  </a:cubicBezTo>
                  <a:cubicBezTo>
                    <a:pt x="12335" y="15475"/>
                    <a:pt x="12379" y="15467"/>
                    <a:pt x="12423" y="15467"/>
                  </a:cubicBezTo>
                  <a:cubicBezTo>
                    <a:pt x="12472" y="15467"/>
                    <a:pt x="12520" y="15477"/>
                    <a:pt x="12561" y="15497"/>
                  </a:cubicBezTo>
                  <a:cubicBezTo>
                    <a:pt x="12581" y="15506"/>
                    <a:pt x="12599" y="15511"/>
                    <a:pt x="12615" y="15511"/>
                  </a:cubicBezTo>
                  <a:cubicBezTo>
                    <a:pt x="12655" y="15511"/>
                    <a:pt x="12679" y="15481"/>
                    <a:pt x="12679" y="15419"/>
                  </a:cubicBezTo>
                  <a:cubicBezTo>
                    <a:pt x="12679" y="15230"/>
                    <a:pt x="12789" y="15065"/>
                    <a:pt x="12955" y="14978"/>
                  </a:cubicBezTo>
                  <a:cubicBezTo>
                    <a:pt x="12962" y="14978"/>
                    <a:pt x="12962" y="14955"/>
                    <a:pt x="12962" y="14923"/>
                  </a:cubicBezTo>
                  <a:cubicBezTo>
                    <a:pt x="12711" y="14853"/>
                    <a:pt x="12624" y="14695"/>
                    <a:pt x="12561" y="14514"/>
                  </a:cubicBezTo>
                  <a:cubicBezTo>
                    <a:pt x="12561" y="14506"/>
                    <a:pt x="12561" y="14499"/>
                    <a:pt x="12553" y="14491"/>
                  </a:cubicBezTo>
                  <a:cubicBezTo>
                    <a:pt x="12548" y="14466"/>
                    <a:pt x="12525" y="14450"/>
                    <a:pt x="12502" y="14450"/>
                  </a:cubicBezTo>
                  <a:cubicBezTo>
                    <a:pt x="12488" y="14450"/>
                    <a:pt x="12476" y="14456"/>
                    <a:pt x="12467" y="14467"/>
                  </a:cubicBezTo>
                  <a:cubicBezTo>
                    <a:pt x="12428" y="14491"/>
                    <a:pt x="12396" y="14522"/>
                    <a:pt x="12365" y="14554"/>
                  </a:cubicBezTo>
                  <a:cubicBezTo>
                    <a:pt x="12348" y="14571"/>
                    <a:pt x="12324" y="14578"/>
                    <a:pt x="12300" y="14578"/>
                  </a:cubicBezTo>
                  <a:cubicBezTo>
                    <a:pt x="12279" y="14578"/>
                    <a:pt x="12257" y="14572"/>
                    <a:pt x="12239" y="14562"/>
                  </a:cubicBezTo>
                  <a:cubicBezTo>
                    <a:pt x="12192" y="14530"/>
                    <a:pt x="12152" y="14499"/>
                    <a:pt x="12176" y="14428"/>
                  </a:cubicBezTo>
                  <a:cubicBezTo>
                    <a:pt x="12192" y="14396"/>
                    <a:pt x="12223" y="14365"/>
                    <a:pt x="12199" y="14326"/>
                  </a:cubicBezTo>
                  <a:lnTo>
                    <a:pt x="12199" y="14326"/>
                  </a:lnTo>
                  <a:cubicBezTo>
                    <a:pt x="12194" y="14326"/>
                    <a:pt x="12189" y="14326"/>
                    <a:pt x="12184" y="14326"/>
                  </a:cubicBezTo>
                  <a:cubicBezTo>
                    <a:pt x="12009" y="14326"/>
                    <a:pt x="11858" y="14213"/>
                    <a:pt x="11680" y="14213"/>
                  </a:cubicBezTo>
                  <a:cubicBezTo>
                    <a:pt x="11664" y="14213"/>
                    <a:pt x="11649" y="14214"/>
                    <a:pt x="11633" y="14215"/>
                  </a:cubicBezTo>
                  <a:cubicBezTo>
                    <a:pt x="11610" y="14215"/>
                    <a:pt x="11586" y="14192"/>
                    <a:pt x="11578" y="14160"/>
                  </a:cubicBezTo>
                  <a:cubicBezTo>
                    <a:pt x="11507" y="14001"/>
                    <a:pt x="11468" y="13948"/>
                    <a:pt x="11356" y="13948"/>
                  </a:cubicBezTo>
                  <a:cubicBezTo>
                    <a:pt x="11319" y="13948"/>
                    <a:pt x="11273" y="13954"/>
                    <a:pt x="11216" y="13964"/>
                  </a:cubicBezTo>
                  <a:cubicBezTo>
                    <a:pt x="11248" y="13783"/>
                    <a:pt x="11240" y="13799"/>
                    <a:pt x="11083" y="13720"/>
                  </a:cubicBezTo>
                  <a:cubicBezTo>
                    <a:pt x="11052" y="13700"/>
                    <a:pt x="11018" y="13691"/>
                    <a:pt x="10985" y="13691"/>
                  </a:cubicBezTo>
                  <a:cubicBezTo>
                    <a:pt x="10925" y="13691"/>
                    <a:pt x="10866" y="13722"/>
                    <a:pt x="10831" y="13783"/>
                  </a:cubicBezTo>
                  <a:cubicBezTo>
                    <a:pt x="10819" y="13795"/>
                    <a:pt x="10803" y="13801"/>
                    <a:pt x="10789" y="13801"/>
                  </a:cubicBezTo>
                  <a:cubicBezTo>
                    <a:pt x="10774" y="13801"/>
                    <a:pt x="10760" y="13795"/>
                    <a:pt x="10752" y="13783"/>
                  </a:cubicBezTo>
                  <a:cubicBezTo>
                    <a:pt x="10729" y="13751"/>
                    <a:pt x="10752" y="13728"/>
                    <a:pt x="10768" y="13704"/>
                  </a:cubicBezTo>
                  <a:cubicBezTo>
                    <a:pt x="10792" y="13681"/>
                    <a:pt x="10886" y="13681"/>
                    <a:pt x="10878" y="13602"/>
                  </a:cubicBezTo>
                  <a:cubicBezTo>
                    <a:pt x="10721" y="13484"/>
                    <a:pt x="10524" y="13437"/>
                    <a:pt x="10359" y="13335"/>
                  </a:cubicBezTo>
                  <a:cubicBezTo>
                    <a:pt x="9911" y="13067"/>
                    <a:pt x="9407" y="12886"/>
                    <a:pt x="9022" y="12509"/>
                  </a:cubicBezTo>
                  <a:cubicBezTo>
                    <a:pt x="8977" y="12468"/>
                    <a:pt x="8943" y="12447"/>
                    <a:pt x="8912" y="12447"/>
                  </a:cubicBezTo>
                  <a:cubicBezTo>
                    <a:pt x="8871" y="12447"/>
                    <a:pt x="8835" y="12481"/>
                    <a:pt x="8786" y="12548"/>
                  </a:cubicBezTo>
                  <a:cubicBezTo>
                    <a:pt x="8752" y="12588"/>
                    <a:pt x="8726" y="12619"/>
                    <a:pt x="8688" y="12619"/>
                  </a:cubicBezTo>
                  <a:cubicBezTo>
                    <a:pt x="8673" y="12619"/>
                    <a:pt x="8657" y="12614"/>
                    <a:pt x="8637" y="12603"/>
                  </a:cubicBezTo>
                  <a:cubicBezTo>
                    <a:pt x="8471" y="12501"/>
                    <a:pt x="8290" y="12438"/>
                    <a:pt x="8102" y="12414"/>
                  </a:cubicBezTo>
                  <a:cubicBezTo>
                    <a:pt x="8007" y="12406"/>
                    <a:pt x="7960" y="12249"/>
                    <a:pt x="8047" y="12210"/>
                  </a:cubicBezTo>
                  <a:cubicBezTo>
                    <a:pt x="8212" y="12139"/>
                    <a:pt x="8275" y="11974"/>
                    <a:pt x="8393" y="11856"/>
                  </a:cubicBezTo>
                  <a:cubicBezTo>
                    <a:pt x="8566" y="11699"/>
                    <a:pt x="8715" y="11510"/>
                    <a:pt x="8825" y="11305"/>
                  </a:cubicBezTo>
                  <a:cubicBezTo>
                    <a:pt x="8872" y="11191"/>
                    <a:pt x="8976" y="11118"/>
                    <a:pt x="9093" y="11118"/>
                  </a:cubicBezTo>
                  <a:cubicBezTo>
                    <a:pt x="9114" y="11118"/>
                    <a:pt x="9135" y="11120"/>
                    <a:pt x="9156" y="11124"/>
                  </a:cubicBezTo>
                  <a:cubicBezTo>
                    <a:pt x="9321" y="11124"/>
                    <a:pt x="9494" y="11140"/>
                    <a:pt x="9659" y="11172"/>
                  </a:cubicBezTo>
                  <a:cubicBezTo>
                    <a:pt x="9684" y="11179"/>
                    <a:pt x="9712" y="11183"/>
                    <a:pt x="9740" y="11183"/>
                  </a:cubicBezTo>
                  <a:cubicBezTo>
                    <a:pt x="9775" y="11183"/>
                    <a:pt x="9810" y="11177"/>
                    <a:pt x="9840" y="11164"/>
                  </a:cubicBezTo>
                  <a:cubicBezTo>
                    <a:pt x="9879" y="11140"/>
                    <a:pt x="9919" y="11109"/>
                    <a:pt x="9911" y="11062"/>
                  </a:cubicBezTo>
                  <a:cubicBezTo>
                    <a:pt x="9898" y="11019"/>
                    <a:pt x="9867" y="11014"/>
                    <a:pt x="9839" y="11014"/>
                  </a:cubicBezTo>
                  <a:cubicBezTo>
                    <a:pt x="9831" y="11014"/>
                    <a:pt x="9823" y="11014"/>
                    <a:pt x="9816" y="11014"/>
                  </a:cubicBezTo>
                  <a:cubicBezTo>
                    <a:pt x="9797" y="11017"/>
                    <a:pt x="9778" y="11018"/>
                    <a:pt x="9760" y="11018"/>
                  </a:cubicBezTo>
                  <a:cubicBezTo>
                    <a:pt x="9546" y="11018"/>
                    <a:pt x="9391" y="10861"/>
                    <a:pt x="9195" y="10818"/>
                  </a:cubicBezTo>
                  <a:cubicBezTo>
                    <a:pt x="9156" y="10802"/>
                    <a:pt x="9101" y="10755"/>
                    <a:pt x="9116" y="10715"/>
                  </a:cubicBezTo>
                  <a:cubicBezTo>
                    <a:pt x="9187" y="10503"/>
                    <a:pt x="8865" y="10535"/>
                    <a:pt x="8904" y="10346"/>
                  </a:cubicBezTo>
                  <a:cubicBezTo>
                    <a:pt x="8893" y="10346"/>
                    <a:pt x="8883" y="10342"/>
                    <a:pt x="8875" y="10342"/>
                  </a:cubicBezTo>
                  <a:cubicBezTo>
                    <a:pt x="8871" y="10342"/>
                    <a:pt x="8867" y="10343"/>
                    <a:pt x="8865" y="10346"/>
                  </a:cubicBezTo>
                  <a:cubicBezTo>
                    <a:pt x="8805" y="10375"/>
                    <a:pt x="8752" y="10387"/>
                    <a:pt x="8705" y="10387"/>
                  </a:cubicBezTo>
                  <a:cubicBezTo>
                    <a:pt x="8571" y="10387"/>
                    <a:pt x="8478" y="10287"/>
                    <a:pt x="8385" y="10165"/>
                  </a:cubicBezTo>
                  <a:cubicBezTo>
                    <a:pt x="8356" y="10128"/>
                    <a:pt x="8320" y="10085"/>
                    <a:pt x="8271" y="10085"/>
                  </a:cubicBezTo>
                  <a:cubicBezTo>
                    <a:pt x="8267" y="10085"/>
                    <a:pt x="8263" y="10086"/>
                    <a:pt x="8259" y="10086"/>
                  </a:cubicBezTo>
                  <a:cubicBezTo>
                    <a:pt x="8249" y="10087"/>
                    <a:pt x="8239" y="10088"/>
                    <a:pt x="8230" y="10088"/>
                  </a:cubicBezTo>
                  <a:cubicBezTo>
                    <a:pt x="8094" y="10088"/>
                    <a:pt x="8036" y="9985"/>
                    <a:pt x="7992" y="9882"/>
                  </a:cubicBezTo>
                  <a:cubicBezTo>
                    <a:pt x="7960" y="9803"/>
                    <a:pt x="7882" y="9779"/>
                    <a:pt x="7834" y="9709"/>
                  </a:cubicBezTo>
                  <a:cubicBezTo>
                    <a:pt x="7913" y="9638"/>
                    <a:pt x="7944" y="9528"/>
                    <a:pt x="7921" y="9426"/>
                  </a:cubicBezTo>
                  <a:cubicBezTo>
                    <a:pt x="7913" y="9424"/>
                    <a:pt x="7905" y="9423"/>
                    <a:pt x="7897" y="9423"/>
                  </a:cubicBezTo>
                  <a:cubicBezTo>
                    <a:pt x="7835" y="9423"/>
                    <a:pt x="7780" y="9465"/>
                    <a:pt x="7720" y="9465"/>
                  </a:cubicBezTo>
                  <a:cubicBezTo>
                    <a:pt x="7706" y="9465"/>
                    <a:pt x="7692" y="9462"/>
                    <a:pt x="7677" y="9457"/>
                  </a:cubicBezTo>
                  <a:cubicBezTo>
                    <a:pt x="7693" y="9394"/>
                    <a:pt x="7771" y="9339"/>
                    <a:pt x="7701" y="9268"/>
                  </a:cubicBezTo>
                  <a:cubicBezTo>
                    <a:pt x="7697" y="9264"/>
                    <a:pt x="7693" y="9263"/>
                    <a:pt x="7689" y="9263"/>
                  </a:cubicBezTo>
                  <a:cubicBezTo>
                    <a:pt x="7670" y="9263"/>
                    <a:pt x="7651" y="9311"/>
                    <a:pt x="7626" y="9311"/>
                  </a:cubicBezTo>
                  <a:cubicBezTo>
                    <a:pt x="7618" y="9311"/>
                    <a:pt x="7609" y="9305"/>
                    <a:pt x="7598" y="9292"/>
                  </a:cubicBezTo>
                  <a:cubicBezTo>
                    <a:pt x="7583" y="9213"/>
                    <a:pt x="7701" y="9174"/>
                    <a:pt x="7646" y="9103"/>
                  </a:cubicBezTo>
                  <a:cubicBezTo>
                    <a:pt x="7629" y="9082"/>
                    <a:pt x="7612" y="9075"/>
                    <a:pt x="7593" y="9075"/>
                  </a:cubicBezTo>
                  <a:cubicBezTo>
                    <a:pt x="7552" y="9075"/>
                    <a:pt x="7507" y="9111"/>
                    <a:pt x="7465" y="9111"/>
                  </a:cubicBezTo>
                  <a:cubicBezTo>
                    <a:pt x="7462" y="9111"/>
                    <a:pt x="7460" y="9111"/>
                    <a:pt x="7457" y="9111"/>
                  </a:cubicBezTo>
                  <a:cubicBezTo>
                    <a:pt x="7449" y="9111"/>
                    <a:pt x="7433" y="9095"/>
                    <a:pt x="7425" y="9087"/>
                  </a:cubicBezTo>
                  <a:cubicBezTo>
                    <a:pt x="7433" y="9064"/>
                    <a:pt x="7449" y="9048"/>
                    <a:pt x="7465" y="9032"/>
                  </a:cubicBezTo>
                  <a:cubicBezTo>
                    <a:pt x="7583" y="8883"/>
                    <a:pt x="7551" y="8788"/>
                    <a:pt x="7378" y="8726"/>
                  </a:cubicBezTo>
                  <a:cubicBezTo>
                    <a:pt x="7315" y="8710"/>
                    <a:pt x="7244" y="8726"/>
                    <a:pt x="7189" y="8670"/>
                  </a:cubicBezTo>
                  <a:cubicBezTo>
                    <a:pt x="7331" y="8560"/>
                    <a:pt x="7347" y="8466"/>
                    <a:pt x="7244" y="8458"/>
                  </a:cubicBezTo>
                  <a:cubicBezTo>
                    <a:pt x="7119" y="8442"/>
                    <a:pt x="7189" y="8395"/>
                    <a:pt x="7197" y="8348"/>
                  </a:cubicBezTo>
                  <a:cubicBezTo>
                    <a:pt x="7197" y="8230"/>
                    <a:pt x="7252" y="8088"/>
                    <a:pt x="7119" y="8018"/>
                  </a:cubicBezTo>
                  <a:cubicBezTo>
                    <a:pt x="7056" y="7994"/>
                    <a:pt x="7040" y="7978"/>
                    <a:pt x="7032" y="7915"/>
                  </a:cubicBezTo>
                  <a:cubicBezTo>
                    <a:pt x="7032" y="7853"/>
                    <a:pt x="6985" y="7797"/>
                    <a:pt x="6922" y="7782"/>
                  </a:cubicBezTo>
                  <a:cubicBezTo>
                    <a:pt x="6804" y="7766"/>
                    <a:pt x="6780" y="7672"/>
                    <a:pt x="6773" y="7585"/>
                  </a:cubicBezTo>
                  <a:cubicBezTo>
                    <a:pt x="6763" y="7584"/>
                    <a:pt x="6755" y="7583"/>
                    <a:pt x="6748" y="7583"/>
                  </a:cubicBezTo>
                  <a:cubicBezTo>
                    <a:pt x="6673" y="7583"/>
                    <a:pt x="6682" y="7651"/>
                    <a:pt x="6647" y="7679"/>
                  </a:cubicBezTo>
                  <a:cubicBezTo>
                    <a:pt x="6639" y="7687"/>
                    <a:pt x="6629" y="7691"/>
                    <a:pt x="6618" y="7691"/>
                  </a:cubicBezTo>
                  <a:cubicBezTo>
                    <a:pt x="6607" y="7691"/>
                    <a:pt x="6596" y="7687"/>
                    <a:pt x="6584" y="7679"/>
                  </a:cubicBezTo>
                  <a:cubicBezTo>
                    <a:pt x="6560" y="7664"/>
                    <a:pt x="6544" y="7624"/>
                    <a:pt x="6568" y="7609"/>
                  </a:cubicBezTo>
                  <a:cubicBezTo>
                    <a:pt x="6599" y="7585"/>
                    <a:pt x="6662" y="7554"/>
                    <a:pt x="6710" y="7522"/>
                  </a:cubicBezTo>
                  <a:cubicBezTo>
                    <a:pt x="6749" y="7491"/>
                    <a:pt x="6843" y="7491"/>
                    <a:pt x="6804" y="7396"/>
                  </a:cubicBezTo>
                  <a:cubicBezTo>
                    <a:pt x="6953" y="7294"/>
                    <a:pt x="7001" y="7074"/>
                    <a:pt x="7213" y="7027"/>
                  </a:cubicBezTo>
                  <a:cubicBezTo>
                    <a:pt x="7245" y="7018"/>
                    <a:pt x="7271" y="7013"/>
                    <a:pt x="7294" y="7013"/>
                  </a:cubicBezTo>
                  <a:cubicBezTo>
                    <a:pt x="7333" y="7013"/>
                    <a:pt x="7361" y="7029"/>
                    <a:pt x="7386" y="7074"/>
                  </a:cubicBezTo>
                  <a:cubicBezTo>
                    <a:pt x="7488" y="7302"/>
                    <a:pt x="7653" y="7491"/>
                    <a:pt x="7764" y="7719"/>
                  </a:cubicBezTo>
                  <a:cubicBezTo>
                    <a:pt x="7803" y="7797"/>
                    <a:pt x="7882" y="7860"/>
                    <a:pt x="7897" y="7931"/>
                  </a:cubicBezTo>
                  <a:cubicBezTo>
                    <a:pt x="7952" y="8088"/>
                    <a:pt x="8031" y="8238"/>
                    <a:pt x="8133" y="8372"/>
                  </a:cubicBezTo>
                  <a:cubicBezTo>
                    <a:pt x="8251" y="8537"/>
                    <a:pt x="8377" y="8694"/>
                    <a:pt x="8511" y="8859"/>
                  </a:cubicBezTo>
                  <a:cubicBezTo>
                    <a:pt x="8652" y="9056"/>
                    <a:pt x="8770" y="9268"/>
                    <a:pt x="8857" y="9496"/>
                  </a:cubicBezTo>
                  <a:cubicBezTo>
                    <a:pt x="8896" y="9599"/>
                    <a:pt x="8935" y="9677"/>
                    <a:pt x="9053" y="9701"/>
                  </a:cubicBezTo>
                  <a:cubicBezTo>
                    <a:pt x="9093" y="9709"/>
                    <a:pt x="9140" y="9717"/>
                    <a:pt x="9124" y="9764"/>
                  </a:cubicBezTo>
                  <a:cubicBezTo>
                    <a:pt x="9085" y="9866"/>
                    <a:pt x="9203" y="9929"/>
                    <a:pt x="9187" y="10023"/>
                  </a:cubicBezTo>
                  <a:cubicBezTo>
                    <a:pt x="9181" y="10067"/>
                    <a:pt x="9209" y="10091"/>
                    <a:pt x="9253" y="10091"/>
                  </a:cubicBezTo>
                  <a:cubicBezTo>
                    <a:pt x="9264" y="10091"/>
                    <a:pt x="9277" y="10089"/>
                    <a:pt x="9289" y="10086"/>
                  </a:cubicBezTo>
                  <a:cubicBezTo>
                    <a:pt x="9310" y="10076"/>
                    <a:pt x="9333" y="10059"/>
                    <a:pt x="9360" y="10059"/>
                  </a:cubicBezTo>
                  <a:cubicBezTo>
                    <a:pt x="9375" y="10059"/>
                    <a:pt x="9391" y="10064"/>
                    <a:pt x="9407" y="10078"/>
                  </a:cubicBezTo>
                  <a:cubicBezTo>
                    <a:pt x="9344" y="10141"/>
                    <a:pt x="9289" y="10204"/>
                    <a:pt x="9376" y="10275"/>
                  </a:cubicBezTo>
                  <a:cubicBezTo>
                    <a:pt x="9565" y="10432"/>
                    <a:pt x="9738" y="10621"/>
                    <a:pt x="9926" y="10778"/>
                  </a:cubicBezTo>
                  <a:cubicBezTo>
                    <a:pt x="10021" y="10857"/>
                    <a:pt x="10139" y="10865"/>
                    <a:pt x="10217" y="10944"/>
                  </a:cubicBezTo>
                  <a:cubicBezTo>
                    <a:pt x="10383" y="11109"/>
                    <a:pt x="10603" y="11179"/>
                    <a:pt x="10807" y="11274"/>
                  </a:cubicBezTo>
                  <a:cubicBezTo>
                    <a:pt x="11098" y="11400"/>
                    <a:pt x="11397" y="11541"/>
                    <a:pt x="11704" y="11644"/>
                  </a:cubicBezTo>
                  <a:cubicBezTo>
                    <a:pt x="11971" y="11738"/>
                    <a:pt x="12255" y="11785"/>
                    <a:pt x="12538" y="11801"/>
                  </a:cubicBezTo>
                  <a:cubicBezTo>
                    <a:pt x="12546" y="11802"/>
                    <a:pt x="12554" y="11802"/>
                    <a:pt x="12562" y="11802"/>
                  </a:cubicBezTo>
                  <a:cubicBezTo>
                    <a:pt x="12615" y="11802"/>
                    <a:pt x="12663" y="11781"/>
                    <a:pt x="12711" y="11754"/>
                  </a:cubicBezTo>
                  <a:cubicBezTo>
                    <a:pt x="12726" y="11738"/>
                    <a:pt x="12742" y="11714"/>
                    <a:pt x="12742" y="11699"/>
                  </a:cubicBezTo>
                  <a:cubicBezTo>
                    <a:pt x="12742" y="11659"/>
                    <a:pt x="12711" y="11659"/>
                    <a:pt x="12679" y="11651"/>
                  </a:cubicBezTo>
                  <a:cubicBezTo>
                    <a:pt x="12670" y="11651"/>
                    <a:pt x="12661" y="11652"/>
                    <a:pt x="12653" y="11652"/>
                  </a:cubicBezTo>
                  <a:cubicBezTo>
                    <a:pt x="12632" y="11652"/>
                    <a:pt x="12614" y="11648"/>
                    <a:pt x="12608" y="11620"/>
                  </a:cubicBezTo>
                  <a:cubicBezTo>
                    <a:pt x="12656" y="11557"/>
                    <a:pt x="12766" y="11541"/>
                    <a:pt x="12734" y="11431"/>
                  </a:cubicBezTo>
                  <a:cubicBezTo>
                    <a:pt x="12726" y="11423"/>
                    <a:pt x="12718" y="11420"/>
                    <a:pt x="12709" y="11420"/>
                  </a:cubicBezTo>
                  <a:cubicBezTo>
                    <a:pt x="12684" y="11420"/>
                    <a:pt x="12656" y="11444"/>
                    <a:pt x="12630" y="11444"/>
                  </a:cubicBezTo>
                  <a:cubicBezTo>
                    <a:pt x="12611" y="11444"/>
                    <a:pt x="12593" y="11432"/>
                    <a:pt x="12577" y="11392"/>
                  </a:cubicBezTo>
                  <a:cubicBezTo>
                    <a:pt x="12750" y="11329"/>
                    <a:pt x="12860" y="11179"/>
                    <a:pt x="13002" y="11069"/>
                  </a:cubicBezTo>
                  <a:cubicBezTo>
                    <a:pt x="13041" y="11038"/>
                    <a:pt x="13073" y="10999"/>
                    <a:pt x="13049" y="10951"/>
                  </a:cubicBezTo>
                  <a:cubicBezTo>
                    <a:pt x="13026" y="10917"/>
                    <a:pt x="12990" y="10895"/>
                    <a:pt x="12951" y="10895"/>
                  </a:cubicBezTo>
                  <a:cubicBezTo>
                    <a:pt x="12937" y="10895"/>
                    <a:pt x="12922" y="10898"/>
                    <a:pt x="12907" y="10904"/>
                  </a:cubicBezTo>
                  <a:cubicBezTo>
                    <a:pt x="12876" y="10920"/>
                    <a:pt x="12844" y="10936"/>
                    <a:pt x="12813" y="10959"/>
                  </a:cubicBezTo>
                  <a:cubicBezTo>
                    <a:pt x="12724" y="11000"/>
                    <a:pt x="12634" y="11024"/>
                    <a:pt x="12540" y="11024"/>
                  </a:cubicBezTo>
                  <a:cubicBezTo>
                    <a:pt x="12526" y="11024"/>
                    <a:pt x="12512" y="11023"/>
                    <a:pt x="12498" y="11022"/>
                  </a:cubicBezTo>
                  <a:cubicBezTo>
                    <a:pt x="12396" y="11010"/>
                    <a:pt x="12299" y="10957"/>
                    <a:pt x="12195" y="10957"/>
                  </a:cubicBezTo>
                  <a:cubicBezTo>
                    <a:pt x="12163" y="10957"/>
                    <a:pt x="12131" y="10962"/>
                    <a:pt x="12097" y="10975"/>
                  </a:cubicBezTo>
                  <a:cubicBezTo>
                    <a:pt x="12089" y="10975"/>
                    <a:pt x="12058" y="10959"/>
                    <a:pt x="12050" y="10944"/>
                  </a:cubicBezTo>
                  <a:cubicBezTo>
                    <a:pt x="11995" y="10841"/>
                    <a:pt x="11877" y="10818"/>
                    <a:pt x="11790" y="10763"/>
                  </a:cubicBezTo>
                  <a:cubicBezTo>
                    <a:pt x="11649" y="10660"/>
                    <a:pt x="11492" y="10605"/>
                    <a:pt x="11389" y="10448"/>
                  </a:cubicBezTo>
                  <a:cubicBezTo>
                    <a:pt x="11326" y="10346"/>
                    <a:pt x="11193" y="10314"/>
                    <a:pt x="11177" y="10173"/>
                  </a:cubicBezTo>
                  <a:cubicBezTo>
                    <a:pt x="11177" y="10133"/>
                    <a:pt x="11106" y="10118"/>
                    <a:pt x="11059" y="10110"/>
                  </a:cubicBezTo>
                  <a:cubicBezTo>
                    <a:pt x="10910" y="10086"/>
                    <a:pt x="10847" y="9905"/>
                    <a:pt x="10682" y="9890"/>
                  </a:cubicBezTo>
                  <a:cubicBezTo>
                    <a:pt x="10674" y="9890"/>
                    <a:pt x="10658" y="9858"/>
                    <a:pt x="10658" y="9835"/>
                  </a:cubicBezTo>
                  <a:cubicBezTo>
                    <a:pt x="10666" y="9662"/>
                    <a:pt x="10501" y="9567"/>
                    <a:pt x="10461" y="9418"/>
                  </a:cubicBezTo>
                  <a:cubicBezTo>
                    <a:pt x="10446" y="9386"/>
                    <a:pt x="10430" y="9363"/>
                    <a:pt x="10398" y="9355"/>
                  </a:cubicBezTo>
                  <a:cubicBezTo>
                    <a:pt x="10233" y="9292"/>
                    <a:pt x="10099" y="9166"/>
                    <a:pt x="10021" y="9017"/>
                  </a:cubicBezTo>
                  <a:cubicBezTo>
                    <a:pt x="10013" y="9001"/>
                    <a:pt x="9997" y="8985"/>
                    <a:pt x="9989" y="8985"/>
                  </a:cubicBezTo>
                  <a:cubicBezTo>
                    <a:pt x="9986" y="8985"/>
                    <a:pt x="9982" y="8985"/>
                    <a:pt x="9979" y="8985"/>
                  </a:cubicBezTo>
                  <a:cubicBezTo>
                    <a:pt x="9847" y="8985"/>
                    <a:pt x="9830" y="8842"/>
                    <a:pt x="9746" y="8788"/>
                  </a:cubicBezTo>
                  <a:cubicBezTo>
                    <a:pt x="9671" y="8737"/>
                    <a:pt x="9653" y="8622"/>
                    <a:pt x="9540" y="8622"/>
                  </a:cubicBezTo>
                  <a:cubicBezTo>
                    <a:pt x="9533" y="8622"/>
                    <a:pt x="9525" y="8622"/>
                    <a:pt x="9517" y="8623"/>
                  </a:cubicBezTo>
                  <a:cubicBezTo>
                    <a:pt x="9462" y="8623"/>
                    <a:pt x="9462" y="8560"/>
                    <a:pt x="9462" y="8513"/>
                  </a:cubicBezTo>
                  <a:cubicBezTo>
                    <a:pt x="9447" y="8348"/>
                    <a:pt x="9305" y="8262"/>
                    <a:pt x="9226" y="8136"/>
                  </a:cubicBezTo>
                  <a:cubicBezTo>
                    <a:pt x="9216" y="8115"/>
                    <a:pt x="9198" y="8104"/>
                    <a:pt x="9179" y="8104"/>
                  </a:cubicBezTo>
                  <a:cubicBezTo>
                    <a:pt x="9169" y="8104"/>
                    <a:pt x="9158" y="8107"/>
                    <a:pt x="9148" y="8112"/>
                  </a:cubicBezTo>
                  <a:cubicBezTo>
                    <a:pt x="9116" y="8133"/>
                    <a:pt x="9092" y="8142"/>
                    <a:pt x="9073" y="8142"/>
                  </a:cubicBezTo>
                  <a:cubicBezTo>
                    <a:pt x="9023" y="8142"/>
                    <a:pt x="9014" y="8077"/>
                    <a:pt x="9014" y="8026"/>
                  </a:cubicBezTo>
                  <a:cubicBezTo>
                    <a:pt x="9022" y="7939"/>
                    <a:pt x="8975" y="7853"/>
                    <a:pt x="8896" y="7813"/>
                  </a:cubicBezTo>
                  <a:cubicBezTo>
                    <a:pt x="8699" y="7750"/>
                    <a:pt x="8621" y="7593"/>
                    <a:pt x="8534" y="7428"/>
                  </a:cubicBezTo>
                  <a:cubicBezTo>
                    <a:pt x="8479" y="7318"/>
                    <a:pt x="8408" y="7215"/>
                    <a:pt x="8338" y="7121"/>
                  </a:cubicBezTo>
                  <a:cubicBezTo>
                    <a:pt x="8212" y="6972"/>
                    <a:pt x="8235" y="6767"/>
                    <a:pt x="8125" y="6618"/>
                  </a:cubicBezTo>
                  <a:cubicBezTo>
                    <a:pt x="8125" y="6618"/>
                    <a:pt x="8141" y="6594"/>
                    <a:pt x="8149" y="6586"/>
                  </a:cubicBezTo>
                  <a:cubicBezTo>
                    <a:pt x="8228" y="6531"/>
                    <a:pt x="8165" y="6515"/>
                    <a:pt x="8125" y="6508"/>
                  </a:cubicBezTo>
                  <a:cubicBezTo>
                    <a:pt x="8119" y="6506"/>
                    <a:pt x="8112" y="6505"/>
                    <a:pt x="8105" y="6505"/>
                  </a:cubicBezTo>
                  <a:cubicBezTo>
                    <a:pt x="8062" y="6505"/>
                    <a:pt x="8018" y="6532"/>
                    <a:pt x="7970" y="6532"/>
                  </a:cubicBezTo>
                  <a:cubicBezTo>
                    <a:pt x="7947" y="6532"/>
                    <a:pt x="7923" y="6526"/>
                    <a:pt x="7897" y="6508"/>
                  </a:cubicBezTo>
                  <a:cubicBezTo>
                    <a:pt x="8039" y="6358"/>
                    <a:pt x="7882" y="6185"/>
                    <a:pt x="7968" y="6028"/>
                  </a:cubicBezTo>
                  <a:cubicBezTo>
                    <a:pt x="7960" y="6026"/>
                    <a:pt x="7952" y="6025"/>
                    <a:pt x="7944" y="6025"/>
                  </a:cubicBezTo>
                  <a:cubicBezTo>
                    <a:pt x="7889" y="6025"/>
                    <a:pt x="7844" y="6074"/>
                    <a:pt x="7804" y="6074"/>
                  </a:cubicBezTo>
                  <a:cubicBezTo>
                    <a:pt x="7790" y="6074"/>
                    <a:pt x="7777" y="6068"/>
                    <a:pt x="7764" y="6051"/>
                  </a:cubicBezTo>
                  <a:cubicBezTo>
                    <a:pt x="7708" y="5973"/>
                    <a:pt x="7819" y="5957"/>
                    <a:pt x="7850" y="5910"/>
                  </a:cubicBezTo>
                  <a:cubicBezTo>
                    <a:pt x="7858" y="5902"/>
                    <a:pt x="7866" y="5886"/>
                    <a:pt x="7874" y="5871"/>
                  </a:cubicBezTo>
                  <a:cubicBezTo>
                    <a:pt x="7880" y="5827"/>
                    <a:pt x="7861" y="5783"/>
                    <a:pt x="7833" y="5783"/>
                  </a:cubicBezTo>
                  <a:cubicBezTo>
                    <a:pt x="7826" y="5783"/>
                    <a:pt x="7819" y="5785"/>
                    <a:pt x="7811" y="5792"/>
                  </a:cubicBezTo>
                  <a:cubicBezTo>
                    <a:pt x="7776" y="5816"/>
                    <a:pt x="7750" y="5826"/>
                    <a:pt x="7728" y="5826"/>
                  </a:cubicBezTo>
                  <a:cubicBezTo>
                    <a:pt x="7679" y="5826"/>
                    <a:pt x="7654" y="5778"/>
                    <a:pt x="7622" y="5729"/>
                  </a:cubicBezTo>
                  <a:cubicBezTo>
                    <a:pt x="7598" y="5697"/>
                    <a:pt x="7567" y="5674"/>
                    <a:pt x="7528" y="5674"/>
                  </a:cubicBezTo>
                  <a:cubicBezTo>
                    <a:pt x="7505" y="5677"/>
                    <a:pt x="7483" y="5679"/>
                    <a:pt x="7463" y="5679"/>
                  </a:cubicBezTo>
                  <a:cubicBezTo>
                    <a:pt x="7426" y="5679"/>
                    <a:pt x="7396" y="5670"/>
                    <a:pt x="7386" y="5635"/>
                  </a:cubicBezTo>
                  <a:cubicBezTo>
                    <a:pt x="7378" y="5572"/>
                    <a:pt x="7402" y="5509"/>
                    <a:pt x="7449" y="5469"/>
                  </a:cubicBezTo>
                  <a:cubicBezTo>
                    <a:pt x="7496" y="5422"/>
                    <a:pt x="7567" y="5399"/>
                    <a:pt x="7583" y="5320"/>
                  </a:cubicBezTo>
                  <a:cubicBezTo>
                    <a:pt x="7598" y="5249"/>
                    <a:pt x="7496" y="5226"/>
                    <a:pt x="7496" y="5147"/>
                  </a:cubicBezTo>
                  <a:cubicBezTo>
                    <a:pt x="7488" y="5068"/>
                    <a:pt x="7425" y="5029"/>
                    <a:pt x="7386" y="4974"/>
                  </a:cubicBezTo>
                  <a:cubicBezTo>
                    <a:pt x="7339" y="4927"/>
                    <a:pt x="7315" y="4856"/>
                    <a:pt x="7323" y="4785"/>
                  </a:cubicBezTo>
                  <a:cubicBezTo>
                    <a:pt x="7339" y="4722"/>
                    <a:pt x="7331" y="4651"/>
                    <a:pt x="7315" y="4581"/>
                  </a:cubicBezTo>
                  <a:cubicBezTo>
                    <a:pt x="7260" y="4596"/>
                    <a:pt x="7213" y="4612"/>
                    <a:pt x="7158" y="4628"/>
                  </a:cubicBezTo>
                  <a:cubicBezTo>
                    <a:pt x="7129" y="4632"/>
                    <a:pt x="7098" y="4643"/>
                    <a:pt x="7071" y="4643"/>
                  </a:cubicBezTo>
                  <a:cubicBezTo>
                    <a:pt x="7047" y="4643"/>
                    <a:pt x="7028" y="4634"/>
                    <a:pt x="7016" y="4604"/>
                  </a:cubicBezTo>
                  <a:cubicBezTo>
                    <a:pt x="7001" y="4541"/>
                    <a:pt x="7040" y="4478"/>
                    <a:pt x="7095" y="4463"/>
                  </a:cubicBezTo>
                  <a:cubicBezTo>
                    <a:pt x="7126" y="4447"/>
                    <a:pt x="7150" y="4431"/>
                    <a:pt x="7182" y="4415"/>
                  </a:cubicBezTo>
                  <a:cubicBezTo>
                    <a:pt x="7213" y="4400"/>
                    <a:pt x="7237" y="4360"/>
                    <a:pt x="7221" y="4321"/>
                  </a:cubicBezTo>
                  <a:cubicBezTo>
                    <a:pt x="7197" y="4211"/>
                    <a:pt x="7166" y="4101"/>
                    <a:pt x="7134" y="3999"/>
                  </a:cubicBezTo>
                  <a:cubicBezTo>
                    <a:pt x="7111" y="3920"/>
                    <a:pt x="7040" y="3865"/>
                    <a:pt x="6969" y="3857"/>
                  </a:cubicBezTo>
                  <a:cubicBezTo>
                    <a:pt x="6812" y="3833"/>
                    <a:pt x="6812" y="3826"/>
                    <a:pt x="6859" y="3700"/>
                  </a:cubicBezTo>
                  <a:cubicBezTo>
                    <a:pt x="6925" y="3514"/>
                    <a:pt x="6941" y="3470"/>
                    <a:pt x="6829" y="3470"/>
                  </a:cubicBezTo>
                  <a:cubicBezTo>
                    <a:pt x="6795" y="3470"/>
                    <a:pt x="6748" y="3474"/>
                    <a:pt x="6686" y="3479"/>
                  </a:cubicBezTo>
                  <a:cubicBezTo>
                    <a:pt x="6678" y="3479"/>
                    <a:pt x="6670" y="3464"/>
                    <a:pt x="6662" y="3456"/>
                  </a:cubicBezTo>
                  <a:cubicBezTo>
                    <a:pt x="6694" y="3369"/>
                    <a:pt x="6820" y="3393"/>
                    <a:pt x="6867" y="3291"/>
                  </a:cubicBezTo>
                  <a:cubicBezTo>
                    <a:pt x="6849" y="3286"/>
                    <a:pt x="6831" y="3284"/>
                    <a:pt x="6813" y="3284"/>
                  </a:cubicBezTo>
                  <a:cubicBezTo>
                    <a:pt x="6737" y="3284"/>
                    <a:pt x="6666" y="3320"/>
                    <a:pt x="6598" y="3320"/>
                  </a:cubicBezTo>
                  <a:cubicBezTo>
                    <a:pt x="6558" y="3320"/>
                    <a:pt x="6520" y="3308"/>
                    <a:pt x="6482" y="3267"/>
                  </a:cubicBezTo>
                  <a:cubicBezTo>
                    <a:pt x="6544" y="3157"/>
                    <a:pt x="6710" y="3157"/>
                    <a:pt x="6765" y="3039"/>
                  </a:cubicBezTo>
                  <a:cubicBezTo>
                    <a:pt x="6746" y="3023"/>
                    <a:pt x="6727" y="3020"/>
                    <a:pt x="6708" y="3020"/>
                  </a:cubicBezTo>
                  <a:cubicBezTo>
                    <a:pt x="6692" y="3020"/>
                    <a:pt x="6676" y="3022"/>
                    <a:pt x="6660" y="3022"/>
                  </a:cubicBezTo>
                  <a:cubicBezTo>
                    <a:pt x="6637" y="3022"/>
                    <a:pt x="6614" y="3017"/>
                    <a:pt x="6592" y="2992"/>
                  </a:cubicBezTo>
                  <a:cubicBezTo>
                    <a:pt x="6733" y="2937"/>
                    <a:pt x="6788" y="2842"/>
                    <a:pt x="6670" y="2709"/>
                  </a:cubicBezTo>
                  <a:lnTo>
                    <a:pt x="6670" y="2685"/>
                  </a:lnTo>
                  <a:cubicBezTo>
                    <a:pt x="6694" y="2606"/>
                    <a:pt x="6662" y="2575"/>
                    <a:pt x="6576" y="2575"/>
                  </a:cubicBezTo>
                  <a:cubicBezTo>
                    <a:pt x="6521" y="2575"/>
                    <a:pt x="6474" y="2551"/>
                    <a:pt x="6466" y="2488"/>
                  </a:cubicBezTo>
                  <a:cubicBezTo>
                    <a:pt x="6450" y="2378"/>
                    <a:pt x="6403" y="2260"/>
                    <a:pt x="6434" y="2158"/>
                  </a:cubicBezTo>
                  <a:cubicBezTo>
                    <a:pt x="6458" y="2064"/>
                    <a:pt x="6419" y="2056"/>
                    <a:pt x="6371" y="2017"/>
                  </a:cubicBezTo>
                  <a:cubicBezTo>
                    <a:pt x="6332" y="1977"/>
                    <a:pt x="6253" y="1993"/>
                    <a:pt x="6206" y="1962"/>
                  </a:cubicBezTo>
                  <a:cubicBezTo>
                    <a:pt x="6214" y="1906"/>
                    <a:pt x="6261" y="1906"/>
                    <a:pt x="6293" y="1891"/>
                  </a:cubicBezTo>
                  <a:cubicBezTo>
                    <a:pt x="6419" y="1804"/>
                    <a:pt x="6426" y="1773"/>
                    <a:pt x="6316" y="1671"/>
                  </a:cubicBezTo>
                  <a:cubicBezTo>
                    <a:pt x="6198" y="1568"/>
                    <a:pt x="6057" y="1513"/>
                    <a:pt x="5907" y="1513"/>
                  </a:cubicBezTo>
                  <a:cubicBezTo>
                    <a:pt x="5876" y="1513"/>
                    <a:pt x="5844" y="1523"/>
                    <a:pt x="5813" y="1523"/>
                  </a:cubicBezTo>
                  <a:cubicBezTo>
                    <a:pt x="5789" y="1523"/>
                    <a:pt x="5766" y="1518"/>
                    <a:pt x="5742" y="1497"/>
                  </a:cubicBezTo>
                  <a:cubicBezTo>
                    <a:pt x="5774" y="1440"/>
                    <a:pt x="5817" y="1434"/>
                    <a:pt x="5862" y="1434"/>
                  </a:cubicBezTo>
                  <a:cubicBezTo>
                    <a:pt x="5872" y="1434"/>
                    <a:pt x="5882" y="1435"/>
                    <a:pt x="5892" y="1435"/>
                  </a:cubicBezTo>
                  <a:cubicBezTo>
                    <a:pt x="5947" y="1427"/>
                    <a:pt x="5994" y="1387"/>
                    <a:pt x="6010" y="1332"/>
                  </a:cubicBezTo>
                  <a:cubicBezTo>
                    <a:pt x="6025" y="1269"/>
                    <a:pt x="5955" y="1254"/>
                    <a:pt x="5907" y="1238"/>
                  </a:cubicBezTo>
                  <a:cubicBezTo>
                    <a:pt x="5884" y="1230"/>
                    <a:pt x="5852" y="1222"/>
                    <a:pt x="5821" y="1206"/>
                  </a:cubicBezTo>
                  <a:cubicBezTo>
                    <a:pt x="5758" y="1183"/>
                    <a:pt x="5726" y="1159"/>
                    <a:pt x="5805" y="1104"/>
                  </a:cubicBezTo>
                  <a:cubicBezTo>
                    <a:pt x="5821" y="1088"/>
                    <a:pt x="5821" y="1065"/>
                    <a:pt x="5805" y="1041"/>
                  </a:cubicBezTo>
                  <a:cubicBezTo>
                    <a:pt x="5671" y="860"/>
                    <a:pt x="5632" y="624"/>
                    <a:pt x="5498" y="444"/>
                  </a:cubicBezTo>
                  <a:cubicBezTo>
                    <a:pt x="5383" y="274"/>
                    <a:pt x="5101" y="82"/>
                    <a:pt x="4897" y="82"/>
                  </a:cubicBezTo>
                  <a:cubicBezTo>
                    <a:pt x="4893" y="82"/>
                    <a:pt x="4889" y="82"/>
                    <a:pt x="4885" y="82"/>
                  </a:cubicBezTo>
                  <a:cubicBezTo>
                    <a:pt x="4851" y="82"/>
                    <a:pt x="4814" y="94"/>
                    <a:pt x="4782" y="94"/>
                  </a:cubicBezTo>
                  <a:cubicBezTo>
                    <a:pt x="4761" y="94"/>
                    <a:pt x="4743" y="89"/>
                    <a:pt x="4728" y="74"/>
                  </a:cubicBezTo>
                  <a:cubicBezTo>
                    <a:pt x="4684" y="20"/>
                    <a:pt x="4640" y="1"/>
                    <a:pt x="4594" y="1"/>
                  </a:cubicBezTo>
                  <a:close/>
                </a:path>
              </a:pathLst>
            </a:custGeom>
            <a:solidFill>
              <a:schemeClr val="accent1"/>
            </a:solidFill>
            <a:ln w="0">
              <a:noFill/>
            </a:ln>
          </p:spPr>
          <p:style>
            <a:lnRef idx="0"/>
            <a:fillRef idx="0"/>
            <a:effectRef idx="0"/>
            <a:fontRef idx="minor"/>
          </p:style>
          <p:txBody>
            <a:bodyPr lIns="90000" rIns="90000" tIns="91440" bIns="91440" anchor="ctr">
              <a:noAutofit/>
            </a:bodyPr>
            <a:p>
              <a:pPr>
                <a:lnSpc>
                  <a:spcPct val="100000"/>
                </a:lnSpc>
                <a:tabLst>
                  <a:tab algn="l" pos="0"/>
                </a:tabLst>
              </a:pPr>
              <a:endParaRPr b="0" lang="pt-BR" sz="1400" spc="-1" strike="noStrike">
                <a:solidFill>
                  <a:srgbClr val="000000"/>
                </a:solidFill>
                <a:latin typeface="Arial"/>
                <a:ea typeface="DejaVu Sans"/>
              </a:endParaRPr>
            </a:p>
          </p:txBody>
        </p:sp>
        <p:sp>
          <p:nvSpPr>
            <p:cNvPr id="241" name="Google Shape;524;p17"/>
            <p:cNvSpPr/>
            <p:nvPr/>
          </p:nvSpPr>
          <p:spPr>
            <a:xfrm flipH="1">
              <a:off x="8186040" y="4813560"/>
              <a:ext cx="575640" cy="776160"/>
            </a:xfrm>
            <a:custGeom>
              <a:avLst/>
              <a:gdLst>
                <a:gd name="textAreaLeft" fmla="*/ 720 w 575640"/>
                <a:gd name="textAreaRight" fmla="*/ 577800 w 575640"/>
                <a:gd name="textAreaTop" fmla="*/ 0 h 776160"/>
                <a:gd name="textAreaBottom" fmla="*/ 777600 h 776160"/>
              </a:gdLst>
              <a:ahLst/>
              <a:rect l="textAreaLeft" t="textAreaTop" r="textAreaRight" b="textAreaBottom"/>
              <a:pathLst>
                <a:path w="9392" h="12657">
                  <a:moveTo>
                    <a:pt x="1409" y="959"/>
                  </a:moveTo>
                  <a:cubicBezTo>
                    <a:pt x="1511" y="983"/>
                    <a:pt x="1605" y="1022"/>
                    <a:pt x="1692" y="1093"/>
                  </a:cubicBezTo>
                  <a:cubicBezTo>
                    <a:pt x="1783" y="1204"/>
                    <a:pt x="1923" y="1266"/>
                    <a:pt x="2063" y="1266"/>
                  </a:cubicBezTo>
                  <a:cubicBezTo>
                    <a:pt x="2091" y="1266"/>
                    <a:pt x="2120" y="1264"/>
                    <a:pt x="2148" y="1258"/>
                  </a:cubicBezTo>
                  <a:lnTo>
                    <a:pt x="2148" y="1258"/>
                  </a:lnTo>
                  <a:cubicBezTo>
                    <a:pt x="2101" y="1478"/>
                    <a:pt x="2258" y="1596"/>
                    <a:pt x="2360" y="1738"/>
                  </a:cubicBezTo>
                  <a:cubicBezTo>
                    <a:pt x="2400" y="1785"/>
                    <a:pt x="2455" y="1817"/>
                    <a:pt x="2431" y="1887"/>
                  </a:cubicBezTo>
                  <a:cubicBezTo>
                    <a:pt x="2414" y="1941"/>
                    <a:pt x="2387" y="1994"/>
                    <a:pt x="2338" y="1994"/>
                  </a:cubicBezTo>
                  <a:cubicBezTo>
                    <a:pt x="2322" y="1994"/>
                    <a:pt x="2303" y="1988"/>
                    <a:pt x="2282" y="1974"/>
                  </a:cubicBezTo>
                  <a:cubicBezTo>
                    <a:pt x="2203" y="1911"/>
                    <a:pt x="2046" y="1950"/>
                    <a:pt x="2046" y="1777"/>
                  </a:cubicBezTo>
                  <a:cubicBezTo>
                    <a:pt x="2046" y="1707"/>
                    <a:pt x="1936" y="1683"/>
                    <a:pt x="1857" y="1675"/>
                  </a:cubicBezTo>
                  <a:cubicBezTo>
                    <a:pt x="1763" y="1667"/>
                    <a:pt x="1723" y="1612"/>
                    <a:pt x="1747" y="1526"/>
                  </a:cubicBezTo>
                  <a:cubicBezTo>
                    <a:pt x="1771" y="1408"/>
                    <a:pt x="1747" y="1353"/>
                    <a:pt x="1621" y="1305"/>
                  </a:cubicBezTo>
                  <a:cubicBezTo>
                    <a:pt x="1495" y="1250"/>
                    <a:pt x="1472" y="1109"/>
                    <a:pt x="1409" y="959"/>
                  </a:cubicBezTo>
                  <a:close/>
                  <a:moveTo>
                    <a:pt x="4252" y="3357"/>
                  </a:moveTo>
                  <a:cubicBezTo>
                    <a:pt x="4284" y="3357"/>
                    <a:pt x="4314" y="3373"/>
                    <a:pt x="4319" y="3398"/>
                  </a:cubicBezTo>
                  <a:cubicBezTo>
                    <a:pt x="4358" y="3539"/>
                    <a:pt x="4492" y="3610"/>
                    <a:pt x="4531" y="3744"/>
                  </a:cubicBezTo>
                  <a:cubicBezTo>
                    <a:pt x="4555" y="3830"/>
                    <a:pt x="4602" y="3909"/>
                    <a:pt x="4681" y="3972"/>
                  </a:cubicBezTo>
                  <a:cubicBezTo>
                    <a:pt x="4744" y="4019"/>
                    <a:pt x="4799" y="4090"/>
                    <a:pt x="4767" y="4168"/>
                  </a:cubicBezTo>
                  <a:cubicBezTo>
                    <a:pt x="4736" y="4247"/>
                    <a:pt x="4633" y="4208"/>
                    <a:pt x="4555" y="4231"/>
                  </a:cubicBezTo>
                  <a:cubicBezTo>
                    <a:pt x="4539" y="4160"/>
                    <a:pt x="4531" y="4098"/>
                    <a:pt x="4531" y="4035"/>
                  </a:cubicBezTo>
                  <a:cubicBezTo>
                    <a:pt x="4555" y="3901"/>
                    <a:pt x="4484" y="3767"/>
                    <a:pt x="4366" y="3712"/>
                  </a:cubicBezTo>
                  <a:cubicBezTo>
                    <a:pt x="4327" y="3696"/>
                    <a:pt x="4287" y="3665"/>
                    <a:pt x="4295" y="3626"/>
                  </a:cubicBezTo>
                  <a:cubicBezTo>
                    <a:pt x="4327" y="3555"/>
                    <a:pt x="4280" y="3523"/>
                    <a:pt x="4225" y="3484"/>
                  </a:cubicBezTo>
                  <a:cubicBezTo>
                    <a:pt x="4193" y="3460"/>
                    <a:pt x="4138" y="3421"/>
                    <a:pt x="4201" y="3374"/>
                  </a:cubicBezTo>
                  <a:cubicBezTo>
                    <a:pt x="4215" y="3362"/>
                    <a:pt x="4234" y="3357"/>
                    <a:pt x="4252" y="3357"/>
                  </a:cubicBezTo>
                  <a:close/>
                  <a:moveTo>
                    <a:pt x="4857" y="4679"/>
                  </a:moveTo>
                  <a:cubicBezTo>
                    <a:pt x="4872" y="4679"/>
                    <a:pt x="4888" y="4682"/>
                    <a:pt x="4901" y="4687"/>
                  </a:cubicBezTo>
                  <a:cubicBezTo>
                    <a:pt x="5019" y="4727"/>
                    <a:pt x="5113" y="4821"/>
                    <a:pt x="5153" y="4939"/>
                  </a:cubicBezTo>
                  <a:cubicBezTo>
                    <a:pt x="5208" y="5089"/>
                    <a:pt x="5247" y="5254"/>
                    <a:pt x="5310" y="5458"/>
                  </a:cubicBezTo>
                  <a:cubicBezTo>
                    <a:pt x="5272" y="5426"/>
                    <a:pt x="5223" y="5408"/>
                    <a:pt x="5170" y="5408"/>
                  </a:cubicBezTo>
                  <a:cubicBezTo>
                    <a:pt x="5146" y="5408"/>
                    <a:pt x="5122" y="5412"/>
                    <a:pt x="5098" y="5419"/>
                  </a:cubicBezTo>
                  <a:cubicBezTo>
                    <a:pt x="5074" y="5387"/>
                    <a:pt x="5074" y="5356"/>
                    <a:pt x="5082" y="5348"/>
                  </a:cubicBezTo>
                  <a:cubicBezTo>
                    <a:pt x="5192" y="5254"/>
                    <a:pt x="5168" y="5175"/>
                    <a:pt x="5082" y="5089"/>
                  </a:cubicBezTo>
                  <a:cubicBezTo>
                    <a:pt x="5050" y="5041"/>
                    <a:pt x="5027" y="4994"/>
                    <a:pt x="5011" y="4947"/>
                  </a:cubicBezTo>
                  <a:cubicBezTo>
                    <a:pt x="4998" y="4920"/>
                    <a:pt x="4996" y="4888"/>
                    <a:pt x="4958" y="4888"/>
                  </a:cubicBezTo>
                  <a:cubicBezTo>
                    <a:pt x="4951" y="4888"/>
                    <a:pt x="4942" y="4889"/>
                    <a:pt x="4932" y="4892"/>
                  </a:cubicBezTo>
                  <a:cubicBezTo>
                    <a:pt x="4915" y="4897"/>
                    <a:pt x="4900" y="4899"/>
                    <a:pt x="4888" y="4899"/>
                  </a:cubicBezTo>
                  <a:cubicBezTo>
                    <a:pt x="4804" y="4899"/>
                    <a:pt x="4820" y="4797"/>
                    <a:pt x="4807" y="4742"/>
                  </a:cubicBezTo>
                  <a:cubicBezTo>
                    <a:pt x="4796" y="4694"/>
                    <a:pt x="4825" y="4679"/>
                    <a:pt x="4857" y="4679"/>
                  </a:cubicBezTo>
                  <a:close/>
                  <a:moveTo>
                    <a:pt x="1792" y="1"/>
                  </a:moveTo>
                  <a:cubicBezTo>
                    <a:pt x="1755" y="1"/>
                    <a:pt x="1715" y="18"/>
                    <a:pt x="1660" y="63"/>
                  </a:cubicBezTo>
                  <a:cubicBezTo>
                    <a:pt x="1577" y="132"/>
                    <a:pt x="1482" y="188"/>
                    <a:pt x="1378" y="188"/>
                  </a:cubicBezTo>
                  <a:cubicBezTo>
                    <a:pt x="1306" y="188"/>
                    <a:pt x="1230" y="162"/>
                    <a:pt x="1149" y="94"/>
                  </a:cubicBezTo>
                  <a:cubicBezTo>
                    <a:pt x="1116" y="61"/>
                    <a:pt x="1061" y="28"/>
                    <a:pt x="1007" y="28"/>
                  </a:cubicBezTo>
                  <a:cubicBezTo>
                    <a:pt x="957" y="28"/>
                    <a:pt x="908" y="55"/>
                    <a:pt x="874" y="133"/>
                  </a:cubicBezTo>
                  <a:cubicBezTo>
                    <a:pt x="866" y="149"/>
                    <a:pt x="860" y="155"/>
                    <a:pt x="853" y="155"/>
                  </a:cubicBezTo>
                  <a:cubicBezTo>
                    <a:pt x="846" y="155"/>
                    <a:pt x="839" y="149"/>
                    <a:pt x="827" y="141"/>
                  </a:cubicBezTo>
                  <a:cubicBezTo>
                    <a:pt x="777" y="110"/>
                    <a:pt x="730" y="98"/>
                    <a:pt x="686" y="98"/>
                  </a:cubicBezTo>
                  <a:cubicBezTo>
                    <a:pt x="585" y="98"/>
                    <a:pt x="495" y="163"/>
                    <a:pt x="402" y="212"/>
                  </a:cubicBezTo>
                  <a:cubicBezTo>
                    <a:pt x="331" y="259"/>
                    <a:pt x="253" y="307"/>
                    <a:pt x="166" y="346"/>
                  </a:cubicBezTo>
                  <a:cubicBezTo>
                    <a:pt x="87" y="362"/>
                    <a:pt x="32" y="424"/>
                    <a:pt x="17" y="503"/>
                  </a:cubicBezTo>
                  <a:cubicBezTo>
                    <a:pt x="1" y="590"/>
                    <a:pt x="95" y="668"/>
                    <a:pt x="127" y="684"/>
                  </a:cubicBezTo>
                  <a:cubicBezTo>
                    <a:pt x="237" y="739"/>
                    <a:pt x="284" y="794"/>
                    <a:pt x="245" y="912"/>
                  </a:cubicBezTo>
                  <a:cubicBezTo>
                    <a:pt x="232" y="951"/>
                    <a:pt x="240" y="979"/>
                    <a:pt x="274" y="979"/>
                  </a:cubicBezTo>
                  <a:cubicBezTo>
                    <a:pt x="282" y="979"/>
                    <a:pt x="290" y="978"/>
                    <a:pt x="300" y="975"/>
                  </a:cubicBezTo>
                  <a:cubicBezTo>
                    <a:pt x="316" y="971"/>
                    <a:pt x="330" y="969"/>
                    <a:pt x="342" y="969"/>
                  </a:cubicBezTo>
                  <a:cubicBezTo>
                    <a:pt x="397" y="969"/>
                    <a:pt x="405" y="1011"/>
                    <a:pt x="418" y="1069"/>
                  </a:cubicBezTo>
                  <a:cubicBezTo>
                    <a:pt x="465" y="1227"/>
                    <a:pt x="465" y="1416"/>
                    <a:pt x="693" y="1439"/>
                  </a:cubicBezTo>
                  <a:cubicBezTo>
                    <a:pt x="740" y="1447"/>
                    <a:pt x="756" y="1502"/>
                    <a:pt x="780" y="1541"/>
                  </a:cubicBezTo>
                  <a:cubicBezTo>
                    <a:pt x="811" y="1620"/>
                    <a:pt x="905" y="1636"/>
                    <a:pt x="929" y="1738"/>
                  </a:cubicBezTo>
                  <a:cubicBezTo>
                    <a:pt x="945" y="1817"/>
                    <a:pt x="1055" y="1856"/>
                    <a:pt x="1141" y="1903"/>
                  </a:cubicBezTo>
                  <a:cubicBezTo>
                    <a:pt x="1275" y="1974"/>
                    <a:pt x="1432" y="2021"/>
                    <a:pt x="1487" y="2202"/>
                  </a:cubicBezTo>
                  <a:cubicBezTo>
                    <a:pt x="1495" y="2218"/>
                    <a:pt x="1511" y="2233"/>
                    <a:pt x="1535" y="2249"/>
                  </a:cubicBezTo>
                  <a:cubicBezTo>
                    <a:pt x="1731" y="2336"/>
                    <a:pt x="1849" y="2524"/>
                    <a:pt x="2014" y="2658"/>
                  </a:cubicBezTo>
                  <a:cubicBezTo>
                    <a:pt x="2101" y="2729"/>
                    <a:pt x="2219" y="2760"/>
                    <a:pt x="2274" y="2871"/>
                  </a:cubicBezTo>
                  <a:cubicBezTo>
                    <a:pt x="2400" y="3114"/>
                    <a:pt x="2628" y="3264"/>
                    <a:pt x="2769" y="3508"/>
                  </a:cubicBezTo>
                  <a:cubicBezTo>
                    <a:pt x="2903" y="3759"/>
                    <a:pt x="3076" y="4011"/>
                    <a:pt x="3226" y="4271"/>
                  </a:cubicBezTo>
                  <a:cubicBezTo>
                    <a:pt x="3336" y="4459"/>
                    <a:pt x="3399" y="4672"/>
                    <a:pt x="3532" y="4829"/>
                  </a:cubicBezTo>
                  <a:cubicBezTo>
                    <a:pt x="3635" y="4963"/>
                    <a:pt x="3721" y="5104"/>
                    <a:pt x="3784" y="5254"/>
                  </a:cubicBezTo>
                  <a:cubicBezTo>
                    <a:pt x="3871" y="5450"/>
                    <a:pt x="3933" y="5647"/>
                    <a:pt x="4028" y="5844"/>
                  </a:cubicBezTo>
                  <a:cubicBezTo>
                    <a:pt x="4130" y="6040"/>
                    <a:pt x="4264" y="6190"/>
                    <a:pt x="4287" y="6402"/>
                  </a:cubicBezTo>
                  <a:cubicBezTo>
                    <a:pt x="4287" y="6418"/>
                    <a:pt x="4311" y="6426"/>
                    <a:pt x="4311" y="6441"/>
                  </a:cubicBezTo>
                  <a:cubicBezTo>
                    <a:pt x="4437" y="6701"/>
                    <a:pt x="4571" y="6953"/>
                    <a:pt x="4681" y="7212"/>
                  </a:cubicBezTo>
                  <a:cubicBezTo>
                    <a:pt x="4807" y="7511"/>
                    <a:pt x="4987" y="7763"/>
                    <a:pt x="5129" y="8054"/>
                  </a:cubicBezTo>
                  <a:cubicBezTo>
                    <a:pt x="5310" y="8423"/>
                    <a:pt x="5593" y="8738"/>
                    <a:pt x="5782" y="9108"/>
                  </a:cubicBezTo>
                  <a:cubicBezTo>
                    <a:pt x="6010" y="9524"/>
                    <a:pt x="6325" y="9878"/>
                    <a:pt x="6608" y="10256"/>
                  </a:cubicBezTo>
                  <a:cubicBezTo>
                    <a:pt x="6757" y="10476"/>
                    <a:pt x="6930" y="10673"/>
                    <a:pt x="7135" y="10854"/>
                  </a:cubicBezTo>
                  <a:cubicBezTo>
                    <a:pt x="7213" y="10924"/>
                    <a:pt x="7323" y="10956"/>
                    <a:pt x="7371" y="11042"/>
                  </a:cubicBezTo>
                  <a:cubicBezTo>
                    <a:pt x="7528" y="11302"/>
                    <a:pt x="7732" y="11522"/>
                    <a:pt x="7992" y="11687"/>
                  </a:cubicBezTo>
                  <a:cubicBezTo>
                    <a:pt x="8204" y="11837"/>
                    <a:pt x="8299" y="12120"/>
                    <a:pt x="8566" y="12199"/>
                  </a:cubicBezTo>
                  <a:cubicBezTo>
                    <a:pt x="8582" y="12199"/>
                    <a:pt x="8582" y="12222"/>
                    <a:pt x="8590" y="12238"/>
                  </a:cubicBezTo>
                  <a:cubicBezTo>
                    <a:pt x="8708" y="12419"/>
                    <a:pt x="8896" y="12505"/>
                    <a:pt x="9062" y="12631"/>
                  </a:cubicBezTo>
                  <a:cubicBezTo>
                    <a:pt x="9078" y="12642"/>
                    <a:pt x="9102" y="12657"/>
                    <a:pt x="9120" y="12657"/>
                  </a:cubicBezTo>
                  <a:cubicBezTo>
                    <a:pt x="9129" y="12657"/>
                    <a:pt x="9135" y="12654"/>
                    <a:pt x="9140" y="12647"/>
                  </a:cubicBezTo>
                  <a:cubicBezTo>
                    <a:pt x="9219" y="12553"/>
                    <a:pt x="9345" y="12490"/>
                    <a:pt x="9376" y="12348"/>
                  </a:cubicBezTo>
                  <a:cubicBezTo>
                    <a:pt x="9392" y="12277"/>
                    <a:pt x="9353" y="12207"/>
                    <a:pt x="9282" y="12183"/>
                  </a:cubicBezTo>
                  <a:cubicBezTo>
                    <a:pt x="8967" y="12057"/>
                    <a:pt x="8747" y="11805"/>
                    <a:pt x="8519" y="11562"/>
                  </a:cubicBezTo>
                  <a:cubicBezTo>
                    <a:pt x="8495" y="11522"/>
                    <a:pt x="8456" y="11514"/>
                    <a:pt x="8480" y="11451"/>
                  </a:cubicBezTo>
                  <a:cubicBezTo>
                    <a:pt x="8519" y="11294"/>
                    <a:pt x="8440" y="11176"/>
                    <a:pt x="8307" y="11098"/>
                  </a:cubicBezTo>
                  <a:cubicBezTo>
                    <a:pt x="8267" y="11074"/>
                    <a:pt x="8251" y="11058"/>
                    <a:pt x="8259" y="10995"/>
                  </a:cubicBezTo>
                  <a:cubicBezTo>
                    <a:pt x="8275" y="10799"/>
                    <a:pt x="8212" y="10736"/>
                    <a:pt x="8023" y="10696"/>
                  </a:cubicBezTo>
                  <a:cubicBezTo>
                    <a:pt x="7976" y="10681"/>
                    <a:pt x="7913" y="10704"/>
                    <a:pt x="7905" y="10626"/>
                  </a:cubicBezTo>
                  <a:cubicBezTo>
                    <a:pt x="7874" y="10453"/>
                    <a:pt x="7748" y="10311"/>
                    <a:pt x="7764" y="10130"/>
                  </a:cubicBezTo>
                  <a:cubicBezTo>
                    <a:pt x="7764" y="10099"/>
                    <a:pt x="7756" y="10067"/>
                    <a:pt x="7732" y="10051"/>
                  </a:cubicBezTo>
                  <a:cubicBezTo>
                    <a:pt x="7591" y="9981"/>
                    <a:pt x="7575" y="9831"/>
                    <a:pt x="7504" y="9713"/>
                  </a:cubicBezTo>
                  <a:cubicBezTo>
                    <a:pt x="7465" y="9627"/>
                    <a:pt x="7386" y="9572"/>
                    <a:pt x="7284" y="9564"/>
                  </a:cubicBezTo>
                  <a:cubicBezTo>
                    <a:pt x="7316" y="9462"/>
                    <a:pt x="7394" y="9367"/>
                    <a:pt x="7284" y="9281"/>
                  </a:cubicBezTo>
                  <a:cubicBezTo>
                    <a:pt x="7213" y="9218"/>
                    <a:pt x="7103" y="9171"/>
                    <a:pt x="7119" y="9045"/>
                  </a:cubicBezTo>
                  <a:cubicBezTo>
                    <a:pt x="6962" y="9021"/>
                    <a:pt x="7032" y="8880"/>
                    <a:pt x="6977" y="8793"/>
                  </a:cubicBezTo>
                  <a:cubicBezTo>
                    <a:pt x="6930" y="8714"/>
                    <a:pt x="6828" y="8636"/>
                    <a:pt x="6962" y="8533"/>
                  </a:cubicBezTo>
                  <a:cubicBezTo>
                    <a:pt x="6985" y="8518"/>
                    <a:pt x="6969" y="8471"/>
                    <a:pt x="6946" y="8455"/>
                  </a:cubicBezTo>
                  <a:cubicBezTo>
                    <a:pt x="6851" y="8376"/>
                    <a:pt x="6804" y="8250"/>
                    <a:pt x="6828" y="8124"/>
                  </a:cubicBezTo>
                  <a:cubicBezTo>
                    <a:pt x="6836" y="8085"/>
                    <a:pt x="6804" y="8054"/>
                    <a:pt x="6757" y="8054"/>
                  </a:cubicBezTo>
                  <a:cubicBezTo>
                    <a:pt x="6663" y="8046"/>
                    <a:pt x="6663" y="8046"/>
                    <a:pt x="6663" y="7975"/>
                  </a:cubicBezTo>
                  <a:lnTo>
                    <a:pt x="6663" y="7723"/>
                  </a:lnTo>
                  <a:cubicBezTo>
                    <a:pt x="6623" y="7716"/>
                    <a:pt x="6600" y="7716"/>
                    <a:pt x="6560" y="7708"/>
                  </a:cubicBezTo>
                  <a:cubicBezTo>
                    <a:pt x="6557" y="7707"/>
                    <a:pt x="6552" y="7706"/>
                    <a:pt x="6548" y="7706"/>
                  </a:cubicBezTo>
                  <a:cubicBezTo>
                    <a:pt x="6536" y="7706"/>
                    <a:pt x="6523" y="7710"/>
                    <a:pt x="6511" y="7710"/>
                  </a:cubicBezTo>
                  <a:cubicBezTo>
                    <a:pt x="6496" y="7710"/>
                    <a:pt x="6482" y="7704"/>
                    <a:pt x="6474" y="7676"/>
                  </a:cubicBezTo>
                  <a:cubicBezTo>
                    <a:pt x="6623" y="7598"/>
                    <a:pt x="6631" y="7566"/>
                    <a:pt x="6529" y="7480"/>
                  </a:cubicBezTo>
                  <a:cubicBezTo>
                    <a:pt x="6458" y="7401"/>
                    <a:pt x="6395" y="7314"/>
                    <a:pt x="6364" y="7212"/>
                  </a:cubicBezTo>
                  <a:cubicBezTo>
                    <a:pt x="6317" y="7141"/>
                    <a:pt x="6301" y="7055"/>
                    <a:pt x="6325" y="6976"/>
                  </a:cubicBezTo>
                  <a:cubicBezTo>
                    <a:pt x="6340" y="6945"/>
                    <a:pt x="6332" y="6905"/>
                    <a:pt x="6301" y="6898"/>
                  </a:cubicBezTo>
                  <a:cubicBezTo>
                    <a:pt x="6151" y="6858"/>
                    <a:pt x="6167" y="6732"/>
                    <a:pt x="6144" y="6622"/>
                  </a:cubicBezTo>
                  <a:cubicBezTo>
                    <a:pt x="6136" y="6567"/>
                    <a:pt x="6167" y="6473"/>
                    <a:pt x="6104" y="6457"/>
                  </a:cubicBezTo>
                  <a:cubicBezTo>
                    <a:pt x="5931" y="6402"/>
                    <a:pt x="5955" y="6276"/>
                    <a:pt x="5939" y="6142"/>
                  </a:cubicBezTo>
                  <a:cubicBezTo>
                    <a:pt x="5931" y="6048"/>
                    <a:pt x="5876" y="5946"/>
                    <a:pt x="5876" y="5859"/>
                  </a:cubicBezTo>
                  <a:cubicBezTo>
                    <a:pt x="5859" y="5849"/>
                    <a:pt x="5845" y="5845"/>
                    <a:pt x="5833" y="5845"/>
                  </a:cubicBezTo>
                  <a:cubicBezTo>
                    <a:pt x="5796" y="5845"/>
                    <a:pt x="5778" y="5885"/>
                    <a:pt x="5736" y="5885"/>
                  </a:cubicBezTo>
                  <a:cubicBezTo>
                    <a:pt x="5731" y="5885"/>
                    <a:pt x="5725" y="5884"/>
                    <a:pt x="5719" y="5883"/>
                  </a:cubicBezTo>
                  <a:cubicBezTo>
                    <a:pt x="5790" y="5781"/>
                    <a:pt x="5774" y="5647"/>
                    <a:pt x="5695" y="5560"/>
                  </a:cubicBezTo>
                  <a:cubicBezTo>
                    <a:pt x="5656" y="5521"/>
                    <a:pt x="5711" y="5450"/>
                    <a:pt x="5656" y="5411"/>
                  </a:cubicBezTo>
                  <a:cubicBezTo>
                    <a:pt x="5646" y="5405"/>
                    <a:pt x="5637" y="5402"/>
                    <a:pt x="5628" y="5402"/>
                  </a:cubicBezTo>
                  <a:cubicBezTo>
                    <a:pt x="5596" y="5402"/>
                    <a:pt x="5572" y="5435"/>
                    <a:pt x="5545" y="5435"/>
                  </a:cubicBezTo>
                  <a:cubicBezTo>
                    <a:pt x="5533" y="5435"/>
                    <a:pt x="5521" y="5429"/>
                    <a:pt x="5507" y="5411"/>
                  </a:cubicBezTo>
                  <a:cubicBezTo>
                    <a:pt x="5625" y="5262"/>
                    <a:pt x="5546" y="5104"/>
                    <a:pt x="5467" y="4978"/>
                  </a:cubicBezTo>
                  <a:cubicBezTo>
                    <a:pt x="5404" y="4908"/>
                    <a:pt x="5373" y="4805"/>
                    <a:pt x="5389" y="4711"/>
                  </a:cubicBezTo>
                  <a:cubicBezTo>
                    <a:pt x="5444" y="4546"/>
                    <a:pt x="5357" y="4412"/>
                    <a:pt x="5365" y="4263"/>
                  </a:cubicBezTo>
                  <a:cubicBezTo>
                    <a:pt x="5357" y="4261"/>
                    <a:pt x="5350" y="4260"/>
                    <a:pt x="5344" y="4260"/>
                  </a:cubicBezTo>
                  <a:cubicBezTo>
                    <a:pt x="5287" y="4260"/>
                    <a:pt x="5265" y="4328"/>
                    <a:pt x="5222" y="4328"/>
                  </a:cubicBezTo>
                  <a:cubicBezTo>
                    <a:pt x="5213" y="4328"/>
                    <a:pt x="5203" y="4325"/>
                    <a:pt x="5192" y="4318"/>
                  </a:cubicBezTo>
                  <a:cubicBezTo>
                    <a:pt x="5160" y="4200"/>
                    <a:pt x="5302" y="4168"/>
                    <a:pt x="5310" y="4066"/>
                  </a:cubicBezTo>
                  <a:cubicBezTo>
                    <a:pt x="5121" y="4011"/>
                    <a:pt x="5098" y="3995"/>
                    <a:pt x="5105" y="3783"/>
                  </a:cubicBezTo>
                  <a:cubicBezTo>
                    <a:pt x="5105" y="3720"/>
                    <a:pt x="5082" y="3673"/>
                    <a:pt x="5035" y="3665"/>
                  </a:cubicBezTo>
                  <a:cubicBezTo>
                    <a:pt x="4877" y="3641"/>
                    <a:pt x="4862" y="3492"/>
                    <a:pt x="4862" y="3421"/>
                  </a:cubicBezTo>
                  <a:cubicBezTo>
                    <a:pt x="4862" y="3311"/>
                    <a:pt x="4814" y="3280"/>
                    <a:pt x="4736" y="3272"/>
                  </a:cubicBezTo>
                  <a:cubicBezTo>
                    <a:pt x="4602" y="3256"/>
                    <a:pt x="4555" y="3083"/>
                    <a:pt x="4413" y="3083"/>
                  </a:cubicBezTo>
                  <a:cubicBezTo>
                    <a:pt x="4405" y="3067"/>
                    <a:pt x="4398" y="3044"/>
                    <a:pt x="4398" y="3020"/>
                  </a:cubicBezTo>
                  <a:cubicBezTo>
                    <a:pt x="4437" y="2941"/>
                    <a:pt x="4382" y="2894"/>
                    <a:pt x="4350" y="2831"/>
                  </a:cubicBezTo>
                  <a:cubicBezTo>
                    <a:pt x="4287" y="2705"/>
                    <a:pt x="4146" y="2627"/>
                    <a:pt x="4154" y="2462"/>
                  </a:cubicBezTo>
                  <a:cubicBezTo>
                    <a:pt x="4154" y="2438"/>
                    <a:pt x="4122" y="2399"/>
                    <a:pt x="4099" y="2391"/>
                  </a:cubicBezTo>
                  <a:cubicBezTo>
                    <a:pt x="3933" y="2344"/>
                    <a:pt x="3918" y="2233"/>
                    <a:pt x="3996" y="2084"/>
                  </a:cubicBezTo>
                  <a:cubicBezTo>
                    <a:pt x="3871" y="2060"/>
                    <a:pt x="3776" y="2013"/>
                    <a:pt x="3745" y="1887"/>
                  </a:cubicBezTo>
                  <a:cubicBezTo>
                    <a:pt x="3737" y="1840"/>
                    <a:pt x="3698" y="1809"/>
                    <a:pt x="3650" y="1801"/>
                  </a:cubicBezTo>
                  <a:cubicBezTo>
                    <a:pt x="3572" y="1793"/>
                    <a:pt x="3564" y="1738"/>
                    <a:pt x="3532" y="1683"/>
                  </a:cubicBezTo>
                  <a:cubicBezTo>
                    <a:pt x="3501" y="1628"/>
                    <a:pt x="3564" y="1581"/>
                    <a:pt x="3540" y="1526"/>
                  </a:cubicBezTo>
                  <a:lnTo>
                    <a:pt x="3493" y="1526"/>
                  </a:lnTo>
                  <a:cubicBezTo>
                    <a:pt x="3453" y="1535"/>
                    <a:pt x="3419" y="1540"/>
                    <a:pt x="3391" y="1540"/>
                  </a:cubicBezTo>
                  <a:cubicBezTo>
                    <a:pt x="3295" y="1540"/>
                    <a:pt x="3256" y="1486"/>
                    <a:pt x="3226" y="1353"/>
                  </a:cubicBezTo>
                  <a:cubicBezTo>
                    <a:pt x="3218" y="1321"/>
                    <a:pt x="3210" y="1282"/>
                    <a:pt x="3186" y="1282"/>
                  </a:cubicBezTo>
                  <a:cubicBezTo>
                    <a:pt x="2998" y="1250"/>
                    <a:pt x="2942" y="1109"/>
                    <a:pt x="2887" y="959"/>
                  </a:cubicBezTo>
                  <a:cubicBezTo>
                    <a:pt x="2880" y="928"/>
                    <a:pt x="2840" y="904"/>
                    <a:pt x="2809" y="873"/>
                  </a:cubicBezTo>
                  <a:cubicBezTo>
                    <a:pt x="2557" y="574"/>
                    <a:pt x="2266" y="299"/>
                    <a:pt x="1944" y="71"/>
                  </a:cubicBezTo>
                  <a:cubicBezTo>
                    <a:pt x="1881" y="31"/>
                    <a:pt x="1839" y="1"/>
                    <a:pt x="1792" y="1"/>
                  </a:cubicBezTo>
                  <a:close/>
                </a:path>
              </a:pathLst>
            </a:custGeom>
            <a:solidFill>
              <a:schemeClr val="accent1"/>
            </a:solidFill>
            <a:ln w="0">
              <a:noFill/>
            </a:ln>
          </p:spPr>
          <p:style>
            <a:lnRef idx="0"/>
            <a:fillRef idx="0"/>
            <a:effectRef idx="0"/>
            <a:fontRef idx="minor"/>
          </p:style>
          <p:txBody>
            <a:bodyPr lIns="90000" rIns="90000" tIns="91440" bIns="91440" anchor="ctr">
              <a:noAutofit/>
            </a:bodyPr>
            <a:p>
              <a:pPr>
                <a:lnSpc>
                  <a:spcPct val="100000"/>
                </a:lnSpc>
                <a:tabLst>
                  <a:tab algn="l" pos="0"/>
                </a:tabLst>
              </a:pPr>
              <a:endParaRPr b="0" lang="pt-BR" sz="1400" spc="-1" strike="noStrike">
                <a:solidFill>
                  <a:srgbClr val="000000"/>
                </a:solidFill>
                <a:latin typeface="Arial"/>
                <a:ea typeface="DejaVu Sans"/>
              </a:endParaRPr>
            </a:p>
          </p:txBody>
        </p:sp>
        <p:sp>
          <p:nvSpPr>
            <p:cNvPr id="242" name="Google Shape;525;p17"/>
            <p:cNvSpPr/>
            <p:nvPr/>
          </p:nvSpPr>
          <p:spPr>
            <a:xfrm flipH="1">
              <a:off x="8237160" y="4622400"/>
              <a:ext cx="450000" cy="631080"/>
            </a:xfrm>
            <a:custGeom>
              <a:avLst/>
              <a:gdLst>
                <a:gd name="textAreaLeft" fmla="*/ -720 w 450000"/>
                <a:gd name="textAreaRight" fmla="*/ 450720 w 450000"/>
                <a:gd name="textAreaTop" fmla="*/ 0 h 631080"/>
                <a:gd name="textAreaBottom" fmla="*/ 632520 h 631080"/>
              </a:gdLst>
              <a:ahLst/>
              <a:rect l="textAreaLeft" t="textAreaTop" r="textAreaRight" b="textAreaBottom"/>
              <a:pathLst>
                <a:path w="7347" h="10294">
                  <a:moveTo>
                    <a:pt x="1030" y="0"/>
                  </a:moveTo>
                  <a:cubicBezTo>
                    <a:pt x="999" y="0"/>
                    <a:pt x="960" y="16"/>
                    <a:pt x="960" y="47"/>
                  </a:cubicBezTo>
                  <a:cubicBezTo>
                    <a:pt x="983" y="252"/>
                    <a:pt x="795" y="283"/>
                    <a:pt x="692" y="386"/>
                  </a:cubicBezTo>
                  <a:cubicBezTo>
                    <a:pt x="659" y="419"/>
                    <a:pt x="626" y="441"/>
                    <a:pt x="594" y="441"/>
                  </a:cubicBezTo>
                  <a:cubicBezTo>
                    <a:pt x="565" y="441"/>
                    <a:pt x="538" y="423"/>
                    <a:pt x="511" y="378"/>
                  </a:cubicBezTo>
                  <a:cubicBezTo>
                    <a:pt x="480" y="324"/>
                    <a:pt x="449" y="301"/>
                    <a:pt x="413" y="301"/>
                  </a:cubicBezTo>
                  <a:cubicBezTo>
                    <a:pt x="386" y="301"/>
                    <a:pt x="357" y="315"/>
                    <a:pt x="323" y="338"/>
                  </a:cubicBezTo>
                  <a:cubicBezTo>
                    <a:pt x="283" y="362"/>
                    <a:pt x="236" y="378"/>
                    <a:pt x="197" y="386"/>
                  </a:cubicBezTo>
                  <a:cubicBezTo>
                    <a:pt x="16" y="441"/>
                    <a:pt x="0" y="472"/>
                    <a:pt x="126" y="614"/>
                  </a:cubicBezTo>
                  <a:cubicBezTo>
                    <a:pt x="291" y="818"/>
                    <a:pt x="496" y="983"/>
                    <a:pt x="732" y="1109"/>
                  </a:cubicBezTo>
                  <a:cubicBezTo>
                    <a:pt x="763" y="1125"/>
                    <a:pt x="818" y="1101"/>
                    <a:pt x="834" y="1148"/>
                  </a:cubicBezTo>
                  <a:cubicBezTo>
                    <a:pt x="897" y="1329"/>
                    <a:pt x="1062" y="1384"/>
                    <a:pt x="1211" y="1455"/>
                  </a:cubicBezTo>
                  <a:cubicBezTo>
                    <a:pt x="1314" y="1502"/>
                    <a:pt x="1408" y="1557"/>
                    <a:pt x="1502" y="1628"/>
                  </a:cubicBezTo>
                  <a:cubicBezTo>
                    <a:pt x="1668" y="1738"/>
                    <a:pt x="1778" y="1904"/>
                    <a:pt x="1951" y="2006"/>
                  </a:cubicBezTo>
                  <a:cubicBezTo>
                    <a:pt x="2305" y="2234"/>
                    <a:pt x="2698" y="2375"/>
                    <a:pt x="3020" y="2651"/>
                  </a:cubicBezTo>
                  <a:cubicBezTo>
                    <a:pt x="3068" y="2690"/>
                    <a:pt x="3115" y="2722"/>
                    <a:pt x="3154" y="2769"/>
                  </a:cubicBezTo>
                  <a:cubicBezTo>
                    <a:pt x="3181" y="2795"/>
                    <a:pt x="3204" y="2806"/>
                    <a:pt x="3225" y="2806"/>
                  </a:cubicBezTo>
                  <a:cubicBezTo>
                    <a:pt x="3259" y="2806"/>
                    <a:pt x="3287" y="2776"/>
                    <a:pt x="3311" y="2737"/>
                  </a:cubicBezTo>
                  <a:cubicBezTo>
                    <a:pt x="3390" y="3005"/>
                    <a:pt x="3532" y="3241"/>
                    <a:pt x="3736" y="3437"/>
                  </a:cubicBezTo>
                  <a:cubicBezTo>
                    <a:pt x="3760" y="3461"/>
                    <a:pt x="3783" y="3492"/>
                    <a:pt x="3791" y="3532"/>
                  </a:cubicBezTo>
                  <a:cubicBezTo>
                    <a:pt x="3826" y="3642"/>
                    <a:pt x="3839" y="3682"/>
                    <a:pt x="3897" y="3682"/>
                  </a:cubicBezTo>
                  <a:cubicBezTo>
                    <a:pt x="3930" y="3682"/>
                    <a:pt x="3977" y="3669"/>
                    <a:pt x="4051" y="3650"/>
                  </a:cubicBezTo>
                  <a:lnTo>
                    <a:pt x="4051" y="3650"/>
                  </a:lnTo>
                  <a:cubicBezTo>
                    <a:pt x="4019" y="3713"/>
                    <a:pt x="3972" y="3760"/>
                    <a:pt x="4004" y="3823"/>
                  </a:cubicBezTo>
                  <a:cubicBezTo>
                    <a:pt x="4066" y="3980"/>
                    <a:pt x="4098" y="4161"/>
                    <a:pt x="4184" y="4318"/>
                  </a:cubicBezTo>
                  <a:cubicBezTo>
                    <a:pt x="4381" y="4625"/>
                    <a:pt x="4578" y="4932"/>
                    <a:pt x="4759" y="5238"/>
                  </a:cubicBezTo>
                  <a:cubicBezTo>
                    <a:pt x="4798" y="5309"/>
                    <a:pt x="4877" y="5341"/>
                    <a:pt x="4900" y="5419"/>
                  </a:cubicBezTo>
                  <a:cubicBezTo>
                    <a:pt x="4995" y="5671"/>
                    <a:pt x="5152" y="5891"/>
                    <a:pt x="5278" y="6135"/>
                  </a:cubicBezTo>
                  <a:cubicBezTo>
                    <a:pt x="5411" y="6363"/>
                    <a:pt x="5514" y="6623"/>
                    <a:pt x="5569" y="6890"/>
                  </a:cubicBezTo>
                  <a:cubicBezTo>
                    <a:pt x="5584" y="6945"/>
                    <a:pt x="5600" y="7008"/>
                    <a:pt x="5632" y="7063"/>
                  </a:cubicBezTo>
                  <a:cubicBezTo>
                    <a:pt x="5742" y="7268"/>
                    <a:pt x="5828" y="7480"/>
                    <a:pt x="5883" y="7708"/>
                  </a:cubicBezTo>
                  <a:cubicBezTo>
                    <a:pt x="5946" y="7928"/>
                    <a:pt x="6048" y="8125"/>
                    <a:pt x="6111" y="8345"/>
                  </a:cubicBezTo>
                  <a:cubicBezTo>
                    <a:pt x="6206" y="8723"/>
                    <a:pt x="6395" y="9077"/>
                    <a:pt x="6481" y="9470"/>
                  </a:cubicBezTo>
                  <a:cubicBezTo>
                    <a:pt x="6513" y="9651"/>
                    <a:pt x="6599" y="9816"/>
                    <a:pt x="6615" y="10005"/>
                  </a:cubicBezTo>
                  <a:cubicBezTo>
                    <a:pt x="6623" y="10068"/>
                    <a:pt x="6646" y="10123"/>
                    <a:pt x="6678" y="10178"/>
                  </a:cubicBezTo>
                  <a:cubicBezTo>
                    <a:pt x="6706" y="10252"/>
                    <a:pt x="6775" y="10294"/>
                    <a:pt x="6845" y="10294"/>
                  </a:cubicBezTo>
                  <a:cubicBezTo>
                    <a:pt x="6893" y="10294"/>
                    <a:pt x="6941" y="10274"/>
                    <a:pt x="6977" y="10233"/>
                  </a:cubicBezTo>
                  <a:cubicBezTo>
                    <a:pt x="7039" y="10186"/>
                    <a:pt x="7087" y="10131"/>
                    <a:pt x="7142" y="10075"/>
                  </a:cubicBezTo>
                  <a:cubicBezTo>
                    <a:pt x="7205" y="10020"/>
                    <a:pt x="7220" y="9926"/>
                    <a:pt x="7181" y="9855"/>
                  </a:cubicBezTo>
                  <a:cubicBezTo>
                    <a:pt x="7079" y="9596"/>
                    <a:pt x="7055" y="9313"/>
                    <a:pt x="6914" y="9069"/>
                  </a:cubicBezTo>
                  <a:cubicBezTo>
                    <a:pt x="6906" y="9045"/>
                    <a:pt x="6882" y="9029"/>
                    <a:pt x="6882" y="9014"/>
                  </a:cubicBezTo>
                  <a:cubicBezTo>
                    <a:pt x="6906" y="8715"/>
                    <a:pt x="6725" y="8463"/>
                    <a:pt x="6670" y="8180"/>
                  </a:cubicBezTo>
                  <a:cubicBezTo>
                    <a:pt x="6654" y="8093"/>
                    <a:pt x="6591" y="8007"/>
                    <a:pt x="6591" y="7905"/>
                  </a:cubicBezTo>
                  <a:cubicBezTo>
                    <a:pt x="6607" y="7818"/>
                    <a:pt x="6544" y="7732"/>
                    <a:pt x="6450" y="7724"/>
                  </a:cubicBezTo>
                  <a:cubicBezTo>
                    <a:pt x="6410" y="7716"/>
                    <a:pt x="6379" y="7700"/>
                    <a:pt x="6434" y="7653"/>
                  </a:cubicBezTo>
                  <a:cubicBezTo>
                    <a:pt x="6489" y="7614"/>
                    <a:pt x="6465" y="7590"/>
                    <a:pt x="6418" y="7566"/>
                  </a:cubicBezTo>
                  <a:cubicBezTo>
                    <a:pt x="6379" y="7551"/>
                    <a:pt x="6371" y="7535"/>
                    <a:pt x="6371" y="7480"/>
                  </a:cubicBezTo>
                  <a:cubicBezTo>
                    <a:pt x="6387" y="7260"/>
                    <a:pt x="6300" y="7063"/>
                    <a:pt x="6253" y="6859"/>
                  </a:cubicBezTo>
                  <a:cubicBezTo>
                    <a:pt x="6214" y="6717"/>
                    <a:pt x="6159" y="6583"/>
                    <a:pt x="6221" y="6426"/>
                  </a:cubicBezTo>
                  <a:lnTo>
                    <a:pt x="6221" y="6426"/>
                  </a:lnTo>
                  <a:cubicBezTo>
                    <a:pt x="6245" y="6442"/>
                    <a:pt x="6253" y="6450"/>
                    <a:pt x="6253" y="6457"/>
                  </a:cubicBezTo>
                  <a:cubicBezTo>
                    <a:pt x="6473" y="6882"/>
                    <a:pt x="6733" y="7283"/>
                    <a:pt x="6945" y="7716"/>
                  </a:cubicBezTo>
                  <a:cubicBezTo>
                    <a:pt x="6953" y="7739"/>
                    <a:pt x="6969" y="7763"/>
                    <a:pt x="6984" y="7795"/>
                  </a:cubicBezTo>
                  <a:cubicBezTo>
                    <a:pt x="7005" y="7825"/>
                    <a:pt x="7038" y="7842"/>
                    <a:pt x="7072" y="7842"/>
                  </a:cubicBezTo>
                  <a:cubicBezTo>
                    <a:pt x="7091" y="7842"/>
                    <a:pt x="7109" y="7837"/>
                    <a:pt x="7126" y="7826"/>
                  </a:cubicBezTo>
                  <a:cubicBezTo>
                    <a:pt x="7181" y="7802"/>
                    <a:pt x="7173" y="7763"/>
                    <a:pt x="7157" y="7716"/>
                  </a:cubicBezTo>
                  <a:cubicBezTo>
                    <a:pt x="7134" y="7661"/>
                    <a:pt x="7102" y="7614"/>
                    <a:pt x="7173" y="7598"/>
                  </a:cubicBezTo>
                  <a:cubicBezTo>
                    <a:pt x="7346" y="7543"/>
                    <a:pt x="7252" y="7456"/>
                    <a:pt x="7197" y="7393"/>
                  </a:cubicBezTo>
                  <a:cubicBezTo>
                    <a:pt x="7157" y="7346"/>
                    <a:pt x="7157" y="7331"/>
                    <a:pt x="7197" y="7299"/>
                  </a:cubicBezTo>
                  <a:cubicBezTo>
                    <a:pt x="7323" y="7220"/>
                    <a:pt x="7323" y="7165"/>
                    <a:pt x="7157" y="7142"/>
                  </a:cubicBezTo>
                  <a:cubicBezTo>
                    <a:pt x="7118" y="7134"/>
                    <a:pt x="7110" y="7079"/>
                    <a:pt x="7126" y="7039"/>
                  </a:cubicBezTo>
                  <a:cubicBezTo>
                    <a:pt x="7157" y="6945"/>
                    <a:pt x="7181" y="6851"/>
                    <a:pt x="7047" y="6811"/>
                  </a:cubicBezTo>
                  <a:cubicBezTo>
                    <a:pt x="7000" y="6804"/>
                    <a:pt x="7008" y="6748"/>
                    <a:pt x="6992" y="6717"/>
                  </a:cubicBezTo>
                  <a:cubicBezTo>
                    <a:pt x="6969" y="6631"/>
                    <a:pt x="6914" y="6568"/>
                    <a:pt x="6835" y="6528"/>
                  </a:cubicBezTo>
                  <a:cubicBezTo>
                    <a:pt x="6748" y="6489"/>
                    <a:pt x="6693" y="6410"/>
                    <a:pt x="6686" y="6316"/>
                  </a:cubicBezTo>
                  <a:cubicBezTo>
                    <a:pt x="6670" y="6135"/>
                    <a:pt x="6552" y="5970"/>
                    <a:pt x="6379" y="5899"/>
                  </a:cubicBezTo>
                  <a:cubicBezTo>
                    <a:pt x="6355" y="5891"/>
                    <a:pt x="6300" y="5883"/>
                    <a:pt x="6316" y="5852"/>
                  </a:cubicBezTo>
                  <a:cubicBezTo>
                    <a:pt x="6395" y="5679"/>
                    <a:pt x="6206" y="5687"/>
                    <a:pt x="6159" y="5608"/>
                  </a:cubicBezTo>
                  <a:cubicBezTo>
                    <a:pt x="6117" y="5529"/>
                    <a:pt x="6071" y="5501"/>
                    <a:pt x="6016" y="5501"/>
                  </a:cubicBezTo>
                  <a:cubicBezTo>
                    <a:pt x="5967" y="5501"/>
                    <a:pt x="5911" y="5523"/>
                    <a:pt x="5844" y="5553"/>
                  </a:cubicBezTo>
                  <a:cubicBezTo>
                    <a:pt x="5907" y="5427"/>
                    <a:pt x="5930" y="5333"/>
                    <a:pt x="5781" y="5286"/>
                  </a:cubicBezTo>
                  <a:cubicBezTo>
                    <a:pt x="5750" y="5278"/>
                    <a:pt x="5734" y="5231"/>
                    <a:pt x="5718" y="5199"/>
                  </a:cubicBezTo>
                  <a:cubicBezTo>
                    <a:pt x="5632" y="5057"/>
                    <a:pt x="5545" y="4916"/>
                    <a:pt x="5466" y="4774"/>
                  </a:cubicBezTo>
                  <a:cubicBezTo>
                    <a:pt x="5341" y="4538"/>
                    <a:pt x="5223" y="4302"/>
                    <a:pt x="5097" y="4066"/>
                  </a:cubicBezTo>
                  <a:cubicBezTo>
                    <a:pt x="5018" y="3909"/>
                    <a:pt x="4955" y="3744"/>
                    <a:pt x="4837" y="3618"/>
                  </a:cubicBezTo>
                  <a:cubicBezTo>
                    <a:pt x="4774" y="3555"/>
                    <a:pt x="4735" y="3484"/>
                    <a:pt x="4711" y="3406"/>
                  </a:cubicBezTo>
                  <a:cubicBezTo>
                    <a:pt x="4633" y="3170"/>
                    <a:pt x="4546" y="2926"/>
                    <a:pt x="4287" y="2816"/>
                  </a:cubicBezTo>
                  <a:cubicBezTo>
                    <a:pt x="4263" y="2800"/>
                    <a:pt x="4239" y="2777"/>
                    <a:pt x="4224" y="2745"/>
                  </a:cubicBezTo>
                  <a:cubicBezTo>
                    <a:pt x="4137" y="2572"/>
                    <a:pt x="4098" y="2368"/>
                    <a:pt x="3886" y="2289"/>
                  </a:cubicBezTo>
                  <a:cubicBezTo>
                    <a:pt x="3878" y="2289"/>
                    <a:pt x="3878" y="2265"/>
                    <a:pt x="3886" y="2250"/>
                  </a:cubicBezTo>
                  <a:cubicBezTo>
                    <a:pt x="3909" y="2147"/>
                    <a:pt x="3815" y="2084"/>
                    <a:pt x="3775" y="2061"/>
                  </a:cubicBezTo>
                  <a:cubicBezTo>
                    <a:pt x="3579" y="1966"/>
                    <a:pt x="3539" y="1699"/>
                    <a:pt x="3296" y="1644"/>
                  </a:cubicBezTo>
                  <a:cubicBezTo>
                    <a:pt x="3217" y="1620"/>
                    <a:pt x="3130" y="1502"/>
                    <a:pt x="3044" y="1455"/>
                  </a:cubicBezTo>
                  <a:cubicBezTo>
                    <a:pt x="2962" y="1421"/>
                    <a:pt x="2939" y="1305"/>
                    <a:pt x="2843" y="1305"/>
                  </a:cubicBezTo>
                  <a:cubicBezTo>
                    <a:pt x="2828" y="1305"/>
                    <a:pt x="2811" y="1307"/>
                    <a:pt x="2792" y="1314"/>
                  </a:cubicBezTo>
                  <a:cubicBezTo>
                    <a:pt x="2769" y="1314"/>
                    <a:pt x="2761" y="1266"/>
                    <a:pt x="2753" y="1235"/>
                  </a:cubicBezTo>
                  <a:cubicBezTo>
                    <a:pt x="2729" y="1188"/>
                    <a:pt x="2706" y="1141"/>
                    <a:pt x="2690" y="1086"/>
                  </a:cubicBezTo>
                  <a:cubicBezTo>
                    <a:pt x="2670" y="1006"/>
                    <a:pt x="2644" y="937"/>
                    <a:pt x="2561" y="937"/>
                  </a:cubicBezTo>
                  <a:cubicBezTo>
                    <a:pt x="2545" y="937"/>
                    <a:pt x="2528" y="939"/>
                    <a:pt x="2509" y="944"/>
                  </a:cubicBezTo>
                  <a:cubicBezTo>
                    <a:pt x="2498" y="947"/>
                    <a:pt x="2488" y="948"/>
                    <a:pt x="2479" y="948"/>
                  </a:cubicBezTo>
                  <a:cubicBezTo>
                    <a:pt x="2436" y="948"/>
                    <a:pt x="2412" y="917"/>
                    <a:pt x="2399" y="865"/>
                  </a:cubicBezTo>
                  <a:cubicBezTo>
                    <a:pt x="2281" y="527"/>
                    <a:pt x="1966" y="386"/>
                    <a:pt x="1699" y="220"/>
                  </a:cubicBezTo>
                  <a:cubicBezTo>
                    <a:pt x="1550" y="150"/>
                    <a:pt x="1408" y="87"/>
                    <a:pt x="1251" y="39"/>
                  </a:cubicBezTo>
                  <a:cubicBezTo>
                    <a:pt x="1180" y="16"/>
                    <a:pt x="1101" y="0"/>
                    <a:pt x="1030" y="0"/>
                  </a:cubicBezTo>
                  <a:close/>
                </a:path>
              </a:pathLst>
            </a:custGeom>
            <a:solidFill>
              <a:schemeClr val="accent1"/>
            </a:solidFill>
            <a:ln w="0">
              <a:noFill/>
            </a:ln>
          </p:spPr>
          <p:style>
            <a:lnRef idx="0"/>
            <a:fillRef idx="0"/>
            <a:effectRef idx="0"/>
            <a:fontRef idx="minor"/>
          </p:style>
          <p:txBody>
            <a:bodyPr lIns="90000" rIns="90000" tIns="91440" bIns="91440" anchor="ctr">
              <a:noAutofit/>
            </a:bodyPr>
            <a:p>
              <a:pPr>
                <a:lnSpc>
                  <a:spcPct val="100000"/>
                </a:lnSpc>
                <a:tabLst>
                  <a:tab algn="l" pos="0"/>
                </a:tabLst>
              </a:pPr>
              <a:endParaRPr b="0" lang="pt-BR" sz="1400" spc="-1" strike="noStrike">
                <a:solidFill>
                  <a:srgbClr val="000000"/>
                </a:solidFill>
                <a:latin typeface="Arial"/>
                <a:ea typeface="DejaVu Sans"/>
              </a:endParaRPr>
            </a:p>
          </p:txBody>
        </p:sp>
        <p:sp>
          <p:nvSpPr>
            <p:cNvPr id="243" name="Google Shape;526;p17"/>
            <p:cNvSpPr/>
            <p:nvPr/>
          </p:nvSpPr>
          <p:spPr>
            <a:xfrm flipH="1">
              <a:off x="7906320" y="4933800"/>
              <a:ext cx="355680" cy="453960"/>
            </a:xfrm>
            <a:custGeom>
              <a:avLst/>
              <a:gdLst>
                <a:gd name="textAreaLeft" fmla="*/ -720 w 355680"/>
                <a:gd name="textAreaRight" fmla="*/ 356400 w 355680"/>
                <a:gd name="textAreaTop" fmla="*/ 0 h 453960"/>
                <a:gd name="textAreaBottom" fmla="*/ 455400 h 453960"/>
              </a:gdLst>
              <a:ahLst/>
              <a:rect l="textAreaLeft" t="textAreaTop" r="textAreaRight" b="textAreaBottom"/>
              <a:pathLst>
                <a:path w="5813" h="7415">
                  <a:moveTo>
                    <a:pt x="489" y="1"/>
                  </a:moveTo>
                  <a:cubicBezTo>
                    <a:pt x="447" y="1"/>
                    <a:pt x="397" y="20"/>
                    <a:pt x="323" y="57"/>
                  </a:cubicBezTo>
                  <a:cubicBezTo>
                    <a:pt x="276" y="89"/>
                    <a:pt x="213" y="112"/>
                    <a:pt x="158" y="120"/>
                  </a:cubicBezTo>
                  <a:cubicBezTo>
                    <a:pt x="16" y="160"/>
                    <a:pt x="0" y="215"/>
                    <a:pt x="103" y="317"/>
                  </a:cubicBezTo>
                  <a:cubicBezTo>
                    <a:pt x="150" y="372"/>
                    <a:pt x="244" y="395"/>
                    <a:pt x="244" y="458"/>
                  </a:cubicBezTo>
                  <a:cubicBezTo>
                    <a:pt x="244" y="679"/>
                    <a:pt x="402" y="812"/>
                    <a:pt x="449" y="930"/>
                  </a:cubicBezTo>
                  <a:cubicBezTo>
                    <a:pt x="622" y="1284"/>
                    <a:pt x="826" y="1607"/>
                    <a:pt x="1078" y="1906"/>
                  </a:cubicBezTo>
                  <a:cubicBezTo>
                    <a:pt x="1188" y="2039"/>
                    <a:pt x="1306" y="2173"/>
                    <a:pt x="1314" y="2385"/>
                  </a:cubicBezTo>
                  <a:cubicBezTo>
                    <a:pt x="1330" y="2566"/>
                    <a:pt x="1393" y="2739"/>
                    <a:pt x="1503" y="2889"/>
                  </a:cubicBezTo>
                  <a:cubicBezTo>
                    <a:pt x="1589" y="3007"/>
                    <a:pt x="1589" y="3125"/>
                    <a:pt x="1621" y="3235"/>
                  </a:cubicBezTo>
                  <a:cubicBezTo>
                    <a:pt x="1652" y="3321"/>
                    <a:pt x="1589" y="3400"/>
                    <a:pt x="1589" y="3486"/>
                  </a:cubicBezTo>
                  <a:cubicBezTo>
                    <a:pt x="1589" y="3549"/>
                    <a:pt x="1550" y="3660"/>
                    <a:pt x="1629" y="3660"/>
                  </a:cubicBezTo>
                  <a:cubicBezTo>
                    <a:pt x="1794" y="3667"/>
                    <a:pt x="1739" y="3762"/>
                    <a:pt x="1739" y="3848"/>
                  </a:cubicBezTo>
                  <a:cubicBezTo>
                    <a:pt x="1739" y="3911"/>
                    <a:pt x="1739" y="3990"/>
                    <a:pt x="1857" y="4006"/>
                  </a:cubicBezTo>
                  <a:cubicBezTo>
                    <a:pt x="1951" y="4021"/>
                    <a:pt x="1975" y="4194"/>
                    <a:pt x="1920" y="4304"/>
                  </a:cubicBezTo>
                  <a:cubicBezTo>
                    <a:pt x="1825" y="4477"/>
                    <a:pt x="1872" y="4572"/>
                    <a:pt x="2022" y="4729"/>
                  </a:cubicBezTo>
                  <a:cubicBezTo>
                    <a:pt x="2077" y="4792"/>
                    <a:pt x="2242" y="4816"/>
                    <a:pt x="2179" y="4973"/>
                  </a:cubicBezTo>
                  <a:cubicBezTo>
                    <a:pt x="2140" y="5044"/>
                    <a:pt x="2108" y="5146"/>
                    <a:pt x="2187" y="5170"/>
                  </a:cubicBezTo>
                  <a:cubicBezTo>
                    <a:pt x="2313" y="5201"/>
                    <a:pt x="2171" y="5288"/>
                    <a:pt x="2242" y="5335"/>
                  </a:cubicBezTo>
                  <a:cubicBezTo>
                    <a:pt x="2352" y="5390"/>
                    <a:pt x="2439" y="5476"/>
                    <a:pt x="2494" y="5586"/>
                  </a:cubicBezTo>
                  <a:cubicBezTo>
                    <a:pt x="2565" y="5571"/>
                    <a:pt x="2635" y="5555"/>
                    <a:pt x="2706" y="5531"/>
                  </a:cubicBezTo>
                  <a:lnTo>
                    <a:pt x="2722" y="5531"/>
                  </a:lnTo>
                  <a:cubicBezTo>
                    <a:pt x="2761" y="5531"/>
                    <a:pt x="2808" y="5539"/>
                    <a:pt x="2801" y="5594"/>
                  </a:cubicBezTo>
                  <a:cubicBezTo>
                    <a:pt x="2796" y="5624"/>
                    <a:pt x="2782" y="5632"/>
                    <a:pt x="2764" y="5632"/>
                  </a:cubicBezTo>
                  <a:cubicBezTo>
                    <a:pt x="2753" y="5632"/>
                    <a:pt x="2742" y="5629"/>
                    <a:pt x="2730" y="5626"/>
                  </a:cubicBezTo>
                  <a:cubicBezTo>
                    <a:pt x="2705" y="5614"/>
                    <a:pt x="2685" y="5609"/>
                    <a:pt x="2669" y="5609"/>
                  </a:cubicBezTo>
                  <a:cubicBezTo>
                    <a:pt x="2608" y="5609"/>
                    <a:pt x="2601" y="5680"/>
                    <a:pt x="2588" y="5736"/>
                  </a:cubicBezTo>
                  <a:cubicBezTo>
                    <a:pt x="2572" y="5822"/>
                    <a:pt x="2620" y="5909"/>
                    <a:pt x="2698" y="5948"/>
                  </a:cubicBezTo>
                  <a:cubicBezTo>
                    <a:pt x="2871" y="6051"/>
                    <a:pt x="2989" y="6247"/>
                    <a:pt x="3217" y="6263"/>
                  </a:cubicBezTo>
                  <a:cubicBezTo>
                    <a:pt x="3265" y="6271"/>
                    <a:pt x="3312" y="6294"/>
                    <a:pt x="3335" y="6334"/>
                  </a:cubicBezTo>
                  <a:cubicBezTo>
                    <a:pt x="3422" y="6475"/>
                    <a:pt x="3579" y="6499"/>
                    <a:pt x="3705" y="6585"/>
                  </a:cubicBezTo>
                  <a:cubicBezTo>
                    <a:pt x="3785" y="6660"/>
                    <a:pt x="3886" y="6698"/>
                    <a:pt x="3990" y="6698"/>
                  </a:cubicBezTo>
                  <a:cubicBezTo>
                    <a:pt x="4039" y="6698"/>
                    <a:pt x="4089" y="6690"/>
                    <a:pt x="4138" y="6672"/>
                  </a:cubicBezTo>
                  <a:cubicBezTo>
                    <a:pt x="4161" y="6664"/>
                    <a:pt x="4181" y="6660"/>
                    <a:pt x="4199" y="6660"/>
                  </a:cubicBezTo>
                  <a:cubicBezTo>
                    <a:pt x="4252" y="6660"/>
                    <a:pt x="4281" y="6695"/>
                    <a:pt x="4311" y="6766"/>
                  </a:cubicBezTo>
                  <a:cubicBezTo>
                    <a:pt x="4397" y="6947"/>
                    <a:pt x="4539" y="7112"/>
                    <a:pt x="4704" y="7230"/>
                  </a:cubicBezTo>
                  <a:cubicBezTo>
                    <a:pt x="4734" y="7270"/>
                    <a:pt x="4779" y="7291"/>
                    <a:pt x="4827" y="7291"/>
                  </a:cubicBezTo>
                  <a:cubicBezTo>
                    <a:pt x="4854" y="7291"/>
                    <a:pt x="4882" y="7284"/>
                    <a:pt x="4908" y="7270"/>
                  </a:cubicBezTo>
                  <a:cubicBezTo>
                    <a:pt x="4936" y="7252"/>
                    <a:pt x="4956" y="7243"/>
                    <a:pt x="4975" y="7243"/>
                  </a:cubicBezTo>
                  <a:cubicBezTo>
                    <a:pt x="4998" y="7243"/>
                    <a:pt x="5019" y="7258"/>
                    <a:pt x="5050" y="7293"/>
                  </a:cubicBezTo>
                  <a:cubicBezTo>
                    <a:pt x="5133" y="7372"/>
                    <a:pt x="5244" y="7415"/>
                    <a:pt x="5357" y="7415"/>
                  </a:cubicBezTo>
                  <a:cubicBezTo>
                    <a:pt x="5446" y="7415"/>
                    <a:pt x="5536" y="7388"/>
                    <a:pt x="5616" y="7333"/>
                  </a:cubicBezTo>
                  <a:cubicBezTo>
                    <a:pt x="5648" y="7309"/>
                    <a:pt x="5711" y="7262"/>
                    <a:pt x="5695" y="7238"/>
                  </a:cubicBezTo>
                  <a:cubicBezTo>
                    <a:pt x="5624" y="7136"/>
                    <a:pt x="5711" y="7112"/>
                    <a:pt x="5750" y="7065"/>
                  </a:cubicBezTo>
                  <a:cubicBezTo>
                    <a:pt x="5813" y="6971"/>
                    <a:pt x="5797" y="6924"/>
                    <a:pt x="5687" y="6908"/>
                  </a:cubicBezTo>
                  <a:cubicBezTo>
                    <a:pt x="5608" y="6900"/>
                    <a:pt x="5585" y="6900"/>
                    <a:pt x="5640" y="6829"/>
                  </a:cubicBezTo>
                  <a:cubicBezTo>
                    <a:pt x="5679" y="6774"/>
                    <a:pt x="5624" y="6743"/>
                    <a:pt x="5593" y="6711"/>
                  </a:cubicBezTo>
                  <a:cubicBezTo>
                    <a:pt x="5538" y="6664"/>
                    <a:pt x="5467" y="6633"/>
                    <a:pt x="5396" y="6609"/>
                  </a:cubicBezTo>
                  <a:cubicBezTo>
                    <a:pt x="5081" y="6444"/>
                    <a:pt x="4853" y="6161"/>
                    <a:pt x="4586" y="5925"/>
                  </a:cubicBezTo>
                  <a:cubicBezTo>
                    <a:pt x="4531" y="5877"/>
                    <a:pt x="4507" y="5799"/>
                    <a:pt x="4460" y="5736"/>
                  </a:cubicBezTo>
                  <a:cubicBezTo>
                    <a:pt x="4413" y="5681"/>
                    <a:pt x="4421" y="5571"/>
                    <a:pt x="4311" y="5563"/>
                  </a:cubicBezTo>
                  <a:cubicBezTo>
                    <a:pt x="4271" y="5563"/>
                    <a:pt x="4279" y="5516"/>
                    <a:pt x="4287" y="5492"/>
                  </a:cubicBezTo>
                  <a:cubicBezTo>
                    <a:pt x="4334" y="5256"/>
                    <a:pt x="4201" y="5107"/>
                    <a:pt x="4035" y="4981"/>
                  </a:cubicBezTo>
                  <a:cubicBezTo>
                    <a:pt x="3996" y="4957"/>
                    <a:pt x="3980" y="4942"/>
                    <a:pt x="3972" y="4894"/>
                  </a:cubicBezTo>
                  <a:cubicBezTo>
                    <a:pt x="3925" y="4658"/>
                    <a:pt x="3776" y="4470"/>
                    <a:pt x="3650" y="4289"/>
                  </a:cubicBezTo>
                  <a:cubicBezTo>
                    <a:pt x="3461" y="4029"/>
                    <a:pt x="3383" y="3691"/>
                    <a:pt x="3099" y="3502"/>
                  </a:cubicBezTo>
                  <a:cubicBezTo>
                    <a:pt x="3084" y="3486"/>
                    <a:pt x="3084" y="3455"/>
                    <a:pt x="3068" y="3439"/>
                  </a:cubicBezTo>
                  <a:cubicBezTo>
                    <a:pt x="2958" y="3298"/>
                    <a:pt x="2863" y="3125"/>
                    <a:pt x="2667" y="3070"/>
                  </a:cubicBezTo>
                  <a:cubicBezTo>
                    <a:pt x="2627" y="3062"/>
                    <a:pt x="2580" y="3015"/>
                    <a:pt x="2612" y="2991"/>
                  </a:cubicBezTo>
                  <a:cubicBezTo>
                    <a:pt x="2706" y="2904"/>
                    <a:pt x="2612" y="2842"/>
                    <a:pt x="2604" y="2771"/>
                  </a:cubicBezTo>
                  <a:cubicBezTo>
                    <a:pt x="2572" y="2543"/>
                    <a:pt x="2439" y="2338"/>
                    <a:pt x="2250" y="2212"/>
                  </a:cubicBezTo>
                  <a:cubicBezTo>
                    <a:pt x="2156" y="2134"/>
                    <a:pt x="2069" y="2047"/>
                    <a:pt x="1990" y="1961"/>
                  </a:cubicBezTo>
                  <a:cubicBezTo>
                    <a:pt x="2061" y="1772"/>
                    <a:pt x="1872" y="1709"/>
                    <a:pt x="1802" y="1583"/>
                  </a:cubicBezTo>
                  <a:cubicBezTo>
                    <a:pt x="1754" y="1520"/>
                    <a:pt x="1699" y="1457"/>
                    <a:pt x="1636" y="1402"/>
                  </a:cubicBezTo>
                  <a:cubicBezTo>
                    <a:pt x="1542" y="1308"/>
                    <a:pt x="1550" y="1166"/>
                    <a:pt x="1479" y="1072"/>
                  </a:cubicBezTo>
                  <a:cubicBezTo>
                    <a:pt x="1385" y="946"/>
                    <a:pt x="1306" y="820"/>
                    <a:pt x="1235" y="686"/>
                  </a:cubicBezTo>
                  <a:cubicBezTo>
                    <a:pt x="1227" y="655"/>
                    <a:pt x="1204" y="631"/>
                    <a:pt x="1188" y="616"/>
                  </a:cubicBezTo>
                  <a:cubicBezTo>
                    <a:pt x="992" y="466"/>
                    <a:pt x="818" y="293"/>
                    <a:pt x="661" y="112"/>
                  </a:cubicBezTo>
                  <a:cubicBezTo>
                    <a:pt x="589" y="36"/>
                    <a:pt x="545" y="1"/>
                    <a:pt x="489" y="1"/>
                  </a:cubicBezTo>
                  <a:close/>
                </a:path>
              </a:pathLst>
            </a:custGeom>
            <a:solidFill>
              <a:schemeClr val="accent1"/>
            </a:solidFill>
            <a:ln w="0">
              <a:noFill/>
            </a:ln>
          </p:spPr>
          <p:style>
            <a:lnRef idx="0"/>
            <a:fillRef idx="0"/>
            <a:effectRef idx="0"/>
            <a:fontRef idx="minor"/>
          </p:style>
          <p:txBody>
            <a:bodyPr lIns="90000" rIns="90000" tIns="91440" bIns="91440" anchor="ctr">
              <a:noAutofit/>
            </a:bodyPr>
            <a:p>
              <a:pPr>
                <a:lnSpc>
                  <a:spcPct val="100000"/>
                </a:lnSpc>
                <a:tabLst>
                  <a:tab algn="l" pos="0"/>
                </a:tabLst>
              </a:pPr>
              <a:endParaRPr b="0" lang="pt-BR" sz="1400" spc="-1" strike="noStrike">
                <a:solidFill>
                  <a:srgbClr val="000000"/>
                </a:solidFill>
                <a:latin typeface="Arial"/>
                <a:ea typeface="DejaVu Sans"/>
              </a:endParaRPr>
            </a:p>
          </p:txBody>
        </p:sp>
        <p:sp>
          <p:nvSpPr>
            <p:cNvPr id="244" name="Google Shape;527;p17"/>
            <p:cNvSpPr/>
            <p:nvPr/>
          </p:nvSpPr>
          <p:spPr>
            <a:xfrm flipH="1">
              <a:off x="7930800" y="5288400"/>
              <a:ext cx="336240" cy="320040"/>
            </a:xfrm>
            <a:custGeom>
              <a:avLst/>
              <a:gdLst>
                <a:gd name="textAreaLeft" fmla="*/ -720 w 336240"/>
                <a:gd name="textAreaRight" fmla="*/ 336960 w 336240"/>
                <a:gd name="textAreaTop" fmla="*/ 0 h 320040"/>
                <a:gd name="textAreaBottom" fmla="*/ 321480 h 320040"/>
              </a:gdLst>
              <a:ahLst/>
              <a:rect l="textAreaLeft" t="textAreaTop" r="textAreaRight" b="textAreaBottom"/>
              <a:pathLst>
                <a:path w="5499" h="5235">
                  <a:moveTo>
                    <a:pt x="1456" y="895"/>
                  </a:moveTo>
                  <a:cubicBezTo>
                    <a:pt x="1519" y="895"/>
                    <a:pt x="1580" y="919"/>
                    <a:pt x="1621" y="971"/>
                  </a:cubicBezTo>
                  <a:cubicBezTo>
                    <a:pt x="1755" y="1120"/>
                    <a:pt x="1896" y="1246"/>
                    <a:pt x="2062" y="1364"/>
                  </a:cubicBezTo>
                  <a:cubicBezTo>
                    <a:pt x="2093" y="1380"/>
                    <a:pt x="2125" y="1411"/>
                    <a:pt x="2101" y="1450"/>
                  </a:cubicBezTo>
                  <a:cubicBezTo>
                    <a:pt x="2087" y="1472"/>
                    <a:pt x="2066" y="1482"/>
                    <a:pt x="2045" y="1482"/>
                  </a:cubicBezTo>
                  <a:cubicBezTo>
                    <a:pt x="2020" y="1482"/>
                    <a:pt x="1996" y="1468"/>
                    <a:pt x="1983" y="1443"/>
                  </a:cubicBezTo>
                  <a:cubicBezTo>
                    <a:pt x="1920" y="1301"/>
                    <a:pt x="1739" y="1293"/>
                    <a:pt x="1684" y="1191"/>
                  </a:cubicBezTo>
                  <a:cubicBezTo>
                    <a:pt x="1613" y="1057"/>
                    <a:pt x="1480" y="1018"/>
                    <a:pt x="1354" y="916"/>
                  </a:cubicBezTo>
                  <a:cubicBezTo>
                    <a:pt x="1387" y="902"/>
                    <a:pt x="1421" y="895"/>
                    <a:pt x="1456" y="895"/>
                  </a:cubicBezTo>
                  <a:close/>
                  <a:moveTo>
                    <a:pt x="401" y="0"/>
                  </a:moveTo>
                  <a:cubicBezTo>
                    <a:pt x="379" y="0"/>
                    <a:pt x="353" y="7"/>
                    <a:pt x="331" y="11"/>
                  </a:cubicBezTo>
                  <a:cubicBezTo>
                    <a:pt x="284" y="35"/>
                    <a:pt x="237" y="58"/>
                    <a:pt x="182" y="66"/>
                  </a:cubicBezTo>
                  <a:cubicBezTo>
                    <a:pt x="25" y="74"/>
                    <a:pt x="1" y="98"/>
                    <a:pt x="72" y="247"/>
                  </a:cubicBezTo>
                  <a:cubicBezTo>
                    <a:pt x="143" y="420"/>
                    <a:pt x="237" y="585"/>
                    <a:pt x="363" y="727"/>
                  </a:cubicBezTo>
                  <a:cubicBezTo>
                    <a:pt x="544" y="939"/>
                    <a:pt x="685" y="1199"/>
                    <a:pt x="961" y="1317"/>
                  </a:cubicBezTo>
                  <a:cubicBezTo>
                    <a:pt x="992" y="1332"/>
                    <a:pt x="1016" y="1356"/>
                    <a:pt x="1023" y="1380"/>
                  </a:cubicBezTo>
                  <a:cubicBezTo>
                    <a:pt x="1118" y="1561"/>
                    <a:pt x="1291" y="1679"/>
                    <a:pt x="1385" y="1859"/>
                  </a:cubicBezTo>
                  <a:cubicBezTo>
                    <a:pt x="1511" y="2095"/>
                    <a:pt x="1716" y="2268"/>
                    <a:pt x="1904" y="2457"/>
                  </a:cubicBezTo>
                  <a:cubicBezTo>
                    <a:pt x="2180" y="2740"/>
                    <a:pt x="2439" y="3039"/>
                    <a:pt x="2707" y="3322"/>
                  </a:cubicBezTo>
                  <a:cubicBezTo>
                    <a:pt x="2744" y="3367"/>
                    <a:pt x="2774" y="3425"/>
                    <a:pt x="2836" y="3425"/>
                  </a:cubicBezTo>
                  <a:cubicBezTo>
                    <a:pt x="2840" y="3425"/>
                    <a:pt x="2844" y="3425"/>
                    <a:pt x="2848" y="3425"/>
                  </a:cubicBezTo>
                  <a:cubicBezTo>
                    <a:pt x="2853" y="3424"/>
                    <a:pt x="2859" y="3424"/>
                    <a:pt x="2864" y="3424"/>
                  </a:cubicBezTo>
                  <a:cubicBezTo>
                    <a:pt x="2960" y="3424"/>
                    <a:pt x="3046" y="3493"/>
                    <a:pt x="3068" y="3590"/>
                  </a:cubicBezTo>
                  <a:cubicBezTo>
                    <a:pt x="3108" y="3668"/>
                    <a:pt x="3163" y="3731"/>
                    <a:pt x="3234" y="3779"/>
                  </a:cubicBezTo>
                  <a:cubicBezTo>
                    <a:pt x="3344" y="3873"/>
                    <a:pt x="3462" y="3975"/>
                    <a:pt x="3580" y="4070"/>
                  </a:cubicBezTo>
                  <a:cubicBezTo>
                    <a:pt x="3855" y="4290"/>
                    <a:pt x="4044" y="4604"/>
                    <a:pt x="4122" y="4950"/>
                  </a:cubicBezTo>
                  <a:cubicBezTo>
                    <a:pt x="4130" y="5005"/>
                    <a:pt x="4154" y="5068"/>
                    <a:pt x="4177" y="5123"/>
                  </a:cubicBezTo>
                  <a:cubicBezTo>
                    <a:pt x="4201" y="5179"/>
                    <a:pt x="4232" y="5234"/>
                    <a:pt x="4303" y="5234"/>
                  </a:cubicBezTo>
                  <a:cubicBezTo>
                    <a:pt x="4307" y="5234"/>
                    <a:pt x="4311" y="5234"/>
                    <a:pt x="4315" y="5234"/>
                  </a:cubicBezTo>
                  <a:cubicBezTo>
                    <a:pt x="4379" y="5234"/>
                    <a:pt x="4423" y="5175"/>
                    <a:pt x="4461" y="5116"/>
                  </a:cubicBezTo>
                  <a:cubicBezTo>
                    <a:pt x="4516" y="5021"/>
                    <a:pt x="4476" y="4911"/>
                    <a:pt x="4476" y="4809"/>
                  </a:cubicBezTo>
                  <a:cubicBezTo>
                    <a:pt x="4476" y="4690"/>
                    <a:pt x="4506" y="4627"/>
                    <a:pt x="4568" y="4627"/>
                  </a:cubicBezTo>
                  <a:cubicBezTo>
                    <a:pt x="4596" y="4627"/>
                    <a:pt x="4631" y="4640"/>
                    <a:pt x="4673" y="4667"/>
                  </a:cubicBezTo>
                  <a:cubicBezTo>
                    <a:pt x="4807" y="4762"/>
                    <a:pt x="4972" y="4770"/>
                    <a:pt x="5121" y="4840"/>
                  </a:cubicBezTo>
                  <a:cubicBezTo>
                    <a:pt x="5149" y="4861"/>
                    <a:pt x="5182" y="4871"/>
                    <a:pt x="5215" y="4871"/>
                  </a:cubicBezTo>
                  <a:cubicBezTo>
                    <a:pt x="5256" y="4871"/>
                    <a:pt x="5299" y="4855"/>
                    <a:pt x="5334" y="4825"/>
                  </a:cubicBezTo>
                  <a:cubicBezTo>
                    <a:pt x="5491" y="4738"/>
                    <a:pt x="5499" y="4714"/>
                    <a:pt x="5373" y="4581"/>
                  </a:cubicBezTo>
                  <a:cubicBezTo>
                    <a:pt x="5357" y="4557"/>
                    <a:pt x="5334" y="4534"/>
                    <a:pt x="5310" y="4510"/>
                  </a:cubicBezTo>
                  <a:lnTo>
                    <a:pt x="4547" y="3810"/>
                  </a:lnTo>
                  <a:cubicBezTo>
                    <a:pt x="4311" y="3590"/>
                    <a:pt x="4067" y="3385"/>
                    <a:pt x="3855" y="3149"/>
                  </a:cubicBezTo>
                  <a:cubicBezTo>
                    <a:pt x="3666" y="2953"/>
                    <a:pt x="3493" y="2740"/>
                    <a:pt x="3312" y="2536"/>
                  </a:cubicBezTo>
                  <a:cubicBezTo>
                    <a:pt x="3092" y="2276"/>
                    <a:pt x="2927" y="1970"/>
                    <a:pt x="2722" y="1702"/>
                  </a:cubicBezTo>
                  <a:cubicBezTo>
                    <a:pt x="2549" y="1466"/>
                    <a:pt x="2353" y="1246"/>
                    <a:pt x="2148" y="1041"/>
                  </a:cubicBezTo>
                  <a:cubicBezTo>
                    <a:pt x="1857" y="743"/>
                    <a:pt x="1519" y="491"/>
                    <a:pt x="1149" y="294"/>
                  </a:cubicBezTo>
                  <a:cubicBezTo>
                    <a:pt x="1047" y="231"/>
                    <a:pt x="937" y="176"/>
                    <a:pt x="819" y="145"/>
                  </a:cubicBezTo>
                  <a:cubicBezTo>
                    <a:pt x="685" y="121"/>
                    <a:pt x="528" y="176"/>
                    <a:pt x="441" y="19"/>
                  </a:cubicBezTo>
                  <a:cubicBezTo>
                    <a:pt x="434" y="5"/>
                    <a:pt x="419" y="0"/>
                    <a:pt x="401" y="0"/>
                  </a:cubicBezTo>
                  <a:close/>
                </a:path>
              </a:pathLst>
            </a:custGeom>
            <a:solidFill>
              <a:schemeClr val="accent1"/>
            </a:solidFill>
            <a:ln w="0">
              <a:noFill/>
            </a:ln>
          </p:spPr>
          <p:style>
            <a:lnRef idx="0"/>
            <a:fillRef idx="0"/>
            <a:effectRef idx="0"/>
            <a:fontRef idx="minor"/>
          </p:style>
          <p:txBody>
            <a:bodyPr lIns="90000" rIns="90000" tIns="91440" bIns="91440" anchor="ctr">
              <a:noAutofit/>
            </a:bodyPr>
            <a:p>
              <a:pPr>
                <a:lnSpc>
                  <a:spcPct val="100000"/>
                </a:lnSpc>
                <a:tabLst>
                  <a:tab algn="l" pos="0"/>
                </a:tabLst>
              </a:pPr>
              <a:endParaRPr b="0" lang="pt-BR" sz="1400" spc="-1" strike="noStrike">
                <a:solidFill>
                  <a:srgbClr val="000000"/>
                </a:solidFill>
                <a:latin typeface="Arial"/>
                <a:ea typeface="DejaVu Sans"/>
              </a:endParaRPr>
            </a:p>
          </p:txBody>
        </p:sp>
        <p:sp>
          <p:nvSpPr>
            <p:cNvPr id="245" name="Google Shape;528;p17"/>
            <p:cNvSpPr/>
            <p:nvPr/>
          </p:nvSpPr>
          <p:spPr>
            <a:xfrm flipH="1">
              <a:off x="8920080" y="4759560"/>
              <a:ext cx="171720" cy="366840"/>
            </a:xfrm>
            <a:custGeom>
              <a:avLst/>
              <a:gdLst>
                <a:gd name="textAreaLeft" fmla="*/ 720 w 171720"/>
                <a:gd name="textAreaRight" fmla="*/ 173880 w 171720"/>
                <a:gd name="textAreaTop" fmla="*/ 0 h 366840"/>
                <a:gd name="textAreaBottom" fmla="*/ 368280 h 366840"/>
              </a:gdLst>
              <a:ahLst/>
              <a:rect l="textAreaLeft" t="textAreaTop" r="textAreaRight" b="textAreaBottom"/>
              <a:pathLst>
                <a:path w="2817" h="5994">
                  <a:moveTo>
                    <a:pt x="603" y="1"/>
                  </a:moveTo>
                  <a:cubicBezTo>
                    <a:pt x="581" y="1"/>
                    <a:pt x="556" y="6"/>
                    <a:pt x="528" y="16"/>
                  </a:cubicBezTo>
                  <a:cubicBezTo>
                    <a:pt x="331" y="94"/>
                    <a:pt x="213" y="267"/>
                    <a:pt x="40" y="377"/>
                  </a:cubicBezTo>
                  <a:cubicBezTo>
                    <a:pt x="1" y="409"/>
                    <a:pt x="17" y="464"/>
                    <a:pt x="40" y="503"/>
                  </a:cubicBezTo>
                  <a:cubicBezTo>
                    <a:pt x="111" y="637"/>
                    <a:pt x="174" y="763"/>
                    <a:pt x="143" y="912"/>
                  </a:cubicBezTo>
                  <a:cubicBezTo>
                    <a:pt x="127" y="944"/>
                    <a:pt x="150" y="983"/>
                    <a:pt x="182" y="991"/>
                  </a:cubicBezTo>
                  <a:cubicBezTo>
                    <a:pt x="355" y="1030"/>
                    <a:pt x="253" y="1140"/>
                    <a:pt x="237" y="1219"/>
                  </a:cubicBezTo>
                  <a:cubicBezTo>
                    <a:pt x="223" y="1280"/>
                    <a:pt x="141" y="1369"/>
                    <a:pt x="240" y="1369"/>
                  </a:cubicBezTo>
                  <a:cubicBezTo>
                    <a:pt x="257" y="1369"/>
                    <a:pt x="279" y="1366"/>
                    <a:pt x="308" y="1361"/>
                  </a:cubicBezTo>
                  <a:cubicBezTo>
                    <a:pt x="310" y="1360"/>
                    <a:pt x="312" y="1360"/>
                    <a:pt x="314" y="1360"/>
                  </a:cubicBezTo>
                  <a:cubicBezTo>
                    <a:pt x="339" y="1360"/>
                    <a:pt x="339" y="1409"/>
                    <a:pt x="331" y="1431"/>
                  </a:cubicBezTo>
                  <a:cubicBezTo>
                    <a:pt x="300" y="1565"/>
                    <a:pt x="386" y="1699"/>
                    <a:pt x="323" y="1832"/>
                  </a:cubicBezTo>
                  <a:cubicBezTo>
                    <a:pt x="292" y="1888"/>
                    <a:pt x="300" y="1958"/>
                    <a:pt x="347" y="2005"/>
                  </a:cubicBezTo>
                  <a:cubicBezTo>
                    <a:pt x="449" y="2068"/>
                    <a:pt x="489" y="2186"/>
                    <a:pt x="457" y="2297"/>
                  </a:cubicBezTo>
                  <a:cubicBezTo>
                    <a:pt x="449" y="2336"/>
                    <a:pt x="465" y="2375"/>
                    <a:pt x="489" y="2407"/>
                  </a:cubicBezTo>
                  <a:cubicBezTo>
                    <a:pt x="599" y="2564"/>
                    <a:pt x="662" y="2745"/>
                    <a:pt x="662" y="2941"/>
                  </a:cubicBezTo>
                  <a:cubicBezTo>
                    <a:pt x="670" y="3067"/>
                    <a:pt x="709" y="3193"/>
                    <a:pt x="764" y="3311"/>
                  </a:cubicBezTo>
                  <a:cubicBezTo>
                    <a:pt x="787" y="3350"/>
                    <a:pt x="827" y="3382"/>
                    <a:pt x="819" y="3429"/>
                  </a:cubicBezTo>
                  <a:cubicBezTo>
                    <a:pt x="811" y="3665"/>
                    <a:pt x="953" y="3870"/>
                    <a:pt x="968" y="4098"/>
                  </a:cubicBezTo>
                  <a:cubicBezTo>
                    <a:pt x="976" y="4153"/>
                    <a:pt x="1016" y="4200"/>
                    <a:pt x="1071" y="4208"/>
                  </a:cubicBezTo>
                  <a:cubicBezTo>
                    <a:pt x="1157" y="4223"/>
                    <a:pt x="1165" y="4349"/>
                    <a:pt x="1236" y="4349"/>
                  </a:cubicBezTo>
                  <a:cubicBezTo>
                    <a:pt x="1425" y="4349"/>
                    <a:pt x="1244" y="4475"/>
                    <a:pt x="1307" y="4538"/>
                  </a:cubicBezTo>
                  <a:cubicBezTo>
                    <a:pt x="1370" y="4593"/>
                    <a:pt x="1362" y="4727"/>
                    <a:pt x="1417" y="4805"/>
                  </a:cubicBezTo>
                  <a:cubicBezTo>
                    <a:pt x="1613" y="5112"/>
                    <a:pt x="1826" y="5403"/>
                    <a:pt x="2038" y="5710"/>
                  </a:cubicBezTo>
                  <a:cubicBezTo>
                    <a:pt x="2046" y="5726"/>
                    <a:pt x="2062" y="5741"/>
                    <a:pt x="2085" y="5749"/>
                  </a:cubicBezTo>
                  <a:cubicBezTo>
                    <a:pt x="2187" y="5765"/>
                    <a:pt x="2266" y="5844"/>
                    <a:pt x="2274" y="5946"/>
                  </a:cubicBezTo>
                  <a:cubicBezTo>
                    <a:pt x="2278" y="5975"/>
                    <a:pt x="2302" y="5993"/>
                    <a:pt x="2329" y="5993"/>
                  </a:cubicBezTo>
                  <a:cubicBezTo>
                    <a:pt x="2352" y="5993"/>
                    <a:pt x="2377" y="5979"/>
                    <a:pt x="2392" y="5946"/>
                  </a:cubicBezTo>
                  <a:cubicBezTo>
                    <a:pt x="2455" y="5781"/>
                    <a:pt x="2573" y="5647"/>
                    <a:pt x="2722" y="5553"/>
                  </a:cubicBezTo>
                  <a:cubicBezTo>
                    <a:pt x="2754" y="5529"/>
                    <a:pt x="2777" y="5482"/>
                    <a:pt x="2793" y="5443"/>
                  </a:cubicBezTo>
                  <a:cubicBezTo>
                    <a:pt x="2817" y="5403"/>
                    <a:pt x="2817" y="5372"/>
                    <a:pt x="2793" y="5356"/>
                  </a:cubicBezTo>
                  <a:cubicBezTo>
                    <a:pt x="2675" y="5301"/>
                    <a:pt x="2683" y="5175"/>
                    <a:pt x="2644" y="5073"/>
                  </a:cubicBezTo>
                  <a:cubicBezTo>
                    <a:pt x="2479" y="4735"/>
                    <a:pt x="2298" y="4404"/>
                    <a:pt x="2101" y="4082"/>
                  </a:cubicBezTo>
                  <a:cubicBezTo>
                    <a:pt x="2014" y="3940"/>
                    <a:pt x="2046" y="3720"/>
                    <a:pt x="2195" y="3689"/>
                  </a:cubicBezTo>
                  <a:cubicBezTo>
                    <a:pt x="2345" y="3657"/>
                    <a:pt x="2439" y="3508"/>
                    <a:pt x="2604" y="3492"/>
                  </a:cubicBezTo>
                  <a:cubicBezTo>
                    <a:pt x="2636" y="3484"/>
                    <a:pt x="2652" y="3453"/>
                    <a:pt x="2652" y="3421"/>
                  </a:cubicBezTo>
                  <a:cubicBezTo>
                    <a:pt x="2639" y="3402"/>
                    <a:pt x="2624" y="3396"/>
                    <a:pt x="2608" y="3396"/>
                  </a:cubicBezTo>
                  <a:cubicBezTo>
                    <a:pt x="2583" y="3396"/>
                    <a:pt x="2557" y="3409"/>
                    <a:pt x="2536" y="3409"/>
                  </a:cubicBezTo>
                  <a:cubicBezTo>
                    <a:pt x="2526" y="3409"/>
                    <a:pt x="2517" y="3406"/>
                    <a:pt x="2510" y="3398"/>
                  </a:cubicBezTo>
                  <a:cubicBezTo>
                    <a:pt x="2470" y="3355"/>
                    <a:pt x="2431" y="3339"/>
                    <a:pt x="2393" y="3339"/>
                  </a:cubicBezTo>
                  <a:cubicBezTo>
                    <a:pt x="2327" y="3339"/>
                    <a:pt x="2266" y="3386"/>
                    <a:pt x="2211" y="3421"/>
                  </a:cubicBezTo>
                  <a:cubicBezTo>
                    <a:pt x="2148" y="3461"/>
                    <a:pt x="2093" y="3516"/>
                    <a:pt x="2054" y="3579"/>
                  </a:cubicBezTo>
                  <a:cubicBezTo>
                    <a:pt x="1983" y="3500"/>
                    <a:pt x="1904" y="3437"/>
                    <a:pt x="1826" y="3382"/>
                  </a:cubicBezTo>
                  <a:cubicBezTo>
                    <a:pt x="1747" y="3343"/>
                    <a:pt x="1763" y="3327"/>
                    <a:pt x="1779" y="3264"/>
                  </a:cubicBezTo>
                  <a:cubicBezTo>
                    <a:pt x="1818" y="3122"/>
                    <a:pt x="1873" y="2973"/>
                    <a:pt x="1771" y="2847"/>
                  </a:cubicBezTo>
                  <a:cubicBezTo>
                    <a:pt x="1582" y="2603"/>
                    <a:pt x="1598" y="2289"/>
                    <a:pt x="1472" y="2029"/>
                  </a:cubicBezTo>
                  <a:cubicBezTo>
                    <a:pt x="1464" y="2005"/>
                    <a:pt x="1464" y="1982"/>
                    <a:pt x="1472" y="1958"/>
                  </a:cubicBezTo>
                  <a:cubicBezTo>
                    <a:pt x="1487" y="1848"/>
                    <a:pt x="1472" y="1730"/>
                    <a:pt x="1425" y="1628"/>
                  </a:cubicBezTo>
                  <a:cubicBezTo>
                    <a:pt x="1354" y="1431"/>
                    <a:pt x="1354" y="1219"/>
                    <a:pt x="1267" y="1022"/>
                  </a:cubicBezTo>
                  <a:cubicBezTo>
                    <a:pt x="1235" y="938"/>
                    <a:pt x="1245" y="843"/>
                    <a:pt x="1157" y="843"/>
                  </a:cubicBezTo>
                  <a:cubicBezTo>
                    <a:pt x="1139" y="843"/>
                    <a:pt x="1115" y="847"/>
                    <a:pt x="1086" y="857"/>
                  </a:cubicBezTo>
                  <a:cubicBezTo>
                    <a:pt x="1083" y="858"/>
                    <a:pt x="1080" y="858"/>
                    <a:pt x="1076" y="858"/>
                  </a:cubicBezTo>
                  <a:cubicBezTo>
                    <a:pt x="1039" y="858"/>
                    <a:pt x="1001" y="820"/>
                    <a:pt x="1008" y="763"/>
                  </a:cubicBezTo>
                  <a:cubicBezTo>
                    <a:pt x="1014" y="730"/>
                    <a:pt x="1021" y="696"/>
                    <a:pt x="1056" y="696"/>
                  </a:cubicBezTo>
                  <a:cubicBezTo>
                    <a:pt x="1063" y="696"/>
                    <a:pt x="1070" y="697"/>
                    <a:pt x="1079" y="700"/>
                  </a:cubicBezTo>
                  <a:cubicBezTo>
                    <a:pt x="1097" y="706"/>
                    <a:pt x="1112" y="708"/>
                    <a:pt x="1125" y="708"/>
                  </a:cubicBezTo>
                  <a:cubicBezTo>
                    <a:pt x="1180" y="708"/>
                    <a:pt x="1176" y="656"/>
                    <a:pt x="1157" y="598"/>
                  </a:cubicBezTo>
                  <a:cubicBezTo>
                    <a:pt x="1118" y="503"/>
                    <a:pt x="1086" y="385"/>
                    <a:pt x="968" y="354"/>
                  </a:cubicBezTo>
                  <a:cubicBezTo>
                    <a:pt x="835" y="322"/>
                    <a:pt x="795" y="228"/>
                    <a:pt x="748" y="126"/>
                  </a:cubicBezTo>
                  <a:cubicBezTo>
                    <a:pt x="713" y="43"/>
                    <a:pt x="669" y="1"/>
                    <a:pt x="603" y="1"/>
                  </a:cubicBezTo>
                  <a:close/>
                </a:path>
              </a:pathLst>
            </a:custGeom>
            <a:solidFill>
              <a:schemeClr val="accent1"/>
            </a:solidFill>
            <a:ln w="0">
              <a:noFill/>
            </a:ln>
          </p:spPr>
          <p:style>
            <a:lnRef idx="0"/>
            <a:fillRef idx="0"/>
            <a:effectRef idx="0"/>
            <a:fontRef idx="minor"/>
          </p:style>
          <p:txBody>
            <a:bodyPr lIns="90000" rIns="90000" tIns="91440" bIns="91440" anchor="ctr">
              <a:noAutofit/>
            </a:bodyPr>
            <a:p>
              <a:pPr>
                <a:lnSpc>
                  <a:spcPct val="100000"/>
                </a:lnSpc>
                <a:tabLst>
                  <a:tab algn="l" pos="0"/>
                </a:tabLst>
              </a:pPr>
              <a:endParaRPr b="0" lang="pt-BR" sz="1400" spc="-1" strike="noStrike">
                <a:solidFill>
                  <a:srgbClr val="000000"/>
                </a:solidFill>
                <a:latin typeface="Arial"/>
                <a:ea typeface="DejaVu Sans"/>
              </a:endParaRPr>
            </a:p>
          </p:txBody>
        </p:sp>
        <p:sp>
          <p:nvSpPr>
            <p:cNvPr id="246" name="Google Shape;529;p17"/>
            <p:cNvSpPr/>
            <p:nvPr/>
          </p:nvSpPr>
          <p:spPr>
            <a:xfrm flipH="1">
              <a:off x="8716680" y="4743000"/>
              <a:ext cx="231480" cy="318960"/>
            </a:xfrm>
            <a:custGeom>
              <a:avLst/>
              <a:gdLst>
                <a:gd name="textAreaLeft" fmla="*/ 720 w 231480"/>
                <a:gd name="textAreaRight" fmla="*/ 233640 w 231480"/>
                <a:gd name="textAreaTop" fmla="*/ 0 h 318960"/>
                <a:gd name="textAreaBottom" fmla="*/ 320400 h 318960"/>
              </a:gdLst>
              <a:ahLst/>
              <a:rect l="textAreaLeft" t="textAreaTop" r="textAreaRight" b="textAreaBottom"/>
              <a:pathLst>
                <a:path w="3792" h="5217">
                  <a:moveTo>
                    <a:pt x="528" y="0"/>
                  </a:moveTo>
                  <a:cubicBezTo>
                    <a:pt x="488" y="0"/>
                    <a:pt x="448" y="18"/>
                    <a:pt x="418" y="56"/>
                  </a:cubicBezTo>
                  <a:cubicBezTo>
                    <a:pt x="347" y="118"/>
                    <a:pt x="260" y="166"/>
                    <a:pt x="174" y="213"/>
                  </a:cubicBezTo>
                  <a:cubicBezTo>
                    <a:pt x="1" y="315"/>
                    <a:pt x="1" y="307"/>
                    <a:pt x="56" y="512"/>
                  </a:cubicBezTo>
                  <a:cubicBezTo>
                    <a:pt x="72" y="559"/>
                    <a:pt x="80" y="598"/>
                    <a:pt x="80" y="645"/>
                  </a:cubicBezTo>
                  <a:cubicBezTo>
                    <a:pt x="80" y="818"/>
                    <a:pt x="119" y="991"/>
                    <a:pt x="198" y="1149"/>
                  </a:cubicBezTo>
                  <a:cubicBezTo>
                    <a:pt x="268" y="1314"/>
                    <a:pt x="308" y="1495"/>
                    <a:pt x="378" y="1660"/>
                  </a:cubicBezTo>
                  <a:cubicBezTo>
                    <a:pt x="496" y="1943"/>
                    <a:pt x="520" y="2281"/>
                    <a:pt x="780" y="2502"/>
                  </a:cubicBezTo>
                  <a:lnTo>
                    <a:pt x="780" y="2517"/>
                  </a:lnTo>
                  <a:cubicBezTo>
                    <a:pt x="850" y="2690"/>
                    <a:pt x="898" y="2879"/>
                    <a:pt x="1047" y="3013"/>
                  </a:cubicBezTo>
                  <a:cubicBezTo>
                    <a:pt x="1078" y="3036"/>
                    <a:pt x="1078" y="3084"/>
                    <a:pt x="1047" y="3107"/>
                  </a:cubicBezTo>
                  <a:cubicBezTo>
                    <a:pt x="1023" y="3107"/>
                    <a:pt x="1000" y="3107"/>
                    <a:pt x="984" y="3099"/>
                  </a:cubicBezTo>
                  <a:cubicBezTo>
                    <a:pt x="915" y="3082"/>
                    <a:pt x="846" y="3043"/>
                    <a:pt x="783" y="3043"/>
                  </a:cubicBezTo>
                  <a:cubicBezTo>
                    <a:pt x="732" y="3043"/>
                    <a:pt x="685" y="3069"/>
                    <a:pt x="646" y="3154"/>
                  </a:cubicBezTo>
                  <a:cubicBezTo>
                    <a:pt x="630" y="3175"/>
                    <a:pt x="611" y="3186"/>
                    <a:pt x="591" y="3186"/>
                  </a:cubicBezTo>
                  <a:cubicBezTo>
                    <a:pt x="580" y="3186"/>
                    <a:pt x="570" y="3183"/>
                    <a:pt x="559" y="3178"/>
                  </a:cubicBezTo>
                  <a:cubicBezTo>
                    <a:pt x="537" y="3172"/>
                    <a:pt x="518" y="3169"/>
                    <a:pt x="501" y="3169"/>
                  </a:cubicBezTo>
                  <a:cubicBezTo>
                    <a:pt x="431" y="3169"/>
                    <a:pt x="410" y="3221"/>
                    <a:pt x="410" y="3304"/>
                  </a:cubicBezTo>
                  <a:cubicBezTo>
                    <a:pt x="410" y="3375"/>
                    <a:pt x="339" y="3422"/>
                    <a:pt x="347" y="3500"/>
                  </a:cubicBezTo>
                  <a:cubicBezTo>
                    <a:pt x="359" y="3503"/>
                    <a:pt x="370" y="3504"/>
                    <a:pt x="381" y="3504"/>
                  </a:cubicBezTo>
                  <a:cubicBezTo>
                    <a:pt x="446" y="3504"/>
                    <a:pt x="501" y="3466"/>
                    <a:pt x="528" y="3406"/>
                  </a:cubicBezTo>
                  <a:cubicBezTo>
                    <a:pt x="551" y="3367"/>
                    <a:pt x="559" y="3335"/>
                    <a:pt x="583" y="3304"/>
                  </a:cubicBezTo>
                  <a:cubicBezTo>
                    <a:pt x="598" y="3288"/>
                    <a:pt x="624" y="3266"/>
                    <a:pt x="645" y="3266"/>
                  </a:cubicBezTo>
                  <a:cubicBezTo>
                    <a:pt x="655" y="3266"/>
                    <a:pt x="664" y="3272"/>
                    <a:pt x="669" y="3288"/>
                  </a:cubicBezTo>
                  <a:cubicBezTo>
                    <a:pt x="692" y="3337"/>
                    <a:pt x="711" y="3356"/>
                    <a:pt x="737" y="3356"/>
                  </a:cubicBezTo>
                  <a:cubicBezTo>
                    <a:pt x="757" y="3356"/>
                    <a:pt x="780" y="3345"/>
                    <a:pt x="811" y="3327"/>
                  </a:cubicBezTo>
                  <a:cubicBezTo>
                    <a:pt x="874" y="3288"/>
                    <a:pt x="984" y="3304"/>
                    <a:pt x="1071" y="3257"/>
                  </a:cubicBezTo>
                  <a:cubicBezTo>
                    <a:pt x="1087" y="3248"/>
                    <a:pt x="1104" y="3244"/>
                    <a:pt x="1119" y="3244"/>
                  </a:cubicBezTo>
                  <a:cubicBezTo>
                    <a:pt x="1161" y="3244"/>
                    <a:pt x="1197" y="3274"/>
                    <a:pt x="1220" y="3320"/>
                  </a:cubicBezTo>
                  <a:cubicBezTo>
                    <a:pt x="1330" y="3556"/>
                    <a:pt x="1487" y="3760"/>
                    <a:pt x="1676" y="3933"/>
                  </a:cubicBezTo>
                  <a:cubicBezTo>
                    <a:pt x="1818" y="4067"/>
                    <a:pt x="1849" y="4287"/>
                    <a:pt x="2022" y="4405"/>
                  </a:cubicBezTo>
                  <a:cubicBezTo>
                    <a:pt x="2117" y="4484"/>
                    <a:pt x="2195" y="4578"/>
                    <a:pt x="2250" y="4688"/>
                  </a:cubicBezTo>
                  <a:cubicBezTo>
                    <a:pt x="2408" y="4971"/>
                    <a:pt x="2675" y="5066"/>
                    <a:pt x="2966" y="5105"/>
                  </a:cubicBezTo>
                  <a:cubicBezTo>
                    <a:pt x="3084" y="5121"/>
                    <a:pt x="3218" y="5113"/>
                    <a:pt x="3312" y="5176"/>
                  </a:cubicBezTo>
                  <a:cubicBezTo>
                    <a:pt x="3355" y="5204"/>
                    <a:pt x="3390" y="5216"/>
                    <a:pt x="3421" y="5216"/>
                  </a:cubicBezTo>
                  <a:cubicBezTo>
                    <a:pt x="3476" y="5216"/>
                    <a:pt x="3516" y="5179"/>
                    <a:pt x="3556" y="5129"/>
                  </a:cubicBezTo>
                  <a:cubicBezTo>
                    <a:pt x="3611" y="5066"/>
                    <a:pt x="3666" y="5018"/>
                    <a:pt x="3713" y="4963"/>
                  </a:cubicBezTo>
                  <a:cubicBezTo>
                    <a:pt x="3768" y="4900"/>
                    <a:pt x="3792" y="4838"/>
                    <a:pt x="3713" y="4782"/>
                  </a:cubicBezTo>
                  <a:cubicBezTo>
                    <a:pt x="3540" y="4665"/>
                    <a:pt x="3407" y="4491"/>
                    <a:pt x="3210" y="4389"/>
                  </a:cubicBezTo>
                  <a:cubicBezTo>
                    <a:pt x="3139" y="4350"/>
                    <a:pt x="3076" y="4295"/>
                    <a:pt x="3029" y="4224"/>
                  </a:cubicBezTo>
                  <a:cubicBezTo>
                    <a:pt x="2927" y="4090"/>
                    <a:pt x="2809" y="3965"/>
                    <a:pt x="2675" y="3870"/>
                  </a:cubicBezTo>
                  <a:cubicBezTo>
                    <a:pt x="2573" y="3799"/>
                    <a:pt x="2494" y="3705"/>
                    <a:pt x="2439" y="3603"/>
                  </a:cubicBezTo>
                  <a:cubicBezTo>
                    <a:pt x="2345" y="3430"/>
                    <a:pt x="2235" y="3265"/>
                    <a:pt x="2101" y="3115"/>
                  </a:cubicBezTo>
                  <a:cubicBezTo>
                    <a:pt x="1896" y="2871"/>
                    <a:pt x="1786" y="2596"/>
                    <a:pt x="1841" y="2266"/>
                  </a:cubicBezTo>
                  <a:cubicBezTo>
                    <a:pt x="1865" y="2171"/>
                    <a:pt x="1857" y="2077"/>
                    <a:pt x="1826" y="1982"/>
                  </a:cubicBezTo>
                  <a:cubicBezTo>
                    <a:pt x="1776" y="1996"/>
                    <a:pt x="1732" y="2003"/>
                    <a:pt x="1692" y="2003"/>
                  </a:cubicBezTo>
                  <a:cubicBezTo>
                    <a:pt x="1567" y="2003"/>
                    <a:pt x="1488" y="1935"/>
                    <a:pt x="1440" y="1786"/>
                  </a:cubicBezTo>
                  <a:cubicBezTo>
                    <a:pt x="1385" y="1597"/>
                    <a:pt x="1291" y="1424"/>
                    <a:pt x="1157" y="1282"/>
                  </a:cubicBezTo>
                  <a:cubicBezTo>
                    <a:pt x="1134" y="1259"/>
                    <a:pt x="1126" y="1227"/>
                    <a:pt x="1126" y="1196"/>
                  </a:cubicBezTo>
                  <a:cubicBezTo>
                    <a:pt x="1126" y="826"/>
                    <a:pt x="874" y="543"/>
                    <a:pt x="764" y="213"/>
                  </a:cubicBezTo>
                  <a:cubicBezTo>
                    <a:pt x="748" y="150"/>
                    <a:pt x="677" y="118"/>
                    <a:pt x="638" y="63"/>
                  </a:cubicBezTo>
                  <a:cubicBezTo>
                    <a:pt x="613" y="22"/>
                    <a:pt x="571" y="0"/>
                    <a:pt x="528" y="0"/>
                  </a:cubicBezTo>
                  <a:close/>
                </a:path>
              </a:pathLst>
            </a:custGeom>
            <a:solidFill>
              <a:schemeClr val="accent1"/>
            </a:solidFill>
            <a:ln w="0">
              <a:noFill/>
            </a:ln>
          </p:spPr>
          <p:style>
            <a:lnRef idx="0"/>
            <a:fillRef idx="0"/>
            <a:effectRef idx="0"/>
            <a:fontRef idx="minor"/>
          </p:style>
          <p:txBody>
            <a:bodyPr lIns="90000" rIns="90000" tIns="91440" bIns="91440" anchor="ctr">
              <a:noAutofit/>
            </a:bodyPr>
            <a:p>
              <a:pPr>
                <a:lnSpc>
                  <a:spcPct val="100000"/>
                </a:lnSpc>
                <a:tabLst>
                  <a:tab algn="l" pos="0"/>
                </a:tabLst>
              </a:pPr>
              <a:endParaRPr b="0" lang="pt-BR" sz="1400" spc="-1" strike="noStrike">
                <a:solidFill>
                  <a:srgbClr val="000000"/>
                </a:solidFill>
                <a:latin typeface="Arial"/>
                <a:ea typeface="DejaVu Sans"/>
              </a:endParaRPr>
            </a:p>
          </p:txBody>
        </p:sp>
        <p:sp>
          <p:nvSpPr>
            <p:cNvPr id="247" name="Google Shape;530;p17"/>
            <p:cNvSpPr/>
            <p:nvPr/>
          </p:nvSpPr>
          <p:spPr>
            <a:xfrm flipH="1">
              <a:off x="7938720" y="5500080"/>
              <a:ext cx="241200" cy="296280"/>
            </a:xfrm>
            <a:custGeom>
              <a:avLst/>
              <a:gdLst>
                <a:gd name="textAreaLeft" fmla="*/ -720 w 241200"/>
                <a:gd name="textAreaRight" fmla="*/ 241920 w 241200"/>
                <a:gd name="textAreaTop" fmla="*/ 0 h 296280"/>
                <a:gd name="textAreaBottom" fmla="*/ 297720 h 296280"/>
              </a:gdLst>
              <a:ahLst/>
              <a:rect l="textAreaLeft" t="textAreaTop" r="textAreaRight" b="textAreaBottom"/>
              <a:pathLst>
                <a:path w="3949" h="4844">
                  <a:moveTo>
                    <a:pt x="393" y="1"/>
                  </a:moveTo>
                  <a:cubicBezTo>
                    <a:pt x="346" y="1"/>
                    <a:pt x="291" y="34"/>
                    <a:pt x="189" y="96"/>
                  </a:cubicBezTo>
                  <a:cubicBezTo>
                    <a:pt x="158" y="111"/>
                    <a:pt x="126" y="143"/>
                    <a:pt x="87" y="158"/>
                  </a:cubicBezTo>
                  <a:cubicBezTo>
                    <a:pt x="1" y="206"/>
                    <a:pt x="16" y="261"/>
                    <a:pt x="64" y="324"/>
                  </a:cubicBezTo>
                  <a:cubicBezTo>
                    <a:pt x="87" y="355"/>
                    <a:pt x="126" y="371"/>
                    <a:pt x="150" y="402"/>
                  </a:cubicBezTo>
                  <a:cubicBezTo>
                    <a:pt x="221" y="505"/>
                    <a:pt x="276" y="615"/>
                    <a:pt x="307" y="740"/>
                  </a:cubicBezTo>
                  <a:cubicBezTo>
                    <a:pt x="189" y="851"/>
                    <a:pt x="299" y="898"/>
                    <a:pt x="370" y="945"/>
                  </a:cubicBezTo>
                  <a:cubicBezTo>
                    <a:pt x="433" y="992"/>
                    <a:pt x="457" y="1016"/>
                    <a:pt x="449" y="1087"/>
                  </a:cubicBezTo>
                  <a:cubicBezTo>
                    <a:pt x="433" y="1252"/>
                    <a:pt x="528" y="1346"/>
                    <a:pt x="646" y="1425"/>
                  </a:cubicBezTo>
                  <a:cubicBezTo>
                    <a:pt x="803" y="1519"/>
                    <a:pt x="913" y="1676"/>
                    <a:pt x="968" y="1849"/>
                  </a:cubicBezTo>
                  <a:cubicBezTo>
                    <a:pt x="1023" y="2023"/>
                    <a:pt x="1133" y="2172"/>
                    <a:pt x="1290" y="2266"/>
                  </a:cubicBezTo>
                  <a:cubicBezTo>
                    <a:pt x="1322" y="2290"/>
                    <a:pt x="1346" y="2314"/>
                    <a:pt x="1369" y="2345"/>
                  </a:cubicBezTo>
                  <a:cubicBezTo>
                    <a:pt x="1558" y="2652"/>
                    <a:pt x="1817" y="2896"/>
                    <a:pt x="2014" y="3194"/>
                  </a:cubicBezTo>
                  <a:cubicBezTo>
                    <a:pt x="2124" y="3367"/>
                    <a:pt x="2274" y="3501"/>
                    <a:pt x="2384" y="3666"/>
                  </a:cubicBezTo>
                  <a:cubicBezTo>
                    <a:pt x="2675" y="4067"/>
                    <a:pt x="3021" y="4429"/>
                    <a:pt x="3414" y="4736"/>
                  </a:cubicBezTo>
                  <a:cubicBezTo>
                    <a:pt x="3501" y="4783"/>
                    <a:pt x="3603" y="4823"/>
                    <a:pt x="3705" y="4838"/>
                  </a:cubicBezTo>
                  <a:cubicBezTo>
                    <a:pt x="3715" y="4842"/>
                    <a:pt x="3723" y="4844"/>
                    <a:pt x="3730" y="4844"/>
                  </a:cubicBezTo>
                  <a:cubicBezTo>
                    <a:pt x="3784" y="4844"/>
                    <a:pt x="3760" y="4748"/>
                    <a:pt x="3815" y="4720"/>
                  </a:cubicBezTo>
                  <a:cubicBezTo>
                    <a:pt x="3917" y="4697"/>
                    <a:pt x="3949" y="4571"/>
                    <a:pt x="3878" y="4492"/>
                  </a:cubicBezTo>
                  <a:cubicBezTo>
                    <a:pt x="3847" y="4429"/>
                    <a:pt x="3799" y="4366"/>
                    <a:pt x="3737" y="4319"/>
                  </a:cubicBezTo>
                  <a:cubicBezTo>
                    <a:pt x="3461" y="4178"/>
                    <a:pt x="3328" y="3879"/>
                    <a:pt x="3084" y="3706"/>
                  </a:cubicBezTo>
                  <a:cubicBezTo>
                    <a:pt x="3005" y="3643"/>
                    <a:pt x="2950" y="3556"/>
                    <a:pt x="2934" y="3454"/>
                  </a:cubicBezTo>
                  <a:cubicBezTo>
                    <a:pt x="2926" y="3367"/>
                    <a:pt x="3037" y="3344"/>
                    <a:pt x="3076" y="3289"/>
                  </a:cubicBezTo>
                  <a:cubicBezTo>
                    <a:pt x="3155" y="3187"/>
                    <a:pt x="3155" y="3171"/>
                    <a:pt x="3044" y="3132"/>
                  </a:cubicBezTo>
                  <a:cubicBezTo>
                    <a:pt x="2903" y="3084"/>
                    <a:pt x="2753" y="3053"/>
                    <a:pt x="2761" y="2856"/>
                  </a:cubicBezTo>
                  <a:cubicBezTo>
                    <a:pt x="2761" y="2848"/>
                    <a:pt x="2746" y="2825"/>
                    <a:pt x="2738" y="2825"/>
                  </a:cubicBezTo>
                  <a:cubicBezTo>
                    <a:pt x="2727" y="2827"/>
                    <a:pt x="2718" y="2828"/>
                    <a:pt x="2710" y="2828"/>
                  </a:cubicBezTo>
                  <a:cubicBezTo>
                    <a:pt x="2609" y="2828"/>
                    <a:pt x="2635" y="2667"/>
                    <a:pt x="2541" y="2667"/>
                  </a:cubicBezTo>
                  <a:cubicBezTo>
                    <a:pt x="2502" y="2652"/>
                    <a:pt x="2478" y="2612"/>
                    <a:pt x="2494" y="2573"/>
                  </a:cubicBezTo>
                  <a:cubicBezTo>
                    <a:pt x="2565" y="2424"/>
                    <a:pt x="2470" y="2329"/>
                    <a:pt x="2384" y="2235"/>
                  </a:cubicBezTo>
                  <a:cubicBezTo>
                    <a:pt x="2329" y="2188"/>
                    <a:pt x="2297" y="2117"/>
                    <a:pt x="2289" y="2046"/>
                  </a:cubicBezTo>
                  <a:cubicBezTo>
                    <a:pt x="2211" y="1857"/>
                    <a:pt x="2006" y="1739"/>
                    <a:pt x="1865" y="1574"/>
                  </a:cubicBezTo>
                  <a:cubicBezTo>
                    <a:pt x="1731" y="1440"/>
                    <a:pt x="1613" y="1299"/>
                    <a:pt x="1503" y="1149"/>
                  </a:cubicBezTo>
                  <a:cubicBezTo>
                    <a:pt x="1464" y="1063"/>
                    <a:pt x="1393" y="1000"/>
                    <a:pt x="1322" y="953"/>
                  </a:cubicBezTo>
                  <a:cubicBezTo>
                    <a:pt x="1220" y="890"/>
                    <a:pt x="1141" y="811"/>
                    <a:pt x="1078" y="717"/>
                  </a:cubicBezTo>
                  <a:cubicBezTo>
                    <a:pt x="929" y="512"/>
                    <a:pt x="771" y="324"/>
                    <a:pt x="590" y="143"/>
                  </a:cubicBezTo>
                  <a:cubicBezTo>
                    <a:pt x="493" y="45"/>
                    <a:pt x="448" y="1"/>
                    <a:pt x="393" y="1"/>
                  </a:cubicBezTo>
                  <a:close/>
                </a:path>
              </a:pathLst>
            </a:custGeom>
            <a:solidFill>
              <a:schemeClr val="accent1"/>
            </a:solidFill>
            <a:ln w="0">
              <a:noFill/>
            </a:ln>
          </p:spPr>
          <p:style>
            <a:lnRef idx="0"/>
            <a:fillRef idx="0"/>
            <a:effectRef idx="0"/>
            <a:fontRef idx="minor"/>
          </p:style>
          <p:txBody>
            <a:bodyPr lIns="90000" rIns="90000" tIns="91440" bIns="91440" anchor="ctr">
              <a:noAutofit/>
            </a:bodyPr>
            <a:p>
              <a:pPr>
                <a:lnSpc>
                  <a:spcPct val="100000"/>
                </a:lnSpc>
                <a:tabLst>
                  <a:tab algn="l" pos="0"/>
                </a:tabLst>
              </a:pPr>
              <a:endParaRPr b="0" lang="pt-BR" sz="1400" spc="-1" strike="noStrike">
                <a:solidFill>
                  <a:srgbClr val="000000"/>
                </a:solidFill>
                <a:latin typeface="Arial"/>
                <a:ea typeface="DejaVu Sans"/>
              </a:endParaRPr>
            </a:p>
          </p:txBody>
        </p:sp>
        <p:sp>
          <p:nvSpPr>
            <p:cNvPr id="248" name="Google Shape;531;p17"/>
            <p:cNvSpPr/>
            <p:nvPr/>
          </p:nvSpPr>
          <p:spPr>
            <a:xfrm flipH="1">
              <a:off x="8720280" y="4604040"/>
              <a:ext cx="177840" cy="161640"/>
            </a:xfrm>
            <a:custGeom>
              <a:avLst/>
              <a:gdLst>
                <a:gd name="textAreaLeft" fmla="*/ -720 w 177840"/>
                <a:gd name="textAreaRight" fmla="*/ 178560 w 177840"/>
                <a:gd name="textAreaTop" fmla="*/ 0 h 161640"/>
                <a:gd name="textAreaBottom" fmla="*/ 163080 h 161640"/>
              </a:gdLst>
              <a:ahLst/>
              <a:rect l="textAreaLeft" t="textAreaTop" r="textAreaRight" b="textAreaBottom"/>
              <a:pathLst>
                <a:path w="2919" h="2652">
                  <a:moveTo>
                    <a:pt x="321" y="1"/>
                  </a:moveTo>
                  <a:cubicBezTo>
                    <a:pt x="277" y="1"/>
                    <a:pt x="241" y="9"/>
                    <a:pt x="228" y="30"/>
                  </a:cubicBezTo>
                  <a:cubicBezTo>
                    <a:pt x="149" y="124"/>
                    <a:pt x="94" y="234"/>
                    <a:pt x="87" y="360"/>
                  </a:cubicBezTo>
                  <a:cubicBezTo>
                    <a:pt x="87" y="399"/>
                    <a:pt x="87" y="454"/>
                    <a:pt x="126" y="454"/>
                  </a:cubicBezTo>
                  <a:cubicBezTo>
                    <a:pt x="220" y="454"/>
                    <a:pt x="189" y="502"/>
                    <a:pt x="181" y="557"/>
                  </a:cubicBezTo>
                  <a:cubicBezTo>
                    <a:pt x="165" y="612"/>
                    <a:pt x="165" y="667"/>
                    <a:pt x="165" y="722"/>
                  </a:cubicBezTo>
                  <a:cubicBezTo>
                    <a:pt x="120" y="722"/>
                    <a:pt x="91" y="685"/>
                    <a:pt x="60" y="685"/>
                  </a:cubicBezTo>
                  <a:cubicBezTo>
                    <a:pt x="53" y="685"/>
                    <a:pt x="46" y="686"/>
                    <a:pt x="39" y="690"/>
                  </a:cubicBezTo>
                  <a:cubicBezTo>
                    <a:pt x="8" y="714"/>
                    <a:pt x="0" y="753"/>
                    <a:pt x="24" y="785"/>
                  </a:cubicBezTo>
                  <a:cubicBezTo>
                    <a:pt x="39" y="840"/>
                    <a:pt x="71" y="887"/>
                    <a:pt x="94" y="934"/>
                  </a:cubicBezTo>
                  <a:cubicBezTo>
                    <a:pt x="165" y="1217"/>
                    <a:pt x="354" y="1461"/>
                    <a:pt x="606" y="1611"/>
                  </a:cubicBezTo>
                  <a:cubicBezTo>
                    <a:pt x="716" y="1674"/>
                    <a:pt x="834" y="1689"/>
                    <a:pt x="928" y="1768"/>
                  </a:cubicBezTo>
                  <a:cubicBezTo>
                    <a:pt x="1093" y="1903"/>
                    <a:pt x="1251" y="2052"/>
                    <a:pt x="1477" y="2052"/>
                  </a:cubicBezTo>
                  <a:cubicBezTo>
                    <a:pt x="1488" y="2052"/>
                    <a:pt x="1499" y="2052"/>
                    <a:pt x="1510" y="2051"/>
                  </a:cubicBezTo>
                  <a:cubicBezTo>
                    <a:pt x="1549" y="2051"/>
                    <a:pt x="1581" y="2083"/>
                    <a:pt x="1612" y="2106"/>
                  </a:cubicBezTo>
                  <a:cubicBezTo>
                    <a:pt x="1801" y="2263"/>
                    <a:pt x="2006" y="2405"/>
                    <a:pt x="2218" y="2523"/>
                  </a:cubicBezTo>
                  <a:cubicBezTo>
                    <a:pt x="2375" y="2602"/>
                    <a:pt x="2533" y="2594"/>
                    <a:pt x="2674" y="2649"/>
                  </a:cubicBezTo>
                  <a:cubicBezTo>
                    <a:pt x="2681" y="2651"/>
                    <a:pt x="2687" y="2652"/>
                    <a:pt x="2693" y="2652"/>
                  </a:cubicBezTo>
                  <a:cubicBezTo>
                    <a:pt x="2710" y="2652"/>
                    <a:pt x="2726" y="2645"/>
                    <a:pt x="2737" y="2633"/>
                  </a:cubicBezTo>
                  <a:cubicBezTo>
                    <a:pt x="2781" y="2567"/>
                    <a:pt x="2750" y="2434"/>
                    <a:pt x="2878" y="2434"/>
                  </a:cubicBezTo>
                  <a:cubicBezTo>
                    <a:pt x="2887" y="2434"/>
                    <a:pt x="2898" y="2435"/>
                    <a:pt x="2910" y="2436"/>
                  </a:cubicBezTo>
                  <a:cubicBezTo>
                    <a:pt x="2910" y="2429"/>
                    <a:pt x="2918" y="2405"/>
                    <a:pt x="2910" y="2397"/>
                  </a:cubicBezTo>
                  <a:cubicBezTo>
                    <a:pt x="2832" y="2311"/>
                    <a:pt x="2879" y="2208"/>
                    <a:pt x="2863" y="2114"/>
                  </a:cubicBezTo>
                  <a:cubicBezTo>
                    <a:pt x="2863" y="2067"/>
                    <a:pt x="2863" y="2004"/>
                    <a:pt x="2816" y="1972"/>
                  </a:cubicBezTo>
                  <a:cubicBezTo>
                    <a:pt x="2714" y="1902"/>
                    <a:pt x="2596" y="1870"/>
                    <a:pt x="2596" y="1721"/>
                  </a:cubicBezTo>
                  <a:cubicBezTo>
                    <a:pt x="2454" y="1681"/>
                    <a:pt x="2415" y="1532"/>
                    <a:pt x="2312" y="1445"/>
                  </a:cubicBezTo>
                  <a:cubicBezTo>
                    <a:pt x="2242" y="1383"/>
                    <a:pt x="2132" y="1328"/>
                    <a:pt x="2155" y="1194"/>
                  </a:cubicBezTo>
                  <a:cubicBezTo>
                    <a:pt x="2155" y="1162"/>
                    <a:pt x="2124" y="1139"/>
                    <a:pt x="2092" y="1139"/>
                  </a:cubicBezTo>
                  <a:cubicBezTo>
                    <a:pt x="1982" y="1139"/>
                    <a:pt x="1919" y="1036"/>
                    <a:pt x="1833" y="1013"/>
                  </a:cubicBezTo>
                  <a:cubicBezTo>
                    <a:pt x="1758" y="992"/>
                    <a:pt x="1724" y="878"/>
                    <a:pt x="1635" y="878"/>
                  </a:cubicBezTo>
                  <a:cubicBezTo>
                    <a:pt x="1621" y="878"/>
                    <a:pt x="1606" y="881"/>
                    <a:pt x="1589" y="887"/>
                  </a:cubicBezTo>
                  <a:cubicBezTo>
                    <a:pt x="1573" y="871"/>
                    <a:pt x="1565" y="856"/>
                    <a:pt x="1557" y="832"/>
                  </a:cubicBezTo>
                  <a:cubicBezTo>
                    <a:pt x="1526" y="698"/>
                    <a:pt x="1416" y="628"/>
                    <a:pt x="1321" y="541"/>
                  </a:cubicBezTo>
                  <a:cubicBezTo>
                    <a:pt x="1227" y="454"/>
                    <a:pt x="1117" y="415"/>
                    <a:pt x="1030" y="336"/>
                  </a:cubicBezTo>
                  <a:cubicBezTo>
                    <a:pt x="959" y="265"/>
                    <a:pt x="893" y="156"/>
                    <a:pt x="774" y="156"/>
                  </a:cubicBezTo>
                  <a:cubicBezTo>
                    <a:pt x="749" y="156"/>
                    <a:pt x="722" y="160"/>
                    <a:pt x="692" y="171"/>
                  </a:cubicBezTo>
                  <a:cubicBezTo>
                    <a:pt x="687" y="173"/>
                    <a:pt x="682" y="174"/>
                    <a:pt x="678" y="174"/>
                  </a:cubicBezTo>
                  <a:cubicBezTo>
                    <a:pt x="640" y="174"/>
                    <a:pt x="618" y="121"/>
                    <a:pt x="590" y="93"/>
                  </a:cubicBezTo>
                  <a:cubicBezTo>
                    <a:pt x="547" y="39"/>
                    <a:pt x="415" y="1"/>
                    <a:pt x="321" y="1"/>
                  </a:cubicBezTo>
                  <a:close/>
                </a:path>
              </a:pathLst>
            </a:custGeom>
            <a:solidFill>
              <a:schemeClr val="accent1"/>
            </a:solidFill>
            <a:ln w="0">
              <a:noFill/>
            </a:ln>
          </p:spPr>
          <p:style>
            <a:lnRef idx="0"/>
            <a:fillRef idx="0"/>
            <a:effectRef idx="0"/>
            <a:fontRef idx="minor"/>
          </p:style>
          <p:txBody>
            <a:bodyPr lIns="90000" rIns="90000" tIns="81360" bIns="81360" anchor="ctr">
              <a:noAutofit/>
            </a:bodyPr>
            <a:p>
              <a:pPr>
                <a:lnSpc>
                  <a:spcPct val="100000"/>
                </a:lnSpc>
                <a:tabLst>
                  <a:tab algn="l" pos="0"/>
                </a:tabLst>
              </a:pPr>
              <a:endParaRPr b="0" lang="pt-BR" sz="1400" spc="-1" strike="noStrike">
                <a:solidFill>
                  <a:srgbClr val="000000"/>
                </a:solidFill>
                <a:latin typeface="Arial"/>
                <a:ea typeface="DejaVu Sans"/>
              </a:endParaRPr>
            </a:p>
          </p:txBody>
        </p:sp>
        <p:sp>
          <p:nvSpPr>
            <p:cNvPr id="249" name="Google Shape;532;p17"/>
            <p:cNvSpPr/>
            <p:nvPr/>
          </p:nvSpPr>
          <p:spPr>
            <a:xfrm flipH="1">
              <a:off x="8284680" y="4746240"/>
              <a:ext cx="148320" cy="157320"/>
            </a:xfrm>
            <a:custGeom>
              <a:avLst/>
              <a:gdLst>
                <a:gd name="textAreaLeft" fmla="*/ -720 w 148320"/>
                <a:gd name="textAreaRight" fmla="*/ 149040 w 148320"/>
                <a:gd name="textAreaTop" fmla="*/ 0 h 157320"/>
                <a:gd name="textAreaBottom" fmla="*/ 158760 h 157320"/>
              </a:gdLst>
              <a:ahLst/>
              <a:rect l="textAreaLeft" t="textAreaTop" r="textAreaRight" b="textAreaBottom"/>
              <a:pathLst>
                <a:path w="2439" h="2584">
                  <a:moveTo>
                    <a:pt x="513" y="1"/>
                  </a:moveTo>
                  <a:cubicBezTo>
                    <a:pt x="493" y="1"/>
                    <a:pt x="474" y="6"/>
                    <a:pt x="456" y="17"/>
                  </a:cubicBezTo>
                  <a:cubicBezTo>
                    <a:pt x="401" y="41"/>
                    <a:pt x="346" y="72"/>
                    <a:pt x="299" y="112"/>
                  </a:cubicBezTo>
                  <a:cubicBezTo>
                    <a:pt x="257" y="177"/>
                    <a:pt x="180" y="220"/>
                    <a:pt x="100" y="220"/>
                  </a:cubicBezTo>
                  <a:cubicBezTo>
                    <a:pt x="75" y="220"/>
                    <a:pt x="49" y="216"/>
                    <a:pt x="24" y="206"/>
                  </a:cubicBezTo>
                  <a:lnTo>
                    <a:pt x="24" y="206"/>
                  </a:lnTo>
                  <a:cubicBezTo>
                    <a:pt x="0" y="308"/>
                    <a:pt x="32" y="418"/>
                    <a:pt x="110" y="489"/>
                  </a:cubicBezTo>
                  <a:cubicBezTo>
                    <a:pt x="276" y="654"/>
                    <a:pt x="378" y="867"/>
                    <a:pt x="535" y="1024"/>
                  </a:cubicBezTo>
                  <a:cubicBezTo>
                    <a:pt x="645" y="1118"/>
                    <a:pt x="708" y="1236"/>
                    <a:pt x="732" y="1378"/>
                  </a:cubicBezTo>
                  <a:cubicBezTo>
                    <a:pt x="747" y="1582"/>
                    <a:pt x="897" y="1669"/>
                    <a:pt x="999" y="1811"/>
                  </a:cubicBezTo>
                  <a:cubicBezTo>
                    <a:pt x="1078" y="1897"/>
                    <a:pt x="1180" y="1976"/>
                    <a:pt x="1290" y="2023"/>
                  </a:cubicBezTo>
                  <a:cubicBezTo>
                    <a:pt x="1487" y="2157"/>
                    <a:pt x="1613" y="2369"/>
                    <a:pt x="1801" y="2511"/>
                  </a:cubicBezTo>
                  <a:cubicBezTo>
                    <a:pt x="1864" y="2558"/>
                    <a:pt x="1927" y="2583"/>
                    <a:pt x="1988" y="2583"/>
                  </a:cubicBezTo>
                  <a:cubicBezTo>
                    <a:pt x="2049" y="2583"/>
                    <a:pt x="2108" y="2558"/>
                    <a:pt x="2163" y="2503"/>
                  </a:cubicBezTo>
                  <a:cubicBezTo>
                    <a:pt x="2202" y="2455"/>
                    <a:pt x="2242" y="2416"/>
                    <a:pt x="2289" y="2377"/>
                  </a:cubicBezTo>
                  <a:cubicBezTo>
                    <a:pt x="2438" y="2282"/>
                    <a:pt x="2438" y="2227"/>
                    <a:pt x="2320" y="2102"/>
                  </a:cubicBezTo>
                  <a:cubicBezTo>
                    <a:pt x="2234" y="2015"/>
                    <a:pt x="2108" y="1952"/>
                    <a:pt x="2147" y="1795"/>
                  </a:cubicBezTo>
                  <a:cubicBezTo>
                    <a:pt x="2147" y="1755"/>
                    <a:pt x="2124" y="1716"/>
                    <a:pt x="2084" y="1700"/>
                  </a:cubicBezTo>
                  <a:cubicBezTo>
                    <a:pt x="1943" y="1677"/>
                    <a:pt x="1951" y="1551"/>
                    <a:pt x="1896" y="1464"/>
                  </a:cubicBezTo>
                  <a:cubicBezTo>
                    <a:pt x="1770" y="1228"/>
                    <a:pt x="1613" y="1016"/>
                    <a:pt x="1432" y="812"/>
                  </a:cubicBezTo>
                  <a:cubicBezTo>
                    <a:pt x="1345" y="709"/>
                    <a:pt x="1227" y="631"/>
                    <a:pt x="1101" y="584"/>
                  </a:cubicBezTo>
                  <a:cubicBezTo>
                    <a:pt x="983" y="552"/>
                    <a:pt x="889" y="466"/>
                    <a:pt x="842" y="348"/>
                  </a:cubicBezTo>
                  <a:cubicBezTo>
                    <a:pt x="795" y="237"/>
                    <a:pt x="677" y="151"/>
                    <a:pt x="606" y="41"/>
                  </a:cubicBezTo>
                  <a:cubicBezTo>
                    <a:pt x="581" y="16"/>
                    <a:pt x="547" y="1"/>
                    <a:pt x="513" y="1"/>
                  </a:cubicBezTo>
                  <a:close/>
                </a:path>
              </a:pathLst>
            </a:custGeom>
            <a:solidFill>
              <a:schemeClr val="accent1"/>
            </a:solidFill>
            <a:ln w="0">
              <a:noFill/>
            </a:ln>
          </p:spPr>
          <p:style>
            <a:lnRef idx="0"/>
            <a:fillRef idx="0"/>
            <a:effectRef idx="0"/>
            <a:fontRef idx="minor"/>
          </p:style>
          <p:txBody>
            <a:bodyPr lIns="90000" rIns="90000" tIns="79200" bIns="79200" anchor="ctr">
              <a:noAutofit/>
            </a:bodyPr>
            <a:p>
              <a:pPr>
                <a:lnSpc>
                  <a:spcPct val="100000"/>
                </a:lnSpc>
                <a:tabLst>
                  <a:tab algn="l" pos="0"/>
                </a:tabLst>
              </a:pPr>
              <a:endParaRPr b="0" lang="pt-BR" sz="1400" spc="-1" strike="noStrike">
                <a:solidFill>
                  <a:srgbClr val="000000"/>
                </a:solidFill>
                <a:latin typeface="Arial"/>
                <a:ea typeface="DejaVu Sans"/>
              </a:endParaRPr>
            </a:p>
          </p:txBody>
        </p:sp>
        <p:sp>
          <p:nvSpPr>
            <p:cNvPr id="250" name="Google Shape;533;p17"/>
            <p:cNvSpPr/>
            <p:nvPr/>
          </p:nvSpPr>
          <p:spPr>
            <a:xfrm flipH="1">
              <a:off x="7992720" y="5792760"/>
              <a:ext cx="156960" cy="87120"/>
            </a:xfrm>
            <a:custGeom>
              <a:avLst/>
              <a:gdLst>
                <a:gd name="textAreaLeft" fmla="*/ -720 w 156960"/>
                <a:gd name="textAreaRight" fmla="*/ 157680 w 156960"/>
                <a:gd name="textAreaTop" fmla="*/ 0 h 87120"/>
                <a:gd name="textAreaBottom" fmla="*/ 88560 h 87120"/>
              </a:gdLst>
              <a:ahLst/>
              <a:rect l="textAreaLeft" t="textAreaTop" r="textAreaRight" b="textAreaBottom"/>
              <a:pathLst>
                <a:path w="2580" h="1443">
                  <a:moveTo>
                    <a:pt x="334" y="0"/>
                  </a:moveTo>
                  <a:cubicBezTo>
                    <a:pt x="303" y="0"/>
                    <a:pt x="272" y="8"/>
                    <a:pt x="244" y="24"/>
                  </a:cubicBezTo>
                  <a:cubicBezTo>
                    <a:pt x="71" y="118"/>
                    <a:pt x="0" y="260"/>
                    <a:pt x="102" y="362"/>
                  </a:cubicBezTo>
                  <a:cubicBezTo>
                    <a:pt x="205" y="472"/>
                    <a:pt x="323" y="567"/>
                    <a:pt x="456" y="638"/>
                  </a:cubicBezTo>
                  <a:cubicBezTo>
                    <a:pt x="692" y="740"/>
                    <a:pt x="952" y="795"/>
                    <a:pt x="1156" y="952"/>
                  </a:cubicBezTo>
                  <a:cubicBezTo>
                    <a:pt x="1243" y="1015"/>
                    <a:pt x="1361" y="1007"/>
                    <a:pt x="1447" y="1070"/>
                  </a:cubicBezTo>
                  <a:cubicBezTo>
                    <a:pt x="1613" y="1196"/>
                    <a:pt x="1801" y="1306"/>
                    <a:pt x="1998" y="1385"/>
                  </a:cubicBezTo>
                  <a:cubicBezTo>
                    <a:pt x="2052" y="1405"/>
                    <a:pt x="2095" y="1443"/>
                    <a:pt x="2166" y="1443"/>
                  </a:cubicBezTo>
                  <a:cubicBezTo>
                    <a:pt x="2177" y="1443"/>
                    <a:pt x="2189" y="1442"/>
                    <a:pt x="2202" y="1440"/>
                  </a:cubicBezTo>
                  <a:cubicBezTo>
                    <a:pt x="2320" y="1416"/>
                    <a:pt x="2305" y="1330"/>
                    <a:pt x="2313" y="1251"/>
                  </a:cubicBezTo>
                  <a:cubicBezTo>
                    <a:pt x="2320" y="1212"/>
                    <a:pt x="2438" y="1180"/>
                    <a:pt x="2352" y="1133"/>
                  </a:cubicBezTo>
                  <a:cubicBezTo>
                    <a:pt x="2258" y="1078"/>
                    <a:pt x="2297" y="968"/>
                    <a:pt x="2258" y="889"/>
                  </a:cubicBezTo>
                  <a:cubicBezTo>
                    <a:pt x="2195" y="779"/>
                    <a:pt x="2376" y="795"/>
                    <a:pt x="2407" y="708"/>
                  </a:cubicBezTo>
                  <a:cubicBezTo>
                    <a:pt x="2407" y="693"/>
                    <a:pt x="2431" y="685"/>
                    <a:pt x="2438" y="669"/>
                  </a:cubicBezTo>
                  <a:cubicBezTo>
                    <a:pt x="2580" y="527"/>
                    <a:pt x="2564" y="472"/>
                    <a:pt x="2376" y="378"/>
                  </a:cubicBezTo>
                  <a:cubicBezTo>
                    <a:pt x="2258" y="315"/>
                    <a:pt x="2140" y="339"/>
                    <a:pt x="2022" y="315"/>
                  </a:cubicBezTo>
                  <a:cubicBezTo>
                    <a:pt x="1707" y="244"/>
                    <a:pt x="1377" y="252"/>
                    <a:pt x="1062" y="158"/>
                  </a:cubicBezTo>
                  <a:cubicBezTo>
                    <a:pt x="1031" y="146"/>
                    <a:pt x="997" y="140"/>
                    <a:pt x="964" y="140"/>
                  </a:cubicBezTo>
                  <a:cubicBezTo>
                    <a:pt x="930" y="140"/>
                    <a:pt x="897" y="146"/>
                    <a:pt x="865" y="158"/>
                  </a:cubicBezTo>
                  <a:cubicBezTo>
                    <a:pt x="840" y="166"/>
                    <a:pt x="814" y="171"/>
                    <a:pt x="787" y="171"/>
                  </a:cubicBezTo>
                  <a:cubicBezTo>
                    <a:pt x="740" y="171"/>
                    <a:pt x="693" y="157"/>
                    <a:pt x="653" y="126"/>
                  </a:cubicBezTo>
                  <a:cubicBezTo>
                    <a:pt x="574" y="87"/>
                    <a:pt x="504" y="56"/>
                    <a:pt x="425" y="24"/>
                  </a:cubicBezTo>
                  <a:cubicBezTo>
                    <a:pt x="397" y="8"/>
                    <a:pt x="366" y="0"/>
                    <a:pt x="334" y="0"/>
                  </a:cubicBezTo>
                  <a:close/>
                </a:path>
              </a:pathLst>
            </a:custGeom>
            <a:solidFill>
              <a:schemeClr val="accent1"/>
            </a:solidFill>
            <a:ln w="0">
              <a:noFill/>
            </a:ln>
          </p:spPr>
          <p:style>
            <a:lnRef idx="0"/>
            <a:fillRef idx="0"/>
            <a:effectRef idx="0"/>
            <a:fontRef idx="minor"/>
          </p:style>
          <p:txBody>
            <a:bodyPr lIns="90000" rIns="90000" tIns="44280" bIns="44280" anchor="ctr">
              <a:noAutofit/>
            </a:bodyPr>
            <a:p>
              <a:pPr>
                <a:lnSpc>
                  <a:spcPct val="100000"/>
                </a:lnSpc>
                <a:tabLst>
                  <a:tab algn="l" pos="0"/>
                </a:tabLst>
              </a:pPr>
              <a:endParaRPr b="0" lang="pt-BR" sz="1400" spc="-1" strike="noStrike">
                <a:solidFill>
                  <a:srgbClr val="000000"/>
                </a:solidFill>
                <a:latin typeface="Arial"/>
                <a:ea typeface="DejaVu Sans"/>
              </a:endParaRPr>
            </a:p>
          </p:txBody>
        </p:sp>
        <p:sp>
          <p:nvSpPr>
            <p:cNvPr id="251" name="Google Shape;534;p17"/>
            <p:cNvSpPr/>
            <p:nvPr/>
          </p:nvSpPr>
          <p:spPr>
            <a:xfrm flipH="1">
              <a:off x="8813520" y="5036760"/>
              <a:ext cx="68760" cy="53640"/>
            </a:xfrm>
            <a:custGeom>
              <a:avLst/>
              <a:gdLst>
                <a:gd name="textAreaLeft" fmla="*/ 720 w 68760"/>
                <a:gd name="textAreaRight" fmla="*/ 70920 w 68760"/>
                <a:gd name="textAreaTop" fmla="*/ 0 h 53640"/>
                <a:gd name="textAreaBottom" fmla="*/ 55080 h 53640"/>
              </a:gdLst>
              <a:ahLst/>
              <a:rect l="textAreaLeft" t="textAreaTop" r="textAreaRight" b="textAreaBottom"/>
              <a:pathLst>
                <a:path w="1142" h="898">
                  <a:moveTo>
                    <a:pt x="1102" y="0"/>
                  </a:moveTo>
                  <a:lnTo>
                    <a:pt x="1102" y="0"/>
                  </a:lnTo>
                  <a:cubicBezTo>
                    <a:pt x="1041" y="89"/>
                    <a:pt x="945" y="135"/>
                    <a:pt x="846" y="135"/>
                  </a:cubicBezTo>
                  <a:cubicBezTo>
                    <a:pt x="805" y="135"/>
                    <a:pt x="764" y="127"/>
                    <a:pt x="724" y="111"/>
                  </a:cubicBezTo>
                  <a:cubicBezTo>
                    <a:pt x="724" y="142"/>
                    <a:pt x="716" y="158"/>
                    <a:pt x="724" y="166"/>
                  </a:cubicBezTo>
                  <a:cubicBezTo>
                    <a:pt x="740" y="197"/>
                    <a:pt x="787" y="221"/>
                    <a:pt x="764" y="268"/>
                  </a:cubicBezTo>
                  <a:cubicBezTo>
                    <a:pt x="751" y="293"/>
                    <a:pt x="734" y="300"/>
                    <a:pt x="716" y="300"/>
                  </a:cubicBezTo>
                  <a:cubicBezTo>
                    <a:pt x="700" y="300"/>
                    <a:pt x="684" y="295"/>
                    <a:pt x="669" y="291"/>
                  </a:cubicBezTo>
                  <a:cubicBezTo>
                    <a:pt x="590" y="268"/>
                    <a:pt x="504" y="252"/>
                    <a:pt x="425" y="244"/>
                  </a:cubicBezTo>
                  <a:cubicBezTo>
                    <a:pt x="403" y="242"/>
                    <a:pt x="382" y="241"/>
                    <a:pt x="362" y="241"/>
                  </a:cubicBezTo>
                  <a:cubicBezTo>
                    <a:pt x="236" y="241"/>
                    <a:pt x="182" y="290"/>
                    <a:pt x="134" y="433"/>
                  </a:cubicBezTo>
                  <a:cubicBezTo>
                    <a:pt x="103" y="559"/>
                    <a:pt x="64" y="677"/>
                    <a:pt x="1" y="787"/>
                  </a:cubicBezTo>
                  <a:cubicBezTo>
                    <a:pt x="18" y="795"/>
                    <a:pt x="33" y="798"/>
                    <a:pt x="46" y="798"/>
                  </a:cubicBezTo>
                  <a:cubicBezTo>
                    <a:pt x="87" y="798"/>
                    <a:pt x="112" y="769"/>
                    <a:pt x="142" y="763"/>
                  </a:cubicBezTo>
                  <a:cubicBezTo>
                    <a:pt x="155" y="757"/>
                    <a:pt x="167" y="754"/>
                    <a:pt x="180" y="754"/>
                  </a:cubicBezTo>
                  <a:cubicBezTo>
                    <a:pt x="213" y="754"/>
                    <a:pt x="243" y="776"/>
                    <a:pt x="260" y="811"/>
                  </a:cubicBezTo>
                  <a:cubicBezTo>
                    <a:pt x="275" y="840"/>
                    <a:pt x="269" y="898"/>
                    <a:pt x="327" y="898"/>
                  </a:cubicBezTo>
                  <a:cubicBezTo>
                    <a:pt x="331" y="898"/>
                    <a:pt x="335" y="898"/>
                    <a:pt x="339" y="897"/>
                  </a:cubicBezTo>
                  <a:cubicBezTo>
                    <a:pt x="386" y="889"/>
                    <a:pt x="433" y="842"/>
                    <a:pt x="433" y="795"/>
                  </a:cubicBezTo>
                  <a:cubicBezTo>
                    <a:pt x="433" y="598"/>
                    <a:pt x="646" y="551"/>
                    <a:pt x="716" y="402"/>
                  </a:cubicBezTo>
                  <a:cubicBezTo>
                    <a:pt x="850" y="402"/>
                    <a:pt x="905" y="260"/>
                    <a:pt x="1031" y="236"/>
                  </a:cubicBezTo>
                  <a:cubicBezTo>
                    <a:pt x="1133" y="221"/>
                    <a:pt x="1141" y="134"/>
                    <a:pt x="1102" y="0"/>
                  </a:cubicBezTo>
                  <a:close/>
                </a:path>
              </a:pathLst>
            </a:custGeom>
            <a:solidFill>
              <a:schemeClr val="accent1"/>
            </a:solidFill>
            <a:ln w="0">
              <a:noFill/>
            </a:ln>
          </p:spPr>
          <p:style>
            <a:lnRef idx="0"/>
            <a:fillRef idx="0"/>
            <a:effectRef idx="0"/>
            <a:fontRef idx="minor"/>
          </p:style>
          <p:txBody>
            <a:bodyPr lIns="90000" rIns="90000" tIns="27360" bIns="27360" anchor="ctr">
              <a:noAutofit/>
            </a:bodyPr>
            <a:p>
              <a:pPr>
                <a:lnSpc>
                  <a:spcPct val="100000"/>
                </a:lnSpc>
                <a:tabLst>
                  <a:tab algn="l" pos="0"/>
                </a:tabLst>
              </a:pPr>
              <a:endParaRPr b="0" lang="pt-BR" sz="1400" spc="-1" strike="noStrike">
                <a:solidFill>
                  <a:srgbClr val="000000"/>
                </a:solidFill>
                <a:latin typeface="Arial"/>
                <a:ea typeface="DejaVu Sans"/>
              </a:endParaRPr>
            </a:p>
          </p:txBody>
        </p:sp>
        <p:sp>
          <p:nvSpPr>
            <p:cNvPr id="252" name="Google Shape;535;p17"/>
            <p:cNvSpPr/>
            <p:nvPr/>
          </p:nvSpPr>
          <p:spPr>
            <a:xfrm flipH="1">
              <a:off x="8206920" y="6044760"/>
              <a:ext cx="35280" cy="39960"/>
            </a:xfrm>
            <a:custGeom>
              <a:avLst/>
              <a:gdLst>
                <a:gd name="textAreaLeft" fmla="*/ -720 w 35280"/>
                <a:gd name="textAreaRight" fmla="*/ 36000 w 35280"/>
                <a:gd name="textAreaTop" fmla="*/ 0 h 39960"/>
                <a:gd name="textAreaBottom" fmla="*/ 41400 h 39960"/>
              </a:gdLst>
              <a:ahLst/>
              <a:rect l="textAreaLeft" t="textAreaTop" r="textAreaRight" b="textAreaBottom"/>
              <a:pathLst>
                <a:path w="599" h="674">
                  <a:moveTo>
                    <a:pt x="260" y="1"/>
                  </a:moveTo>
                  <a:cubicBezTo>
                    <a:pt x="183" y="1"/>
                    <a:pt x="94" y="38"/>
                    <a:pt x="1" y="115"/>
                  </a:cubicBezTo>
                  <a:cubicBezTo>
                    <a:pt x="64" y="178"/>
                    <a:pt x="143" y="155"/>
                    <a:pt x="213" y="170"/>
                  </a:cubicBezTo>
                  <a:cubicBezTo>
                    <a:pt x="284" y="186"/>
                    <a:pt x="402" y="225"/>
                    <a:pt x="386" y="320"/>
                  </a:cubicBezTo>
                  <a:cubicBezTo>
                    <a:pt x="371" y="446"/>
                    <a:pt x="434" y="556"/>
                    <a:pt x="402" y="674"/>
                  </a:cubicBezTo>
                  <a:cubicBezTo>
                    <a:pt x="599" y="579"/>
                    <a:pt x="536" y="406"/>
                    <a:pt x="504" y="257"/>
                  </a:cubicBezTo>
                  <a:cubicBezTo>
                    <a:pt x="471" y="90"/>
                    <a:pt x="379" y="1"/>
                    <a:pt x="260" y="1"/>
                  </a:cubicBezTo>
                  <a:close/>
                </a:path>
              </a:pathLst>
            </a:custGeom>
            <a:solidFill>
              <a:schemeClr val="accent1"/>
            </a:solidFill>
            <a:ln w="0">
              <a:noFill/>
            </a:ln>
          </p:spPr>
          <p:style>
            <a:lnRef idx="0"/>
            <a:fillRef idx="0"/>
            <a:effectRef idx="0"/>
            <a:fontRef idx="minor"/>
          </p:style>
          <p:txBody>
            <a:bodyPr lIns="90000" rIns="90000" tIns="20520" bIns="20520" anchor="ctr">
              <a:noAutofit/>
            </a:bodyPr>
            <a:p>
              <a:pPr>
                <a:lnSpc>
                  <a:spcPct val="100000"/>
                </a:lnSpc>
                <a:tabLst>
                  <a:tab algn="l" pos="0"/>
                </a:tabLst>
              </a:pPr>
              <a:endParaRPr b="0" lang="pt-BR" sz="1400" spc="-1" strike="noStrike">
                <a:solidFill>
                  <a:srgbClr val="000000"/>
                </a:solidFill>
                <a:latin typeface="Arial"/>
                <a:ea typeface="DejaVu Sans"/>
              </a:endParaRPr>
            </a:p>
          </p:txBody>
        </p:sp>
        <p:sp>
          <p:nvSpPr>
            <p:cNvPr id="253" name="Google Shape;536;p17"/>
            <p:cNvSpPr/>
            <p:nvPr/>
          </p:nvSpPr>
          <p:spPr>
            <a:xfrm flipH="1">
              <a:off x="8421480" y="6163560"/>
              <a:ext cx="51120" cy="12960"/>
            </a:xfrm>
            <a:custGeom>
              <a:avLst/>
              <a:gdLst>
                <a:gd name="textAreaLeft" fmla="*/ -720 w 51120"/>
                <a:gd name="textAreaRight" fmla="*/ 51840 w 51120"/>
                <a:gd name="textAreaTop" fmla="*/ 0 h 12960"/>
                <a:gd name="textAreaBottom" fmla="*/ 14400 h 12960"/>
              </a:gdLst>
              <a:ahLst/>
              <a:rect l="textAreaLeft" t="textAreaTop" r="textAreaRight" b="textAreaBottom"/>
              <a:pathLst>
                <a:path w="858" h="232">
                  <a:moveTo>
                    <a:pt x="769" y="0"/>
                  </a:moveTo>
                  <a:cubicBezTo>
                    <a:pt x="749" y="0"/>
                    <a:pt x="727" y="5"/>
                    <a:pt x="708" y="8"/>
                  </a:cubicBezTo>
                  <a:cubicBezTo>
                    <a:pt x="504" y="32"/>
                    <a:pt x="307" y="94"/>
                    <a:pt x="95" y="110"/>
                  </a:cubicBezTo>
                  <a:cubicBezTo>
                    <a:pt x="47" y="110"/>
                    <a:pt x="0" y="126"/>
                    <a:pt x="0" y="181"/>
                  </a:cubicBezTo>
                  <a:cubicBezTo>
                    <a:pt x="0" y="221"/>
                    <a:pt x="38" y="232"/>
                    <a:pt x="73" y="232"/>
                  </a:cubicBezTo>
                  <a:cubicBezTo>
                    <a:pt x="86" y="232"/>
                    <a:pt x="100" y="230"/>
                    <a:pt x="110" y="228"/>
                  </a:cubicBezTo>
                  <a:cubicBezTo>
                    <a:pt x="190" y="194"/>
                    <a:pt x="275" y="179"/>
                    <a:pt x="359" y="179"/>
                  </a:cubicBezTo>
                  <a:cubicBezTo>
                    <a:pt x="432" y="179"/>
                    <a:pt x="505" y="191"/>
                    <a:pt x="574" y="212"/>
                  </a:cubicBezTo>
                  <a:cubicBezTo>
                    <a:pt x="585" y="216"/>
                    <a:pt x="596" y="218"/>
                    <a:pt x="606" y="218"/>
                  </a:cubicBezTo>
                  <a:cubicBezTo>
                    <a:pt x="657" y="218"/>
                    <a:pt x="704" y="177"/>
                    <a:pt x="763" y="157"/>
                  </a:cubicBezTo>
                  <a:cubicBezTo>
                    <a:pt x="795" y="142"/>
                    <a:pt x="858" y="118"/>
                    <a:pt x="834" y="47"/>
                  </a:cubicBezTo>
                  <a:cubicBezTo>
                    <a:pt x="825" y="10"/>
                    <a:pt x="799" y="0"/>
                    <a:pt x="769" y="0"/>
                  </a:cubicBezTo>
                  <a:close/>
                </a:path>
              </a:pathLst>
            </a:custGeom>
            <a:solidFill>
              <a:schemeClr val="accent1"/>
            </a:solidFill>
            <a:ln w="0">
              <a:noFill/>
            </a:ln>
          </p:spPr>
          <p:style>
            <a:lnRef idx="0"/>
            <a:fillRef idx="0"/>
            <a:effectRef idx="0"/>
            <a:fontRef idx="minor"/>
          </p:style>
          <p:txBody>
            <a:bodyPr lIns="90000" rIns="90000" tIns="7200" bIns="7200" anchor="ctr">
              <a:noAutofit/>
            </a:bodyPr>
            <a:p>
              <a:pPr>
                <a:lnSpc>
                  <a:spcPct val="100000"/>
                </a:lnSpc>
                <a:tabLst>
                  <a:tab algn="l" pos="0"/>
                </a:tabLst>
              </a:pPr>
              <a:endParaRPr b="0" lang="pt-BR" sz="1400" spc="-1" strike="noStrike">
                <a:solidFill>
                  <a:srgbClr val="000000"/>
                </a:solidFill>
                <a:latin typeface="Arial"/>
                <a:ea typeface="DejaVu Sans"/>
              </a:endParaRPr>
            </a:p>
          </p:txBody>
        </p:sp>
        <p:sp>
          <p:nvSpPr>
            <p:cNvPr id="254" name="Google Shape;537;p17"/>
            <p:cNvSpPr/>
            <p:nvPr/>
          </p:nvSpPr>
          <p:spPr>
            <a:xfrm flipH="1">
              <a:off x="8266680" y="6122880"/>
              <a:ext cx="19800" cy="10440"/>
            </a:xfrm>
            <a:custGeom>
              <a:avLst/>
              <a:gdLst>
                <a:gd name="textAreaLeft" fmla="*/ 720 w 19800"/>
                <a:gd name="textAreaRight" fmla="*/ 21960 w 19800"/>
                <a:gd name="textAreaTop" fmla="*/ 0 h 10440"/>
                <a:gd name="textAreaBottom" fmla="*/ 11880 h 10440"/>
              </a:gdLst>
              <a:ahLst/>
              <a:rect l="textAreaLeft" t="textAreaTop" r="textAreaRight" b="textAreaBottom"/>
              <a:pathLst>
                <a:path w="347" h="191">
                  <a:moveTo>
                    <a:pt x="292" y="1"/>
                  </a:moveTo>
                  <a:cubicBezTo>
                    <a:pt x="270" y="1"/>
                    <a:pt x="244" y="13"/>
                    <a:pt x="221" y="18"/>
                  </a:cubicBezTo>
                  <a:cubicBezTo>
                    <a:pt x="189" y="26"/>
                    <a:pt x="158" y="26"/>
                    <a:pt x="126" y="34"/>
                  </a:cubicBezTo>
                  <a:cubicBezTo>
                    <a:pt x="71" y="42"/>
                    <a:pt x="0" y="65"/>
                    <a:pt x="16" y="136"/>
                  </a:cubicBezTo>
                  <a:cubicBezTo>
                    <a:pt x="23" y="178"/>
                    <a:pt x="41" y="191"/>
                    <a:pt x="64" y="191"/>
                  </a:cubicBezTo>
                  <a:cubicBezTo>
                    <a:pt x="92" y="191"/>
                    <a:pt x="127" y="172"/>
                    <a:pt x="158" y="168"/>
                  </a:cubicBezTo>
                  <a:cubicBezTo>
                    <a:pt x="189" y="152"/>
                    <a:pt x="228" y="144"/>
                    <a:pt x="260" y="128"/>
                  </a:cubicBezTo>
                  <a:cubicBezTo>
                    <a:pt x="299" y="112"/>
                    <a:pt x="346" y="81"/>
                    <a:pt x="331" y="26"/>
                  </a:cubicBezTo>
                  <a:cubicBezTo>
                    <a:pt x="321" y="7"/>
                    <a:pt x="308" y="1"/>
                    <a:pt x="292" y="1"/>
                  </a:cubicBezTo>
                  <a:close/>
                </a:path>
              </a:pathLst>
            </a:custGeom>
            <a:solidFill>
              <a:schemeClr val="accent1"/>
            </a:solidFill>
            <a:ln w="0">
              <a:noFill/>
            </a:ln>
          </p:spPr>
          <p:style>
            <a:lnRef idx="0"/>
            <a:fillRef idx="0"/>
            <a:effectRef idx="0"/>
            <a:fontRef idx="minor"/>
          </p:style>
          <p:txBody>
            <a:bodyPr lIns="90000" rIns="90000" tIns="5760" bIns="5760" anchor="ctr">
              <a:noAutofit/>
            </a:bodyPr>
            <a:p>
              <a:pPr>
                <a:lnSpc>
                  <a:spcPct val="100000"/>
                </a:lnSpc>
                <a:tabLst>
                  <a:tab algn="l" pos="0"/>
                </a:tabLst>
              </a:pPr>
              <a:endParaRPr b="0" lang="pt-BR" sz="1400" spc="-1" strike="noStrike">
                <a:solidFill>
                  <a:srgbClr val="000000"/>
                </a:solidFill>
                <a:latin typeface="Arial"/>
                <a:ea typeface="DejaVu Sans"/>
              </a:endParaRPr>
            </a:p>
          </p:txBody>
        </p:sp>
        <p:sp>
          <p:nvSpPr>
            <p:cNvPr id="255" name="Google Shape;538;p17"/>
            <p:cNvSpPr/>
            <p:nvPr/>
          </p:nvSpPr>
          <p:spPr>
            <a:xfrm flipH="1">
              <a:off x="8218800" y="6084360"/>
              <a:ext cx="12240" cy="13680"/>
            </a:xfrm>
            <a:custGeom>
              <a:avLst/>
              <a:gdLst>
                <a:gd name="textAreaLeft" fmla="*/ -720 w 12240"/>
                <a:gd name="textAreaRight" fmla="*/ 12960 w 12240"/>
                <a:gd name="textAreaTop" fmla="*/ 0 h 13680"/>
                <a:gd name="textAreaBottom" fmla="*/ 15120 h 13680"/>
              </a:gdLst>
              <a:ahLst/>
              <a:rect l="textAreaLeft" t="textAreaTop" r="textAreaRight" b="textAreaBottom"/>
              <a:pathLst>
                <a:path w="222" h="249">
                  <a:moveTo>
                    <a:pt x="137" y="0"/>
                  </a:moveTo>
                  <a:cubicBezTo>
                    <a:pt x="86" y="0"/>
                    <a:pt x="51" y="47"/>
                    <a:pt x="24" y="111"/>
                  </a:cubicBezTo>
                  <a:cubicBezTo>
                    <a:pt x="9" y="166"/>
                    <a:pt x="1" y="237"/>
                    <a:pt x="56" y="245"/>
                  </a:cubicBezTo>
                  <a:cubicBezTo>
                    <a:pt x="67" y="248"/>
                    <a:pt x="77" y="249"/>
                    <a:pt x="86" y="249"/>
                  </a:cubicBezTo>
                  <a:cubicBezTo>
                    <a:pt x="159" y="249"/>
                    <a:pt x="193" y="173"/>
                    <a:pt x="221" y="103"/>
                  </a:cubicBezTo>
                  <a:cubicBezTo>
                    <a:pt x="221" y="80"/>
                    <a:pt x="221" y="56"/>
                    <a:pt x="221" y="33"/>
                  </a:cubicBezTo>
                  <a:cubicBezTo>
                    <a:pt x="189" y="10"/>
                    <a:pt x="161" y="0"/>
                    <a:pt x="137" y="0"/>
                  </a:cubicBezTo>
                  <a:close/>
                </a:path>
              </a:pathLst>
            </a:custGeom>
            <a:solidFill>
              <a:schemeClr val="accent1"/>
            </a:solidFill>
            <a:ln w="0">
              <a:noFill/>
            </a:ln>
          </p:spPr>
          <p:style>
            <a:lnRef idx="0"/>
            <a:fillRef idx="0"/>
            <a:effectRef idx="0"/>
            <a:fontRef idx="minor"/>
          </p:style>
          <p:txBody>
            <a:bodyPr lIns="90000" rIns="90000" tIns="7560" bIns="7560" anchor="ctr">
              <a:noAutofit/>
            </a:bodyPr>
            <a:p>
              <a:pPr>
                <a:lnSpc>
                  <a:spcPct val="100000"/>
                </a:lnSpc>
                <a:tabLst>
                  <a:tab algn="l" pos="0"/>
                </a:tabLst>
              </a:pPr>
              <a:endParaRPr b="0" lang="pt-BR" sz="1400" spc="-1" strike="noStrike">
                <a:solidFill>
                  <a:srgbClr val="000000"/>
                </a:solidFill>
                <a:latin typeface="Arial"/>
                <a:ea typeface="DejaVu Sans"/>
              </a:endParaRPr>
            </a:p>
          </p:txBody>
        </p:sp>
        <p:sp>
          <p:nvSpPr>
            <p:cNvPr id="256" name="Google Shape;539;p17"/>
            <p:cNvSpPr/>
            <p:nvPr/>
          </p:nvSpPr>
          <p:spPr>
            <a:xfrm flipH="1">
              <a:off x="8217360" y="6086160"/>
              <a:ext cx="360" cy="360"/>
            </a:xfrm>
            <a:custGeom>
              <a:avLst/>
              <a:gdLst>
                <a:gd name="textAreaLeft" fmla="*/ -5400 w 360"/>
                <a:gd name="textAreaRight" fmla="*/ 360 w 360"/>
                <a:gd name="textAreaTop" fmla="*/ 0 h 360"/>
                <a:gd name="textAreaBottom" fmla="*/ 5760 h 360"/>
              </a:gdLst>
              <a:ahLst/>
              <a:rect l="textAreaLeft" t="textAreaTop" r="textAreaRight" b="textAreaBottom"/>
              <a:pathLst>
                <a:path w="1" h="1">
                  <a:moveTo>
                    <a:pt x="0" y="1"/>
                  </a:moveTo>
                  <a:lnTo>
                    <a:pt x="0" y="1"/>
                  </a:lnTo>
                  <a:lnTo>
                    <a:pt x="0" y="1"/>
                  </a:lnTo>
                  <a:close/>
                </a:path>
              </a:pathLst>
            </a:custGeom>
            <a:solidFill>
              <a:schemeClr val="accent1"/>
            </a:solidFill>
            <a:ln w="0">
              <a:noFill/>
            </a:ln>
          </p:spPr>
          <p:style>
            <a:lnRef idx="0"/>
            <a:fillRef idx="0"/>
            <a:effectRef idx="0"/>
            <a:fontRef idx="minor"/>
          </p:style>
          <p:txBody>
            <a:bodyPr lIns="90000" rIns="90000" tIns="360" bIns="360" anchor="ctr">
              <a:noAutofit/>
            </a:bodyPr>
            <a:p>
              <a:pPr>
                <a:lnSpc>
                  <a:spcPct val="100000"/>
                </a:lnSpc>
                <a:tabLst>
                  <a:tab algn="l" pos="0"/>
                </a:tabLst>
              </a:pPr>
              <a:endParaRPr b="0" lang="pt-BR" sz="1400" spc="-1" strike="noStrike">
                <a:solidFill>
                  <a:srgbClr val="000000"/>
                </a:solidFill>
                <a:latin typeface="Arial"/>
                <a:ea typeface="DejaVu Sans"/>
              </a:endParaRPr>
            </a:p>
          </p:txBody>
        </p:sp>
        <p:sp>
          <p:nvSpPr>
            <p:cNvPr id="257" name="Google Shape;540;p17"/>
            <p:cNvSpPr/>
            <p:nvPr/>
          </p:nvSpPr>
          <p:spPr>
            <a:xfrm flipH="1">
              <a:off x="8231040" y="6103800"/>
              <a:ext cx="19800" cy="13680"/>
            </a:xfrm>
            <a:custGeom>
              <a:avLst/>
              <a:gdLst>
                <a:gd name="textAreaLeft" fmla="*/ 720 w 19800"/>
                <a:gd name="textAreaRight" fmla="*/ 21960 w 19800"/>
                <a:gd name="textAreaTop" fmla="*/ 0 h 13680"/>
                <a:gd name="textAreaBottom" fmla="*/ 15120 h 13680"/>
              </a:gdLst>
              <a:ahLst/>
              <a:rect l="textAreaLeft" t="textAreaTop" r="textAreaRight" b="textAreaBottom"/>
              <a:pathLst>
                <a:path w="347" h="249">
                  <a:moveTo>
                    <a:pt x="164" y="1"/>
                  </a:moveTo>
                  <a:cubicBezTo>
                    <a:pt x="117" y="1"/>
                    <a:pt x="72" y="34"/>
                    <a:pt x="24" y="68"/>
                  </a:cubicBezTo>
                  <a:cubicBezTo>
                    <a:pt x="0" y="75"/>
                    <a:pt x="0" y="107"/>
                    <a:pt x="16" y="123"/>
                  </a:cubicBezTo>
                  <a:cubicBezTo>
                    <a:pt x="25" y="129"/>
                    <a:pt x="34" y="131"/>
                    <a:pt x="43" y="131"/>
                  </a:cubicBezTo>
                  <a:cubicBezTo>
                    <a:pt x="75" y="131"/>
                    <a:pt x="107" y="98"/>
                    <a:pt x="139" y="98"/>
                  </a:cubicBezTo>
                  <a:cubicBezTo>
                    <a:pt x="153" y="98"/>
                    <a:pt x="167" y="105"/>
                    <a:pt x="181" y="123"/>
                  </a:cubicBezTo>
                  <a:cubicBezTo>
                    <a:pt x="189" y="162"/>
                    <a:pt x="126" y="186"/>
                    <a:pt x="166" y="248"/>
                  </a:cubicBezTo>
                  <a:cubicBezTo>
                    <a:pt x="228" y="186"/>
                    <a:pt x="346" y="154"/>
                    <a:pt x="260" y="52"/>
                  </a:cubicBezTo>
                  <a:cubicBezTo>
                    <a:pt x="226" y="15"/>
                    <a:pt x="194" y="1"/>
                    <a:pt x="164" y="1"/>
                  </a:cubicBezTo>
                  <a:close/>
                </a:path>
              </a:pathLst>
            </a:custGeom>
            <a:solidFill>
              <a:schemeClr val="accent1"/>
            </a:solidFill>
            <a:ln w="0">
              <a:noFill/>
            </a:ln>
          </p:spPr>
          <p:style>
            <a:lnRef idx="0"/>
            <a:fillRef idx="0"/>
            <a:effectRef idx="0"/>
            <a:fontRef idx="minor"/>
          </p:style>
          <p:txBody>
            <a:bodyPr lIns="90000" rIns="90000" tIns="7560" bIns="7560" anchor="ctr">
              <a:noAutofit/>
            </a:bodyPr>
            <a:p>
              <a:pPr>
                <a:lnSpc>
                  <a:spcPct val="100000"/>
                </a:lnSpc>
                <a:tabLst>
                  <a:tab algn="l" pos="0"/>
                </a:tabLst>
              </a:pPr>
              <a:endParaRPr b="0" lang="pt-BR" sz="1400" spc="-1" strike="noStrike">
                <a:solidFill>
                  <a:srgbClr val="000000"/>
                </a:solidFill>
                <a:latin typeface="Arial"/>
                <a:ea typeface="DejaVu Sans"/>
              </a:endParaRPr>
            </a:p>
          </p:txBody>
        </p:sp>
      </p:grpSp>
      <p:sp>
        <p:nvSpPr>
          <p:cNvPr id="258" name="Google Shape;541;p17"/>
          <p:cNvSpPr/>
          <p:nvPr/>
        </p:nvSpPr>
        <p:spPr>
          <a:xfrm rot="3600000">
            <a:off x="-626040" y="3903120"/>
            <a:ext cx="1014840" cy="738000"/>
          </a:xfrm>
          <a:custGeom>
            <a:avLst/>
            <a:gdLst>
              <a:gd name="textAreaLeft" fmla="*/ 0 w 1014840"/>
              <a:gd name="textAreaRight" fmla="*/ 1016280 w 1014840"/>
              <a:gd name="textAreaTop" fmla="*/ 0 h 738000"/>
              <a:gd name="textAreaBottom" fmla="*/ 739440 h 738000"/>
            </a:gdLst>
            <a:ahLst/>
            <a:rect l="textAreaLeft" t="textAreaTop" r="textAreaRight" b="textAreaBottom"/>
            <a:pathLst>
              <a:path w="10359" h="7537">
                <a:moveTo>
                  <a:pt x="8888" y="1"/>
                </a:moveTo>
                <a:lnTo>
                  <a:pt x="0" y="4767"/>
                </a:lnTo>
                <a:cubicBezTo>
                  <a:pt x="787" y="5994"/>
                  <a:pt x="1990" y="7008"/>
                  <a:pt x="3540" y="7378"/>
                </a:cubicBezTo>
                <a:cubicBezTo>
                  <a:pt x="3989" y="7486"/>
                  <a:pt x="4457" y="7536"/>
                  <a:pt x="4932" y="7536"/>
                </a:cubicBezTo>
                <a:cubicBezTo>
                  <a:pt x="5945" y="7536"/>
                  <a:pt x="6991" y="7308"/>
                  <a:pt x="7960" y="6922"/>
                </a:cubicBezTo>
                <a:cubicBezTo>
                  <a:pt x="8400" y="6749"/>
                  <a:pt x="8841" y="6529"/>
                  <a:pt x="9171" y="6206"/>
                </a:cubicBezTo>
                <a:cubicBezTo>
                  <a:pt x="9557" y="5829"/>
                  <a:pt x="9761" y="5341"/>
                  <a:pt x="9895" y="4853"/>
                </a:cubicBezTo>
                <a:cubicBezTo>
                  <a:pt x="10359" y="3170"/>
                  <a:pt x="9981" y="1361"/>
                  <a:pt x="8888" y="1"/>
                </a:cubicBezTo>
                <a:close/>
              </a:path>
            </a:pathLst>
          </a:custGeom>
          <a:solidFill>
            <a:schemeClr val="lt2"/>
          </a:solidFill>
          <a:ln w="0">
            <a:noFill/>
          </a:ln>
        </p:spPr>
        <p:style>
          <a:lnRef idx="0"/>
          <a:fillRef idx="0"/>
          <a:effectRef idx="0"/>
          <a:fontRef idx="minor"/>
        </p:style>
        <p:txBody>
          <a:bodyPr lIns="90000" rIns="90000" tIns="91440" bIns="91440" anchor="ctr">
            <a:noAutofit/>
          </a:bodyPr>
          <a:p>
            <a:pPr>
              <a:lnSpc>
                <a:spcPct val="100000"/>
              </a:lnSpc>
              <a:tabLst>
                <a:tab algn="l" pos="0"/>
              </a:tabLst>
            </a:pPr>
            <a:endParaRPr b="0" lang="pt-BR" sz="1400" spc="-1" strike="noStrike">
              <a:solidFill>
                <a:srgbClr val="000000"/>
              </a:solidFill>
              <a:latin typeface="Arial"/>
              <a:ea typeface="DejaVu Sans"/>
            </a:endParaRPr>
          </a:p>
        </p:txBody>
      </p:sp>
      <p:sp>
        <p:nvSpPr>
          <p:cNvPr id="259" name="Google Shape;542;p17"/>
          <p:cNvSpPr/>
          <p:nvPr/>
        </p:nvSpPr>
        <p:spPr>
          <a:xfrm>
            <a:off x="140040" y="3648960"/>
            <a:ext cx="129240" cy="154800"/>
          </a:xfrm>
          <a:custGeom>
            <a:avLst/>
            <a:gdLst>
              <a:gd name="textAreaLeft" fmla="*/ 0 w 129240"/>
              <a:gd name="textAreaRight" fmla="*/ 130680 w 129240"/>
              <a:gd name="textAreaTop" fmla="*/ 0 h 154800"/>
              <a:gd name="textAreaBottom" fmla="*/ 156240 h 154800"/>
            </a:gdLst>
            <a:ahLst/>
            <a:rect l="textAreaLeft" t="textAreaTop" r="textAreaRight" b="textAreaBottom"/>
            <a:pathLst>
              <a:path w="3490" h="4175">
                <a:moveTo>
                  <a:pt x="2693" y="1"/>
                </a:moveTo>
                <a:cubicBezTo>
                  <a:pt x="2489" y="1"/>
                  <a:pt x="2183" y="235"/>
                  <a:pt x="1753" y="815"/>
                </a:cubicBezTo>
                <a:cubicBezTo>
                  <a:pt x="1" y="3166"/>
                  <a:pt x="665" y="4174"/>
                  <a:pt x="1428" y="4174"/>
                </a:cubicBezTo>
                <a:cubicBezTo>
                  <a:pt x="1586" y="4174"/>
                  <a:pt x="1748" y="4131"/>
                  <a:pt x="1894" y="4047"/>
                </a:cubicBezTo>
                <a:cubicBezTo>
                  <a:pt x="2752" y="3553"/>
                  <a:pt x="3490" y="1"/>
                  <a:pt x="2693" y="1"/>
                </a:cubicBezTo>
                <a:close/>
              </a:path>
            </a:pathLst>
          </a:custGeom>
          <a:solidFill>
            <a:schemeClr val="accent2"/>
          </a:solidFill>
          <a:ln w="0">
            <a:noFill/>
          </a:ln>
        </p:spPr>
        <p:style>
          <a:lnRef idx="0"/>
          <a:fillRef idx="0"/>
          <a:effectRef idx="0"/>
          <a:fontRef idx="minor"/>
        </p:style>
        <p:txBody>
          <a:bodyPr lIns="90000" rIns="90000" tIns="78120" bIns="78120" anchor="ctr">
            <a:noAutofit/>
          </a:bodyPr>
          <a:p>
            <a:pPr>
              <a:lnSpc>
                <a:spcPct val="100000"/>
              </a:lnSpc>
              <a:tabLst>
                <a:tab algn="l" pos="0"/>
              </a:tabLst>
            </a:pPr>
            <a:endParaRPr b="0" lang="pt-BR" sz="1400" spc="-1" strike="noStrike">
              <a:solidFill>
                <a:srgbClr val="000000"/>
              </a:solidFill>
              <a:latin typeface="Arial"/>
              <a:ea typeface="DejaVu Sans"/>
            </a:endParaRPr>
          </a:p>
        </p:txBody>
      </p:sp>
      <p:sp>
        <p:nvSpPr>
          <p:cNvPr id="260" name="Google Shape;543;p17"/>
          <p:cNvSpPr/>
          <p:nvPr/>
        </p:nvSpPr>
        <p:spPr>
          <a:xfrm>
            <a:off x="3970080" y="4685400"/>
            <a:ext cx="129240" cy="154800"/>
          </a:xfrm>
          <a:custGeom>
            <a:avLst/>
            <a:gdLst>
              <a:gd name="textAreaLeft" fmla="*/ 0 w 129240"/>
              <a:gd name="textAreaRight" fmla="*/ 130680 w 129240"/>
              <a:gd name="textAreaTop" fmla="*/ 0 h 154800"/>
              <a:gd name="textAreaBottom" fmla="*/ 156240 h 154800"/>
            </a:gdLst>
            <a:ahLst/>
            <a:rect l="textAreaLeft" t="textAreaTop" r="textAreaRight" b="textAreaBottom"/>
            <a:pathLst>
              <a:path w="3766" h="4504">
                <a:moveTo>
                  <a:pt x="2223" y="1"/>
                </a:moveTo>
                <a:cubicBezTo>
                  <a:pt x="2054" y="1"/>
                  <a:pt x="1880" y="47"/>
                  <a:pt x="1725" y="136"/>
                </a:cubicBezTo>
                <a:cubicBezTo>
                  <a:pt x="798" y="668"/>
                  <a:pt x="1" y="4504"/>
                  <a:pt x="861" y="4504"/>
                </a:cubicBezTo>
                <a:cubicBezTo>
                  <a:pt x="1081" y="4504"/>
                  <a:pt x="1410" y="4252"/>
                  <a:pt x="1874" y="3628"/>
                </a:cubicBezTo>
                <a:cubicBezTo>
                  <a:pt x="3765" y="1084"/>
                  <a:pt x="3045" y="1"/>
                  <a:pt x="2223" y="1"/>
                </a:cubicBezTo>
                <a:close/>
              </a:path>
            </a:pathLst>
          </a:custGeom>
          <a:solidFill>
            <a:schemeClr val="accent1"/>
          </a:solidFill>
          <a:ln w="0">
            <a:noFill/>
          </a:ln>
        </p:spPr>
        <p:style>
          <a:lnRef idx="0"/>
          <a:fillRef idx="0"/>
          <a:effectRef idx="0"/>
          <a:fontRef idx="minor"/>
        </p:style>
        <p:txBody>
          <a:bodyPr lIns="90000" rIns="90000" tIns="78120" bIns="78120" anchor="ctr">
            <a:noAutofit/>
          </a:bodyPr>
          <a:p>
            <a:pPr>
              <a:lnSpc>
                <a:spcPct val="100000"/>
              </a:lnSpc>
              <a:tabLst>
                <a:tab algn="l" pos="0"/>
              </a:tabLst>
            </a:pPr>
            <a:endParaRPr b="0" lang="pt-BR" sz="1400" spc="-1" strike="noStrike">
              <a:solidFill>
                <a:srgbClr val="000000"/>
              </a:solidFill>
              <a:latin typeface="Arial"/>
              <a:ea typeface="DejaVu Sans"/>
            </a:endParaRPr>
          </a:p>
        </p:txBody>
      </p:sp>
      <p:sp>
        <p:nvSpPr>
          <p:cNvPr id="261" name="Google Shape;544;p17"/>
          <p:cNvSpPr/>
          <p:nvPr/>
        </p:nvSpPr>
        <p:spPr>
          <a:xfrm flipH="1" rot="18436200">
            <a:off x="7722720" y="-357480"/>
            <a:ext cx="2895840" cy="3965400"/>
          </a:xfrm>
          <a:custGeom>
            <a:avLst/>
            <a:gdLst>
              <a:gd name="textAreaLeft" fmla="*/ -720 w 2895840"/>
              <a:gd name="textAreaRight" fmla="*/ 2896560 w 2895840"/>
              <a:gd name="textAreaTop" fmla="*/ 0 h 3965400"/>
              <a:gd name="textAreaBottom" fmla="*/ 3966840 h 3965400"/>
            </a:gdLst>
            <a:ahLst/>
            <a:rect l="textAreaLeft" t="textAreaTop" r="textAreaRight" b="textAreaBottom"/>
            <a:pathLst>
              <a:path w="35693" h="48875">
                <a:moveTo>
                  <a:pt x="6560" y="1"/>
                </a:moveTo>
                <a:cubicBezTo>
                  <a:pt x="6506" y="1"/>
                  <a:pt x="6451" y="12"/>
                  <a:pt x="6394" y="34"/>
                </a:cubicBezTo>
                <a:cubicBezTo>
                  <a:pt x="4491" y="789"/>
                  <a:pt x="7905" y="11447"/>
                  <a:pt x="7079" y="11730"/>
                </a:cubicBezTo>
                <a:cubicBezTo>
                  <a:pt x="7034" y="11745"/>
                  <a:pt x="6990" y="11753"/>
                  <a:pt x="6947" y="11753"/>
                </a:cubicBezTo>
                <a:cubicBezTo>
                  <a:pt x="5360" y="11753"/>
                  <a:pt x="5336" y="1276"/>
                  <a:pt x="3838" y="1276"/>
                </a:cubicBezTo>
                <a:cubicBezTo>
                  <a:pt x="3785" y="1276"/>
                  <a:pt x="3730" y="1289"/>
                  <a:pt x="3673" y="1316"/>
                </a:cubicBezTo>
                <a:cubicBezTo>
                  <a:pt x="1966" y="2142"/>
                  <a:pt x="5403" y="11101"/>
                  <a:pt x="3862" y="11305"/>
                </a:cubicBezTo>
                <a:cubicBezTo>
                  <a:pt x="3837" y="11308"/>
                  <a:pt x="3813" y="11310"/>
                  <a:pt x="3790" y="11310"/>
                </a:cubicBezTo>
                <a:cubicBezTo>
                  <a:pt x="2281" y="11310"/>
                  <a:pt x="2619" y="4789"/>
                  <a:pt x="1251" y="4789"/>
                </a:cubicBezTo>
                <a:cubicBezTo>
                  <a:pt x="1233" y="4789"/>
                  <a:pt x="1214" y="4790"/>
                  <a:pt x="1196" y="4793"/>
                </a:cubicBezTo>
                <a:cubicBezTo>
                  <a:pt x="0" y="4942"/>
                  <a:pt x="1597" y="18132"/>
                  <a:pt x="8078" y="29749"/>
                </a:cubicBezTo>
                <a:cubicBezTo>
                  <a:pt x="14275" y="41279"/>
                  <a:pt x="15101" y="45479"/>
                  <a:pt x="18648" y="47414"/>
                </a:cubicBezTo>
                <a:cubicBezTo>
                  <a:pt x="20720" y="48555"/>
                  <a:pt x="22865" y="48874"/>
                  <a:pt x="25033" y="48874"/>
                </a:cubicBezTo>
                <a:cubicBezTo>
                  <a:pt x="27004" y="48874"/>
                  <a:pt x="28995" y="48610"/>
                  <a:pt x="30965" y="48460"/>
                </a:cubicBezTo>
                <a:cubicBezTo>
                  <a:pt x="35692" y="48106"/>
                  <a:pt x="22911" y="31880"/>
                  <a:pt x="22023" y="30661"/>
                </a:cubicBezTo>
                <a:cubicBezTo>
                  <a:pt x="20041" y="27940"/>
                  <a:pt x="17681" y="23205"/>
                  <a:pt x="16454" y="18612"/>
                </a:cubicBezTo>
                <a:cubicBezTo>
                  <a:pt x="15897" y="16522"/>
                  <a:pt x="17411" y="8315"/>
                  <a:pt x="16062" y="8315"/>
                </a:cubicBezTo>
                <a:cubicBezTo>
                  <a:pt x="16020" y="8315"/>
                  <a:pt x="15975" y="8323"/>
                  <a:pt x="15927" y="8340"/>
                </a:cubicBezTo>
                <a:cubicBezTo>
                  <a:pt x="13103" y="9323"/>
                  <a:pt x="14779" y="15647"/>
                  <a:pt x="13355" y="15938"/>
                </a:cubicBezTo>
                <a:cubicBezTo>
                  <a:pt x="13341" y="15941"/>
                  <a:pt x="13327" y="15942"/>
                  <a:pt x="13312" y="15942"/>
                </a:cubicBezTo>
                <a:cubicBezTo>
                  <a:pt x="11956" y="15942"/>
                  <a:pt x="11589" y="2198"/>
                  <a:pt x="9641" y="2198"/>
                </a:cubicBezTo>
                <a:cubicBezTo>
                  <a:pt x="9595" y="2198"/>
                  <a:pt x="9549" y="2205"/>
                  <a:pt x="9501" y="2221"/>
                </a:cubicBezTo>
                <a:cubicBezTo>
                  <a:pt x="7409" y="2905"/>
                  <a:pt x="11098" y="11344"/>
                  <a:pt x="9706" y="11502"/>
                </a:cubicBezTo>
                <a:cubicBezTo>
                  <a:pt x="9700" y="11502"/>
                  <a:pt x="9695" y="11503"/>
                  <a:pt x="9690" y="11503"/>
                </a:cubicBezTo>
                <a:cubicBezTo>
                  <a:pt x="8611" y="11503"/>
                  <a:pt x="8307" y="1"/>
                  <a:pt x="6560" y="1"/>
                </a:cubicBezTo>
                <a:close/>
              </a:path>
            </a:pathLst>
          </a:custGeom>
          <a:solidFill>
            <a:schemeClr val="accent2"/>
          </a:solidFill>
          <a:ln w="0">
            <a:noFill/>
          </a:ln>
        </p:spPr>
        <p:style>
          <a:lnRef idx="0"/>
          <a:fillRef idx="0"/>
          <a:effectRef idx="0"/>
          <a:fontRef idx="minor"/>
        </p:style>
        <p:txBody>
          <a:bodyPr lIns="90000" rIns="90000" tIns="91440" bIns="91440" anchor="ctr">
            <a:noAutofit/>
          </a:bodyPr>
          <a:p>
            <a:pPr>
              <a:lnSpc>
                <a:spcPct val="100000"/>
              </a:lnSpc>
              <a:tabLst>
                <a:tab algn="l" pos="0"/>
              </a:tabLst>
            </a:pPr>
            <a:endParaRPr b="0" lang="pt-BR" sz="1400" spc="-1" strike="noStrike">
              <a:solidFill>
                <a:srgbClr val="000000"/>
              </a:solidFill>
              <a:latin typeface="Arial"/>
              <a:ea typeface="DejaVu Sans"/>
            </a:endParaRPr>
          </a:p>
        </p:txBody>
      </p:sp>
      <p:sp>
        <p:nvSpPr>
          <p:cNvPr id="262" name="Google Shape;545;p17"/>
          <p:cNvSpPr/>
          <p:nvPr/>
        </p:nvSpPr>
        <p:spPr>
          <a:xfrm rot="10800000">
            <a:off x="8616240" y="3632760"/>
            <a:ext cx="129240" cy="154800"/>
          </a:xfrm>
          <a:custGeom>
            <a:avLst/>
            <a:gdLst>
              <a:gd name="textAreaLeft" fmla="*/ 0 w 129240"/>
              <a:gd name="textAreaRight" fmla="*/ 130680 w 129240"/>
              <a:gd name="textAreaTop" fmla="*/ 0 h 154800"/>
              <a:gd name="textAreaBottom" fmla="*/ 156240 h 154800"/>
            </a:gdLst>
            <a:ahLst/>
            <a:rect l="textAreaLeft" t="textAreaTop" r="textAreaRight" b="textAreaBottom"/>
            <a:pathLst>
              <a:path w="3490" h="4175">
                <a:moveTo>
                  <a:pt x="2693" y="1"/>
                </a:moveTo>
                <a:cubicBezTo>
                  <a:pt x="2489" y="1"/>
                  <a:pt x="2183" y="235"/>
                  <a:pt x="1753" y="815"/>
                </a:cubicBezTo>
                <a:cubicBezTo>
                  <a:pt x="1" y="3166"/>
                  <a:pt x="665" y="4174"/>
                  <a:pt x="1428" y="4174"/>
                </a:cubicBezTo>
                <a:cubicBezTo>
                  <a:pt x="1586" y="4174"/>
                  <a:pt x="1748" y="4131"/>
                  <a:pt x="1894" y="4047"/>
                </a:cubicBezTo>
                <a:cubicBezTo>
                  <a:pt x="2752" y="3553"/>
                  <a:pt x="3490" y="1"/>
                  <a:pt x="2693" y="1"/>
                </a:cubicBezTo>
                <a:close/>
              </a:path>
            </a:pathLst>
          </a:custGeom>
          <a:solidFill>
            <a:schemeClr val="lt2"/>
          </a:solidFill>
          <a:ln w="0">
            <a:noFill/>
          </a:ln>
        </p:spPr>
        <p:style>
          <a:lnRef idx="0"/>
          <a:fillRef idx="0"/>
          <a:effectRef idx="0"/>
          <a:fontRef idx="minor"/>
        </p:style>
        <p:txBody>
          <a:bodyPr lIns="90000" rIns="90000" tIns="78120" bIns="78120" anchor="ctr">
            <a:noAutofit/>
          </a:bodyPr>
          <a:p>
            <a:pPr>
              <a:lnSpc>
                <a:spcPct val="100000"/>
              </a:lnSpc>
              <a:tabLst>
                <a:tab algn="l" pos="0"/>
              </a:tabLst>
            </a:pPr>
            <a:endParaRPr b="0" lang="pt-BR" sz="1400" spc="-1" strike="noStrike">
              <a:solidFill>
                <a:srgbClr val="000000"/>
              </a:solidFill>
              <a:latin typeface="Arial"/>
              <a:ea typeface="DejaVu Sans"/>
            </a:endParaRPr>
          </a:p>
        </p:txBody>
      </p:sp>
      <p:sp>
        <p:nvSpPr>
          <p:cNvPr id="263" name="PlaceHolder 1"/>
          <p:cNvSpPr>
            <a:spLocks noGrp="1"/>
          </p:cNvSpPr>
          <p:nvPr>
            <p:ph type="title"/>
          </p:nvPr>
        </p:nvSpPr>
        <p:spPr>
          <a:xfrm>
            <a:off x="457200" y="205200"/>
            <a:ext cx="8229240" cy="858600"/>
          </a:xfrm>
          <a:prstGeom prst="rect">
            <a:avLst/>
          </a:prstGeom>
          <a:noFill/>
          <a:ln w="0">
            <a:noFill/>
          </a:ln>
        </p:spPr>
        <p:txBody>
          <a:bodyPr lIns="0" rIns="0" tIns="0" bIns="0" anchor="ctr">
            <a:noAutofit/>
          </a:bodyPr>
          <a:p>
            <a:pPr indent="0" algn="ctr">
              <a:buNone/>
            </a:pPr>
            <a:r>
              <a:rPr b="0" lang="pt-BR" sz="4400" spc="-1" strike="noStrike">
                <a:solidFill>
                  <a:srgbClr val="000000"/>
                </a:solidFill>
                <a:latin typeface="Arial"/>
              </a:rPr>
              <a:t>Clique para editar o formato do texto do título</a:t>
            </a:r>
            <a:endParaRPr b="0" lang="pt-BR" sz="4400" spc="-1" strike="noStrike">
              <a:solidFill>
                <a:srgbClr val="000000"/>
              </a:solidFill>
              <a:latin typeface="Arial"/>
            </a:endParaRPr>
          </a:p>
        </p:txBody>
      </p:sp>
      <p:sp>
        <p:nvSpPr>
          <p:cNvPr id="264" name="PlaceHolder 2"/>
          <p:cNvSpPr>
            <a:spLocks noGrp="1"/>
          </p:cNvSpPr>
          <p:nvPr>
            <p:ph type="body"/>
          </p:nvPr>
        </p:nvSpPr>
        <p:spPr>
          <a:xfrm>
            <a:off x="457200" y="1203480"/>
            <a:ext cx="8229240" cy="2982960"/>
          </a:xfrm>
          <a:prstGeom prst="rect">
            <a:avLst/>
          </a:prstGeom>
          <a:noFill/>
          <a:ln w="0">
            <a:noFill/>
          </a:ln>
        </p:spPr>
        <p:txBody>
          <a:bodyPr lIns="0" rIns="0" tIns="0" bIns="0" anchor="t">
            <a:normAutofit fontScale="96000"/>
          </a:bodyPr>
          <a:p>
            <a:pPr marL="414720" indent="-311040">
              <a:spcBef>
                <a:spcPts val="1417"/>
              </a:spcBef>
              <a:buClr>
                <a:srgbClr val="000000"/>
              </a:buClr>
              <a:buSzPct val="45000"/>
              <a:buFont typeface="Wingdings" charset="2"/>
              <a:buChar char=""/>
            </a:pPr>
            <a:r>
              <a:rPr b="0" lang="pt-BR" sz="3200" spc="-1" strike="noStrike">
                <a:solidFill>
                  <a:srgbClr val="000000"/>
                </a:solidFill>
                <a:latin typeface="Arial"/>
              </a:rPr>
              <a:t>Clique para editar o formato do texto da estrutura de tópicos</a:t>
            </a:r>
            <a:endParaRPr b="0" lang="pt-BR" sz="3200" spc="-1" strike="noStrike">
              <a:solidFill>
                <a:srgbClr val="000000"/>
              </a:solidFill>
              <a:latin typeface="Arial"/>
            </a:endParaRPr>
          </a:p>
          <a:p>
            <a:pPr lvl="1" marL="829440" indent="-311040">
              <a:spcBef>
                <a:spcPts val="1134"/>
              </a:spcBef>
              <a:buClr>
                <a:srgbClr val="000000"/>
              </a:buClr>
              <a:buSzPct val="75000"/>
              <a:buFont typeface="Symbol" charset="2"/>
              <a:buChar char=""/>
            </a:pPr>
            <a:r>
              <a:rPr b="0" lang="pt-BR" sz="2800" spc="-1" strike="noStrike">
                <a:solidFill>
                  <a:srgbClr val="000000"/>
                </a:solidFill>
                <a:latin typeface="Arial"/>
              </a:rPr>
              <a:t>2.º nível da estrutura de tópicos</a:t>
            </a:r>
            <a:endParaRPr b="0" lang="pt-BR" sz="2800" spc="-1" strike="noStrike">
              <a:solidFill>
                <a:srgbClr val="000000"/>
              </a:solidFill>
              <a:latin typeface="Arial"/>
            </a:endParaRPr>
          </a:p>
          <a:p>
            <a:pPr lvl="2" marL="1244160" indent="-276480">
              <a:spcBef>
                <a:spcPts val="850"/>
              </a:spcBef>
              <a:buClr>
                <a:srgbClr val="000000"/>
              </a:buClr>
              <a:buSzPct val="45000"/>
              <a:buFont typeface="Wingdings" charset="2"/>
              <a:buChar char=""/>
            </a:pPr>
            <a:r>
              <a:rPr b="0" lang="pt-BR" sz="2400" spc="-1" strike="noStrike">
                <a:solidFill>
                  <a:srgbClr val="000000"/>
                </a:solidFill>
                <a:latin typeface="Arial"/>
              </a:rPr>
              <a:t>3.º nível da estrutura de tópicos</a:t>
            </a:r>
            <a:endParaRPr b="0" lang="pt-BR" sz="2400" spc="-1" strike="noStrike">
              <a:solidFill>
                <a:srgbClr val="000000"/>
              </a:solidFill>
              <a:latin typeface="Arial"/>
            </a:endParaRPr>
          </a:p>
          <a:p>
            <a:pPr lvl="3" marL="1658880" indent="-207360">
              <a:spcBef>
                <a:spcPts val="567"/>
              </a:spcBef>
              <a:buClr>
                <a:srgbClr val="000000"/>
              </a:buClr>
              <a:buSzPct val="75000"/>
              <a:buFont typeface="Symbol" charset="2"/>
              <a:buChar char=""/>
            </a:pPr>
            <a:r>
              <a:rPr b="0" lang="pt-BR" sz="2000" spc="-1" strike="noStrike">
                <a:solidFill>
                  <a:srgbClr val="000000"/>
                </a:solidFill>
                <a:latin typeface="Arial"/>
              </a:rPr>
              <a:t>4.º nível da estrutura de tópicos</a:t>
            </a:r>
            <a:endParaRPr b="0" lang="pt-BR" sz="2000" spc="-1" strike="noStrike">
              <a:solidFill>
                <a:srgbClr val="000000"/>
              </a:solidFill>
              <a:latin typeface="Arial"/>
            </a:endParaRPr>
          </a:p>
          <a:p>
            <a:pPr lvl="4" marL="2073600" indent="-207360">
              <a:spcBef>
                <a:spcPts val="283"/>
              </a:spcBef>
              <a:buClr>
                <a:srgbClr val="000000"/>
              </a:buClr>
              <a:buSzPct val="45000"/>
              <a:buFont typeface="Wingdings" charset="2"/>
              <a:buChar char=""/>
            </a:pPr>
            <a:r>
              <a:rPr b="0" lang="pt-BR" sz="2000" spc="-1" strike="noStrike">
                <a:solidFill>
                  <a:srgbClr val="000000"/>
                </a:solidFill>
                <a:latin typeface="Arial"/>
              </a:rPr>
              <a:t>5.º nível da estrutura de tópicos</a:t>
            </a:r>
            <a:endParaRPr b="0" lang="pt-BR" sz="2000" spc="-1" strike="noStrike">
              <a:solidFill>
                <a:srgbClr val="000000"/>
              </a:solidFill>
              <a:latin typeface="Arial"/>
            </a:endParaRPr>
          </a:p>
          <a:p>
            <a:pPr lvl="5" marL="2488320" indent="-207360">
              <a:spcBef>
                <a:spcPts val="283"/>
              </a:spcBef>
              <a:buClr>
                <a:srgbClr val="000000"/>
              </a:buClr>
              <a:buSzPct val="45000"/>
              <a:buFont typeface="Wingdings" charset="2"/>
              <a:buChar char=""/>
            </a:pPr>
            <a:r>
              <a:rPr b="0" lang="pt-BR" sz="2000" spc="-1" strike="noStrike">
                <a:solidFill>
                  <a:srgbClr val="000000"/>
                </a:solidFill>
                <a:latin typeface="Arial"/>
              </a:rPr>
              <a:t>6.º nível da estrutura de tópicos</a:t>
            </a:r>
            <a:endParaRPr b="0" lang="pt-BR" sz="2000" spc="-1" strike="noStrike">
              <a:solidFill>
                <a:srgbClr val="000000"/>
              </a:solidFill>
              <a:latin typeface="Arial"/>
            </a:endParaRPr>
          </a:p>
          <a:p>
            <a:pPr lvl="6" marL="2903040" indent="-207360">
              <a:spcBef>
                <a:spcPts val="283"/>
              </a:spcBef>
              <a:buClr>
                <a:srgbClr val="000000"/>
              </a:buClr>
              <a:buSzPct val="45000"/>
              <a:buFont typeface="Wingdings" charset="2"/>
              <a:buChar char=""/>
            </a:pPr>
            <a:r>
              <a:rPr b="0" lang="pt-BR" sz="2000" spc="-1" strike="noStrike">
                <a:solidFill>
                  <a:srgbClr val="000000"/>
                </a:solidFill>
                <a:latin typeface="Arial"/>
              </a:rPr>
              <a:t>7.º nível da estrutura de tópicos</a:t>
            </a:r>
            <a:endParaRPr b="0" lang="pt-BR" sz="2000" spc="-1" strike="noStrike">
              <a:solidFill>
                <a:srgbClr val="000000"/>
              </a:solidFill>
              <a:latin typeface="Arial"/>
            </a:endParaRPr>
          </a:p>
        </p:txBody>
      </p:sp>
    </p:spTree>
  </p:cSld>
  <p:clrMap bg1="lt1" bg2="lt2" tx1="dk1" tx2="dk2" accent1="accent1" accent2="accent2" accent3="accent3" accent4="accent4" accent5="accent5" accent6="accent6" hlink="hlink" folHlink="folHlink"/>
  <p:sldLayoutIdLst>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Lst>
</p:sldMaster>
</file>

<file path=ppt/slideMasters/slideMaster5.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lt1"/>
        </a:solidFill>
      </p:bgPr>
    </p:bg>
    <p:spTree>
      <p:nvGrpSpPr>
        <p:cNvPr id="1" name=""/>
        <p:cNvGrpSpPr/>
        <p:nvPr/>
      </p:nvGrpSpPr>
      <p:grpSpPr>
        <a:xfrm>
          <a:off x="0" y="0"/>
          <a:ext cx="0" cy="0"/>
          <a:chOff x="0" y="0"/>
          <a:chExt cx="0" cy="0"/>
        </a:xfrm>
      </p:grpSpPr>
      <p:sp>
        <p:nvSpPr>
          <p:cNvPr id="301" name="Google Shape;732;p23"/>
          <p:cNvSpPr/>
          <p:nvPr/>
        </p:nvSpPr>
        <p:spPr>
          <a:xfrm flipH="1">
            <a:off x="379080" y="4745520"/>
            <a:ext cx="1997640" cy="696960"/>
          </a:xfrm>
          <a:custGeom>
            <a:avLst/>
            <a:gdLst>
              <a:gd name="textAreaLeft" fmla="*/ 720 w 1997640"/>
              <a:gd name="textAreaRight" fmla="*/ 1999800 w 1997640"/>
              <a:gd name="textAreaTop" fmla="*/ 0 h 696960"/>
              <a:gd name="textAreaBottom" fmla="*/ 698400 h 696960"/>
            </a:gdLst>
            <a:ahLst/>
            <a:rect l="textAreaLeft" t="textAreaTop" r="textAreaRight" b="textAreaBottom"/>
            <a:pathLst>
              <a:path w="28056" h="9799">
                <a:moveTo>
                  <a:pt x="21825" y="1"/>
                </a:moveTo>
                <a:cubicBezTo>
                  <a:pt x="20796" y="1"/>
                  <a:pt x="19871" y="893"/>
                  <a:pt x="19365" y="1744"/>
                </a:cubicBezTo>
                <a:cubicBezTo>
                  <a:pt x="18704" y="2845"/>
                  <a:pt x="18264" y="4057"/>
                  <a:pt x="18051" y="5323"/>
                </a:cubicBezTo>
                <a:cubicBezTo>
                  <a:pt x="17249" y="3640"/>
                  <a:pt x="16211" y="2083"/>
                  <a:pt x="14968" y="698"/>
                </a:cubicBezTo>
                <a:cubicBezTo>
                  <a:pt x="14756" y="470"/>
                  <a:pt x="14520" y="234"/>
                  <a:pt x="14189" y="163"/>
                </a:cubicBezTo>
                <a:cubicBezTo>
                  <a:pt x="14132" y="153"/>
                  <a:pt x="14076" y="148"/>
                  <a:pt x="14020" y="148"/>
                </a:cubicBezTo>
                <a:cubicBezTo>
                  <a:pt x="13574" y="148"/>
                  <a:pt x="13168" y="461"/>
                  <a:pt x="12860" y="761"/>
                </a:cubicBezTo>
                <a:cubicBezTo>
                  <a:pt x="11090" y="2507"/>
                  <a:pt x="9856" y="4639"/>
                  <a:pt x="9266" y="6888"/>
                </a:cubicBezTo>
                <a:cubicBezTo>
                  <a:pt x="8778" y="5575"/>
                  <a:pt x="8117" y="4340"/>
                  <a:pt x="7299" y="3207"/>
                </a:cubicBezTo>
                <a:cubicBezTo>
                  <a:pt x="6796" y="2499"/>
                  <a:pt x="6167" y="1784"/>
                  <a:pt x="5247" y="1516"/>
                </a:cubicBezTo>
                <a:cubicBezTo>
                  <a:pt x="4990" y="1440"/>
                  <a:pt x="4722" y="1405"/>
                  <a:pt x="4454" y="1405"/>
                </a:cubicBezTo>
                <a:cubicBezTo>
                  <a:pt x="3721" y="1405"/>
                  <a:pt x="2979" y="1668"/>
                  <a:pt x="2415" y="2083"/>
                </a:cubicBezTo>
                <a:cubicBezTo>
                  <a:pt x="1644" y="2649"/>
                  <a:pt x="1157" y="3443"/>
                  <a:pt x="819" y="4261"/>
                </a:cubicBezTo>
                <a:cubicBezTo>
                  <a:pt x="95" y="6031"/>
                  <a:pt x="1" y="7918"/>
                  <a:pt x="221" y="9798"/>
                </a:cubicBezTo>
                <a:cubicBezTo>
                  <a:pt x="5714" y="9598"/>
                  <a:pt x="11209" y="9497"/>
                  <a:pt x="16706" y="9497"/>
                </a:cubicBezTo>
                <a:cubicBezTo>
                  <a:pt x="20489" y="9497"/>
                  <a:pt x="24272" y="9545"/>
                  <a:pt x="28056" y="9641"/>
                </a:cubicBezTo>
                <a:cubicBezTo>
                  <a:pt x="27010" y="6668"/>
                  <a:pt x="25555" y="3852"/>
                  <a:pt x="23730" y="1280"/>
                </a:cubicBezTo>
                <a:cubicBezTo>
                  <a:pt x="23384" y="785"/>
                  <a:pt x="22975" y="266"/>
                  <a:pt x="22338" y="77"/>
                </a:cubicBezTo>
                <a:cubicBezTo>
                  <a:pt x="22165" y="25"/>
                  <a:pt x="21993" y="1"/>
                  <a:pt x="21825" y="1"/>
                </a:cubicBezTo>
                <a:close/>
              </a:path>
            </a:pathLst>
          </a:custGeom>
          <a:solidFill>
            <a:schemeClr val="dk2"/>
          </a:solidFill>
          <a:ln w="0">
            <a:noFill/>
          </a:ln>
        </p:spPr>
        <p:style>
          <a:lnRef idx="0"/>
          <a:fillRef idx="0"/>
          <a:effectRef idx="0"/>
          <a:fontRef idx="minor"/>
        </p:style>
        <p:txBody>
          <a:bodyPr lIns="90000" rIns="90000" tIns="91440" bIns="91440" anchor="ctr">
            <a:noAutofit/>
          </a:bodyPr>
          <a:p>
            <a:pPr>
              <a:lnSpc>
                <a:spcPct val="100000"/>
              </a:lnSpc>
              <a:tabLst>
                <a:tab algn="l" pos="0"/>
              </a:tabLst>
            </a:pPr>
            <a:endParaRPr b="0" lang="pt-BR" sz="1400" spc="-1" strike="noStrike">
              <a:solidFill>
                <a:srgbClr val="000000"/>
              </a:solidFill>
              <a:latin typeface="Arial"/>
              <a:ea typeface="DejaVu Sans"/>
            </a:endParaRPr>
          </a:p>
        </p:txBody>
      </p:sp>
      <p:sp>
        <p:nvSpPr>
          <p:cNvPr id="302" name="Google Shape;733;p23"/>
          <p:cNvSpPr/>
          <p:nvPr/>
        </p:nvSpPr>
        <p:spPr>
          <a:xfrm flipH="1">
            <a:off x="-1244880" y="-1198800"/>
            <a:ext cx="2612880" cy="1872360"/>
          </a:xfrm>
          <a:custGeom>
            <a:avLst/>
            <a:gdLst>
              <a:gd name="textAreaLeft" fmla="*/ -720 w 2612880"/>
              <a:gd name="textAreaRight" fmla="*/ 2613600 w 2612880"/>
              <a:gd name="textAreaTop" fmla="*/ 0 h 1872360"/>
              <a:gd name="textAreaBottom" fmla="*/ 1873800 h 1872360"/>
            </a:gdLst>
            <a:ahLst/>
            <a:rect l="textAreaLeft" t="textAreaTop" r="textAreaRight" b="textAreaBottom"/>
            <a:pathLst>
              <a:path w="41183" h="29520">
                <a:moveTo>
                  <a:pt x="9628" y="0"/>
                </a:moveTo>
                <a:cubicBezTo>
                  <a:pt x="7268" y="622"/>
                  <a:pt x="5467" y="2266"/>
                  <a:pt x="4043" y="3996"/>
                </a:cubicBezTo>
                <a:cubicBezTo>
                  <a:pt x="1684" y="6851"/>
                  <a:pt x="1" y="10264"/>
                  <a:pt x="158" y="13757"/>
                </a:cubicBezTo>
                <a:cubicBezTo>
                  <a:pt x="323" y="17257"/>
                  <a:pt x="2628" y="20804"/>
                  <a:pt x="6411" y="22141"/>
                </a:cubicBezTo>
                <a:cubicBezTo>
                  <a:pt x="8180" y="22770"/>
                  <a:pt x="10131" y="22896"/>
                  <a:pt x="11979" y="23336"/>
                </a:cubicBezTo>
                <a:cubicBezTo>
                  <a:pt x="16502" y="24422"/>
                  <a:pt x="20112" y="27363"/>
                  <a:pt x="24532" y="28724"/>
                </a:cubicBezTo>
                <a:cubicBezTo>
                  <a:pt x="26272" y="29260"/>
                  <a:pt x="28116" y="29519"/>
                  <a:pt x="29963" y="29519"/>
                </a:cubicBezTo>
                <a:cubicBezTo>
                  <a:pt x="34054" y="29519"/>
                  <a:pt x="38159" y="28247"/>
                  <a:pt x="41183" y="25885"/>
                </a:cubicBezTo>
                <a:lnTo>
                  <a:pt x="40475" y="1754"/>
                </a:lnTo>
                <a:lnTo>
                  <a:pt x="9628" y="0"/>
                </a:lnTo>
                <a:close/>
              </a:path>
            </a:pathLst>
          </a:custGeom>
          <a:solidFill>
            <a:schemeClr val="accent2"/>
          </a:solidFill>
          <a:ln w="0">
            <a:noFill/>
          </a:ln>
        </p:spPr>
        <p:style>
          <a:lnRef idx="0"/>
          <a:fillRef idx="0"/>
          <a:effectRef idx="0"/>
          <a:fontRef idx="minor"/>
        </p:style>
        <p:txBody>
          <a:bodyPr lIns="90000" rIns="90000" tIns="91440" bIns="91440" anchor="ctr">
            <a:noAutofit/>
          </a:bodyPr>
          <a:p>
            <a:pPr>
              <a:lnSpc>
                <a:spcPct val="100000"/>
              </a:lnSpc>
              <a:tabLst>
                <a:tab algn="l" pos="0"/>
              </a:tabLst>
            </a:pPr>
            <a:endParaRPr b="0" lang="pt-BR" sz="1400" spc="-1" strike="noStrike">
              <a:solidFill>
                <a:srgbClr val="000000"/>
              </a:solidFill>
              <a:latin typeface="Arial"/>
              <a:ea typeface="DejaVu Sans"/>
            </a:endParaRPr>
          </a:p>
        </p:txBody>
      </p:sp>
      <p:grpSp>
        <p:nvGrpSpPr>
          <p:cNvPr id="303" name="Google Shape;734;p23"/>
          <p:cNvGrpSpPr/>
          <p:nvPr/>
        </p:nvGrpSpPr>
        <p:grpSpPr>
          <a:xfrm>
            <a:off x="7906320" y="4604040"/>
            <a:ext cx="1185840" cy="1572480"/>
            <a:chOff x="7906320" y="4604040"/>
            <a:chExt cx="1185840" cy="1572480"/>
          </a:xfrm>
        </p:grpSpPr>
        <p:sp>
          <p:nvSpPr>
            <p:cNvPr id="304" name="Google Shape;735;p23"/>
            <p:cNvSpPr/>
            <p:nvPr/>
          </p:nvSpPr>
          <p:spPr>
            <a:xfrm flipH="1">
              <a:off x="8141760" y="5055840"/>
              <a:ext cx="801720" cy="951480"/>
            </a:xfrm>
            <a:custGeom>
              <a:avLst/>
              <a:gdLst>
                <a:gd name="textAreaLeft" fmla="*/ 720 w 801720"/>
                <a:gd name="textAreaRight" fmla="*/ 803880 w 801720"/>
                <a:gd name="textAreaTop" fmla="*/ 0 h 951480"/>
                <a:gd name="textAreaBottom" fmla="*/ 952920 h 951480"/>
              </a:gdLst>
              <a:ahLst/>
              <a:rect l="textAreaLeft" t="textAreaTop" r="textAreaRight" b="textAreaBottom"/>
              <a:pathLst>
                <a:path w="13073" h="15511">
                  <a:moveTo>
                    <a:pt x="4633" y="1938"/>
                  </a:moveTo>
                  <a:lnTo>
                    <a:pt x="4633" y="1938"/>
                  </a:lnTo>
                  <a:cubicBezTo>
                    <a:pt x="4806" y="1985"/>
                    <a:pt x="4869" y="2135"/>
                    <a:pt x="4924" y="2253"/>
                  </a:cubicBezTo>
                  <a:cubicBezTo>
                    <a:pt x="4956" y="2331"/>
                    <a:pt x="4964" y="2410"/>
                    <a:pt x="5050" y="2449"/>
                  </a:cubicBezTo>
                  <a:cubicBezTo>
                    <a:pt x="5105" y="2465"/>
                    <a:pt x="5129" y="2536"/>
                    <a:pt x="5097" y="2583"/>
                  </a:cubicBezTo>
                  <a:cubicBezTo>
                    <a:pt x="5082" y="2610"/>
                    <a:pt x="5065" y="2619"/>
                    <a:pt x="5047" y="2619"/>
                  </a:cubicBezTo>
                  <a:cubicBezTo>
                    <a:pt x="5017" y="2619"/>
                    <a:pt x="4985" y="2596"/>
                    <a:pt x="4956" y="2591"/>
                  </a:cubicBezTo>
                  <a:cubicBezTo>
                    <a:pt x="4901" y="2591"/>
                    <a:pt x="4853" y="2551"/>
                    <a:pt x="4838" y="2496"/>
                  </a:cubicBezTo>
                  <a:cubicBezTo>
                    <a:pt x="4822" y="2457"/>
                    <a:pt x="4814" y="2394"/>
                    <a:pt x="4767" y="2386"/>
                  </a:cubicBezTo>
                  <a:cubicBezTo>
                    <a:pt x="4665" y="2371"/>
                    <a:pt x="4688" y="2308"/>
                    <a:pt x="4688" y="2237"/>
                  </a:cubicBezTo>
                  <a:cubicBezTo>
                    <a:pt x="4680" y="2135"/>
                    <a:pt x="4665" y="2032"/>
                    <a:pt x="4633" y="1938"/>
                  </a:cubicBezTo>
                  <a:close/>
                  <a:moveTo>
                    <a:pt x="5310" y="4353"/>
                  </a:moveTo>
                  <a:cubicBezTo>
                    <a:pt x="5498" y="4596"/>
                    <a:pt x="5530" y="4612"/>
                    <a:pt x="5726" y="4628"/>
                  </a:cubicBezTo>
                  <a:cubicBezTo>
                    <a:pt x="5608" y="4730"/>
                    <a:pt x="5711" y="4864"/>
                    <a:pt x="5640" y="4966"/>
                  </a:cubicBezTo>
                  <a:cubicBezTo>
                    <a:pt x="5616" y="5013"/>
                    <a:pt x="5664" y="5037"/>
                    <a:pt x="5679" y="5068"/>
                  </a:cubicBezTo>
                  <a:cubicBezTo>
                    <a:pt x="5789" y="5210"/>
                    <a:pt x="5915" y="5328"/>
                    <a:pt x="6112" y="5328"/>
                  </a:cubicBezTo>
                  <a:cubicBezTo>
                    <a:pt x="6206" y="5328"/>
                    <a:pt x="6222" y="5375"/>
                    <a:pt x="6190" y="5462"/>
                  </a:cubicBezTo>
                  <a:cubicBezTo>
                    <a:pt x="6167" y="5587"/>
                    <a:pt x="6065" y="5697"/>
                    <a:pt x="5939" y="5729"/>
                  </a:cubicBezTo>
                  <a:cubicBezTo>
                    <a:pt x="5860" y="5745"/>
                    <a:pt x="5781" y="5784"/>
                    <a:pt x="5726" y="5847"/>
                  </a:cubicBezTo>
                  <a:cubicBezTo>
                    <a:pt x="5695" y="5815"/>
                    <a:pt x="5664" y="5784"/>
                    <a:pt x="5632" y="5760"/>
                  </a:cubicBezTo>
                  <a:cubicBezTo>
                    <a:pt x="5546" y="5705"/>
                    <a:pt x="5483" y="5627"/>
                    <a:pt x="5459" y="5532"/>
                  </a:cubicBezTo>
                  <a:cubicBezTo>
                    <a:pt x="5443" y="5493"/>
                    <a:pt x="5435" y="5446"/>
                    <a:pt x="5404" y="5430"/>
                  </a:cubicBezTo>
                  <a:cubicBezTo>
                    <a:pt x="5262" y="5375"/>
                    <a:pt x="5349" y="5304"/>
                    <a:pt x="5404" y="5249"/>
                  </a:cubicBezTo>
                  <a:cubicBezTo>
                    <a:pt x="5113" y="5108"/>
                    <a:pt x="5113" y="5108"/>
                    <a:pt x="4680" y="5100"/>
                  </a:cubicBezTo>
                  <a:cubicBezTo>
                    <a:pt x="4743" y="4966"/>
                    <a:pt x="4838" y="4840"/>
                    <a:pt x="4814" y="4683"/>
                  </a:cubicBezTo>
                  <a:cubicBezTo>
                    <a:pt x="4814" y="4636"/>
                    <a:pt x="4869" y="4612"/>
                    <a:pt x="4901" y="4588"/>
                  </a:cubicBezTo>
                  <a:cubicBezTo>
                    <a:pt x="5026" y="4486"/>
                    <a:pt x="5168" y="4408"/>
                    <a:pt x="5310" y="4353"/>
                  </a:cubicBezTo>
                  <a:close/>
                  <a:moveTo>
                    <a:pt x="5726" y="5855"/>
                  </a:moveTo>
                  <a:cubicBezTo>
                    <a:pt x="5769" y="5883"/>
                    <a:pt x="5812" y="5892"/>
                    <a:pt x="5855" y="5892"/>
                  </a:cubicBezTo>
                  <a:cubicBezTo>
                    <a:pt x="5906" y="5892"/>
                    <a:pt x="5958" y="5879"/>
                    <a:pt x="6010" y="5871"/>
                  </a:cubicBezTo>
                  <a:cubicBezTo>
                    <a:pt x="6036" y="5867"/>
                    <a:pt x="6059" y="5865"/>
                    <a:pt x="6077" y="5865"/>
                  </a:cubicBezTo>
                  <a:cubicBezTo>
                    <a:pt x="6151" y="5865"/>
                    <a:pt x="6164" y="5896"/>
                    <a:pt x="6151" y="5996"/>
                  </a:cubicBezTo>
                  <a:cubicBezTo>
                    <a:pt x="6138" y="6176"/>
                    <a:pt x="6173" y="6251"/>
                    <a:pt x="6306" y="6251"/>
                  </a:cubicBezTo>
                  <a:cubicBezTo>
                    <a:pt x="6336" y="6251"/>
                    <a:pt x="6370" y="6247"/>
                    <a:pt x="6411" y="6240"/>
                  </a:cubicBezTo>
                  <a:cubicBezTo>
                    <a:pt x="6435" y="6234"/>
                    <a:pt x="6460" y="6231"/>
                    <a:pt x="6484" y="6231"/>
                  </a:cubicBezTo>
                  <a:cubicBezTo>
                    <a:pt x="6553" y="6231"/>
                    <a:pt x="6618" y="6255"/>
                    <a:pt x="6670" y="6295"/>
                  </a:cubicBezTo>
                  <a:cubicBezTo>
                    <a:pt x="6723" y="6330"/>
                    <a:pt x="6771" y="6365"/>
                    <a:pt x="6830" y="6365"/>
                  </a:cubicBezTo>
                  <a:cubicBezTo>
                    <a:pt x="6851" y="6365"/>
                    <a:pt x="6874" y="6361"/>
                    <a:pt x="6898" y="6350"/>
                  </a:cubicBezTo>
                  <a:lnTo>
                    <a:pt x="6898" y="6350"/>
                  </a:lnTo>
                  <a:cubicBezTo>
                    <a:pt x="6922" y="6429"/>
                    <a:pt x="6773" y="6476"/>
                    <a:pt x="6883" y="6555"/>
                  </a:cubicBezTo>
                  <a:cubicBezTo>
                    <a:pt x="6890" y="6563"/>
                    <a:pt x="6890" y="6602"/>
                    <a:pt x="6890" y="6618"/>
                  </a:cubicBezTo>
                  <a:cubicBezTo>
                    <a:pt x="6843" y="6751"/>
                    <a:pt x="6773" y="6869"/>
                    <a:pt x="6670" y="6964"/>
                  </a:cubicBezTo>
                  <a:cubicBezTo>
                    <a:pt x="6605" y="7000"/>
                    <a:pt x="6547" y="7019"/>
                    <a:pt x="6497" y="7019"/>
                  </a:cubicBezTo>
                  <a:cubicBezTo>
                    <a:pt x="6397" y="7019"/>
                    <a:pt x="6327" y="6945"/>
                    <a:pt x="6285" y="6799"/>
                  </a:cubicBezTo>
                  <a:cubicBezTo>
                    <a:pt x="6278" y="6779"/>
                    <a:pt x="6283" y="6730"/>
                    <a:pt x="6261" y="6730"/>
                  </a:cubicBezTo>
                  <a:cubicBezTo>
                    <a:pt x="6257" y="6730"/>
                    <a:pt x="6252" y="6732"/>
                    <a:pt x="6246" y="6736"/>
                  </a:cubicBezTo>
                  <a:cubicBezTo>
                    <a:pt x="6233" y="6745"/>
                    <a:pt x="6222" y="6750"/>
                    <a:pt x="6214" y="6750"/>
                  </a:cubicBezTo>
                  <a:cubicBezTo>
                    <a:pt x="6173" y="6750"/>
                    <a:pt x="6183" y="6645"/>
                    <a:pt x="6138" y="6645"/>
                  </a:cubicBezTo>
                  <a:cubicBezTo>
                    <a:pt x="6128" y="6645"/>
                    <a:pt x="6114" y="6651"/>
                    <a:pt x="6096" y="6665"/>
                  </a:cubicBezTo>
                  <a:cubicBezTo>
                    <a:pt x="6077" y="6682"/>
                    <a:pt x="6053" y="6689"/>
                    <a:pt x="6030" y="6689"/>
                  </a:cubicBezTo>
                  <a:cubicBezTo>
                    <a:pt x="5987" y="6689"/>
                    <a:pt x="5943" y="6663"/>
                    <a:pt x="5923" y="6618"/>
                  </a:cubicBezTo>
                  <a:cubicBezTo>
                    <a:pt x="5900" y="6549"/>
                    <a:pt x="5835" y="6505"/>
                    <a:pt x="5765" y="6505"/>
                  </a:cubicBezTo>
                  <a:cubicBezTo>
                    <a:pt x="5739" y="6505"/>
                    <a:pt x="5712" y="6511"/>
                    <a:pt x="5687" y="6523"/>
                  </a:cubicBezTo>
                  <a:cubicBezTo>
                    <a:pt x="5683" y="6525"/>
                    <a:pt x="5678" y="6525"/>
                    <a:pt x="5673" y="6525"/>
                  </a:cubicBezTo>
                  <a:cubicBezTo>
                    <a:pt x="5652" y="6525"/>
                    <a:pt x="5628" y="6514"/>
                    <a:pt x="5608" y="6508"/>
                  </a:cubicBezTo>
                  <a:cubicBezTo>
                    <a:pt x="5601" y="6445"/>
                    <a:pt x="5656" y="6453"/>
                    <a:pt x="5671" y="6429"/>
                  </a:cubicBezTo>
                  <a:cubicBezTo>
                    <a:pt x="5707" y="6382"/>
                    <a:pt x="5739" y="6362"/>
                    <a:pt x="5768" y="6362"/>
                  </a:cubicBezTo>
                  <a:cubicBezTo>
                    <a:pt x="5802" y="6362"/>
                    <a:pt x="5834" y="6390"/>
                    <a:pt x="5868" y="6437"/>
                  </a:cubicBezTo>
                  <a:cubicBezTo>
                    <a:pt x="5892" y="6467"/>
                    <a:pt x="5912" y="6502"/>
                    <a:pt x="5945" y="6502"/>
                  </a:cubicBezTo>
                  <a:cubicBezTo>
                    <a:pt x="5955" y="6502"/>
                    <a:pt x="5966" y="6499"/>
                    <a:pt x="5978" y="6492"/>
                  </a:cubicBezTo>
                  <a:cubicBezTo>
                    <a:pt x="6025" y="6476"/>
                    <a:pt x="6049" y="6429"/>
                    <a:pt x="6049" y="6382"/>
                  </a:cubicBezTo>
                  <a:cubicBezTo>
                    <a:pt x="6049" y="6335"/>
                    <a:pt x="6017" y="6327"/>
                    <a:pt x="5970" y="6319"/>
                  </a:cubicBezTo>
                  <a:cubicBezTo>
                    <a:pt x="5892" y="6303"/>
                    <a:pt x="5813" y="6272"/>
                    <a:pt x="5813" y="6162"/>
                  </a:cubicBezTo>
                  <a:cubicBezTo>
                    <a:pt x="5805" y="6059"/>
                    <a:pt x="5671" y="6106"/>
                    <a:pt x="5648" y="6020"/>
                  </a:cubicBezTo>
                  <a:cubicBezTo>
                    <a:pt x="5679" y="5965"/>
                    <a:pt x="5734" y="5926"/>
                    <a:pt x="5726" y="5855"/>
                  </a:cubicBezTo>
                  <a:close/>
                  <a:moveTo>
                    <a:pt x="4594" y="1"/>
                  </a:moveTo>
                  <a:cubicBezTo>
                    <a:pt x="4540" y="1"/>
                    <a:pt x="4484" y="28"/>
                    <a:pt x="4429" y="58"/>
                  </a:cubicBezTo>
                  <a:cubicBezTo>
                    <a:pt x="4358" y="90"/>
                    <a:pt x="4295" y="129"/>
                    <a:pt x="4240" y="176"/>
                  </a:cubicBezTo>
                  <a:cubicBezTo>
                    <a:pt x="4204" y="202"/>
                    <a:pt x="4165" y="241"/>
                    <a:pt x="4120" y="241"/>
                  </a:cubicBezTo>
                  <a:cubicBezTo>
                    <a:pt x="4096" y="241"/>
                    <a:pt x="4071" y="230"/>
                    <a:pt x="4043" y="200"/>
                  </a:cubicBezTo>
                  <a:cubicBezTo>
                    <a:pt x="4040" y="196"/>
                    <a:pt x="4035" y="195"/>
                    <a:pt x="4028" y="195"/>
                  </a:cubicBezTo>
                  <a:cubicBezTo>
                    <a:pt x="3970" y="195"/>
                    <a:pt x="3799" y="307"/>
                    <a:pt x="3792" y="349"/>
                  </a:cubicBezTo>
                  <a:cubicBezTo>
                    <a:pt x="3792" y="357"/>
                    <a:pt x="3792" y="365"/>
                    <a:pt x="3799" y="365"/>
                  </a:cubicBezTo>
                  <a:cubicBezTo>
                    <a:pt x="3805" y="367"/>
                    <a:pt x="3811" y="368"/>
                    <a:pt x="3816" y="368"/>
                  </a:cubicBezTo>
                  <a:cubicBezTo>
                    <a:pt x="3843" y="368"/>
                    <a:pt x="3866" y="346"/>
                    <a:pt x="3888" y="346"/>
                  </a:cubicBezTo>
                  <a:cubicBezTo>
                    <a:pt x="3893" y="346"/>
                    <a:pt x="3897" y="347"/>
                    <a:pt x="3902" y="349"/>
                  </a:cubicBezTo>
                  <a:cubicBezTo>
                    <a:pt x="3933" y="412"/>
                    <a:pt x="3839" y="459"/>
                    <a:pt x="3902" y="522"/>
                  </a:cubicBezTo>
                  <a:lnTo>
                    <a:pt x="4059" y="459"/>
                  </a:lnTo>
                  <a:lnTo>
                    <a:pt x="4059" y="459"/>
                  </a:lnTo>
                  <a:cubicBezTo>
                    <a:pt x="3996" y="562"/>
                    <a:pt x="3988" y="687"/>
                    <a:pt x="4035" y="797"/>
                  </a:cubicBezTo>
                  <a:cubicBezTo>
                    <a:pt x="4067" y="892"/>
                    <a:pt x="4028" y="1002"/>
                    <a:pt x="4075" y="1088"/>
                  </a:cubicBezTo>
                  <a:cubicBezTo>
                    <a:pt x="3996" y="1136"/>
                    <a:pt x="4012" y="1191"/>
                    <a:pt x="4059" y="1238"/>
                  </a:cubicBezTo>
                  <a:cubicBezTo>
                    <a:pt x="4193" y="1395"/>
                    <a:pt x="4153" y="1553"/>
                    <a:pt x="4059" y="1702"/>
                  </a:cubicBezTo>
                  <a:cubicBezTo>
                    <a:pt x="3957" y="1851"/>
                    <a:pt x="4004" y="2024"/>
                    <a:pt x="3855" y="2127"/>
                  </a:cubicBezTo>
                  <a:cubicBezTo>
                    <a:pt x="3831" y="2135"/>
                    <a:pt x="3831" y="2182"/>
                    <a:pt x="3839" y="2213"/>
                  </a:cubicBezTo>
                  <a:cubicBezTo>
                    <a:pt x="3870" y="2331"/>
                    <a:pt x="3973" y="2410"/>
                    <a:pt x="3988" y="2536"/>
                  </a:cubicBezTo>
                  <a:cubicBezTo>
                    <a:pt x="3988" y="2559"/>
                    <a:pt x="4114" y="2567"/>
                    <a:pt x="4177" y="2583"/>
                  </a:cubicBezTo>
                  <a:cubicBezTo>
                    <a:pt x="4181" y="2583"/>
                    <a:pt x="4186" y="2582"/>
                    <a:pt x="4191" y="2582"/>
                  </a:cubicBezTo>
                  <a:cubicBezTo>
                    <a:pt x="4206" y="2582"/>
                    <a:pt x="4222" y="2587"/>
                    <a:pt x="4216" y="2622"/>
                  </a:cubicBezTo>
                  <a:cubicBezTo>
                    <a:pt x="4185" y="2638"/>
                    <a:pt x="4146" y="2654"/>
                    <a:pt x="4114" y="2669"/>
                  </a:cubicBezTo>
                  <a:cubicBezTo>
                    <a:pt x="3973" y="2772"/>
                    <a:pt x="3965" y="2819"/>
                    <a:pt x="4075" y="2968"/>
                  </a:cubicBezTo>
                  <a:cubicBezTo>
                    <a:pt x="4177" y="3071"/>
                    <a:pt x="4303" y="3149"/>
                    <a:pt x="4437" y="3196"/>
                  </a:cubicBezTo>
                  <a:cubicBezTo>
                    <a:pt x="4539" y="3244"/>
                    <a:pt x="4594" y="3362"/>
                    <a:pt x="4680" y="3432"/>
                  </a:cubicBezTo>
                  <a:cubicBezTo>
                    <a:pt x="4731" y="3483"/>
                    <a:pt x="4726" y="3508"/>
                    <a:pt x="4750" y="3508"/>
                  </a:cubicBezTo>
                  <a:cubicBezTo>
                    <a:pt x="4756" y="3508"/>
                    <a:pt x="4764" y="3506"/>
                    <a:pt x="4775" y="3503"/>
                  </a:cubicBezTo>
                  <a:cubicBezTo>
                    <a:pt x="4822" y="3483"/>
                    <a:pt x="4840" y="3445"/>
                    <a:pt x="4880" y="3445"/>
                  </a:cubicBezTo>
                  <a:cubicBezTo>
                    <a:pt x="4886" y="3445"/>
                    <a:pt x="4893" y="3446"/>
                    <a:pt x="4901" y="3448"/>
                  </a:cubicBezTo>
                  <a:cubicBezTo>
                    <a:pt x="4908" y="3464"/>
                    <a:pt x="4908" y="3479"/>
                    <a:pt x="4916" y="3495"/>
                  </a:cubicBezTo>
                  <a:cubicBezTo>
                    <a:pt x="4916" y="3550"/>
                    <a:pt x="4869" y="3582"/>
                    <a:pt x="4838" y="3621"/>
                  </a:cubicBezTo>
                  <a:cubicBezTo>
                    <a:pt x="4798" y="3668"/>
                    <a:pt x="4798" y="3700"/>
                    <a:pt x="4877" y="3708"/>
                  </a:cubicBezTo>
                  <a:cubicBezTo>
                    <a:pt x="4971" y="3771"/>
                    <a:pt x="5042" y="3857"/>
                    <a:pt x="5097" y="3959"/>
                  </a:cubicBezTo>
                  <a:cubicBezTo>
                    <a:pt x="5113" y="4054"/>
                    <a:pt x="5026" y="4085"/>
                    <a:pt x="4971" y="4132"/>
                  </a:cubicBezTo>
                  <a:cubicBezTo>
                    <a:pt x="4814" y="4266"/>
                    <a:pt x="4814" y="4266"/>
                    <a:pt x="4901" y="4447"/>
                  </a:cubicBezTo>
                  <a:cubicBezTo>
                    <a:pt x="4879" y="4454"/>
                    <a:pt x="4856" y="4458"/>
                    <a:pt x="4833" y="4458"/>
                  </a:cubicBezTo>
                  <a:cubicBezTo>
                    <a:pt x="4783" y="4458"/>
                    <a:pt x="4732" y="4440"/>
                    <a:pt x="4688" y="4408"/>
                  </a:cubicBezTo>
                  <a:cubicBezTo>
                    <a:pt x="4671" y="4399"/>
                    <a:pt x="4656" y="4395"/>
                    <a:pt x="4643" y="4395"/>
                  </a:cubicBezTo>
                  <a:cubicBezTo>
                    <a:pt x="4572" y="4395"/>
                    <a:pt x="4572" y="4513"/>
                    <a:pt x="4547" y="4513"/>
                  </a:cubicBezTo>
                  <a:cubicBezTo>
                    <a:pt x="4544" y="4513"/>
                    <a:pt x="4542" y="4512"/>
                    <a:pt x="4539" y="4510"/>
                  </a:cubicBezTo>
                  <a:cubicBezTo>
                    <a:pt x="4452" y="4439"/>
                    <a:pt x="4326" y="4510"/>
                    <a:pt x="4271" y="4400"/>
                  </a:cubicBezTo>
                  <a:cubicBezTo>
                    <a:pt x="4245" y="4347"/>
                    <a:pt x="4219" y="4327"/>
                    <a:pt x="4191" y="4327"/>
                  </a:cubicBezTo>
                  <a:cubicBezTo>
                    <a:pt x="4160" y="4327"/>
                    <a:pt x="4127" y="4351"/>
                    <a:pt x="4090" y="4384"/>
                  </a:cubicBezTo>
                  <a:cubicBezTo>
                    <a:pt x="4065" y="4409"/>
                    <a:pt x="4043" y="4431"/>
                    <a:pt x="4016" y="4431"/>
                  </a:cubicBezTo>
                  <a:cubicBezTo>
                    <a:pt x="4001" y="4431"/>
                    <a:pt x="3984" y="4424"/>
                    <a:pt x="3965" y="4408"/>
                  </a:cubicBezTo>
                  <a:cubicBezTo>
                    <a:pt x="3965" y="4384"/>
                    <a:pt x="3965" y="4376"/>
                    <a:pt x="3980" y="4376"/>
                  </a:cubicBezTo>
                  <a:lnTo>
                    <a:pt x="4067" y="4305"/>
                  </a:lnTo>
                  <a:cubicBezTo>
                    <a:pt x="4232" y="4195"/>
                    <a:pt x="4232" y="4156"/>
                    <a:pt x="4067" y="4038"/>
                  </a:cubicBezTo>
                  <a:cubicBezTo>
                    <a:pt x="3996" y="3983"/>
                    <a:pt x="3910" y="3951"/>
                    <a:pt x="3973" y="3826"/>
                  </a:cubicBezTo>
                  <a:cubicBezTo>
                    <a:pt x="3995" y="3774"/>
                    <a:pt x="3934" y="3675"/>
                    <a:pt x="3907" y="3675"/>
                  </a:cubicBezTo>
                  <a:cubicBezTo>
                    <a:pt x="3905" y="3675"/>
                    <a:pt x="3903" y="3675"/>
                    <a:pt x="3902" y="3676"/>
                  </a:cubicBezTo>
                  <a:cubicBezTo>
                    <a:pt x="3876" y="3688"/>
                    <a:pt x="3854" y="3693"/>
                    <a:pt x="3836" y="3693"/>
                  </a:cubicBezTo>
                  <a:cubicBezTo>
                    <a:pt x="3761" y="3693"/>
                    <a:pt x="3745" y="3606"/>
                    <a:pt x="3713" y="3574"/>
                  </a:cubicBezTo>
                  <a:cubicBezTo>
                    <a:pt x="3619" y="3479"/>
                    <a:pt x="3548" y="3377"/>
                    <a:pt x="3508" y="3259"/>
                  </a:cubicBezTo>
                  <a:cubicBezTo>
                    <a:pt x="3414" y="2921"/>
                    <a:pt x="3265" y="2599"/>
                    <a:pt x="3076" y="2308"/>
                  </a:cubicBezTo>
                  <a:cubicBezTo>
                    <a:pt x="2856" y="1962"/>
                    <a:pt x="2690" y="1584"/>
                    <a:pt x="2462" y="1246"/>
                  </a:cubicBezTo>
                  <a:cubicBezTo>
                    <a:pt x="2384" y="1136"/>
                    <a:pt x="1998" y="735"/>
                    <a:pt x="1873" y="679"/>
                  </a:cubicBezTo>
                  <a:cubicBezTo>
                    <a:pt x="1857" y="679"/>
                    <a:pt x="1841" y="687"/>
                    <a:pt x="1841" y="687"/>
                  </a:cubicBezTo>
                  <a:cubicBezTo>
                    <a:pt x="1723" y="821"/>
                    <a:pt x="1786" y="1018"/>
                    <a:pt x="1652" y="1136"/>
                  </a:cubicBezTo>
                  <a:cubicBezTo>
                    <a:pt x="1739" y="1191"/>
                    <a:pt x="1613" y="1285"/>
                    <a:pt x="1684" y="1348"/>
                  </a:cubicBezTo>
                  <a:cubicBezTo>
                    <a:pt x="1783" y="1417"/>
                    <a:pt x="1823" y="1561"/>
                    <a:pt x="1985" y="1561"/>
                  </a:cubicBezTo>
                  <a:cubicBezTo>
                    <a:pt x="1990" y="1561"/>
                    <a:pt x="1994" y="1561"/>
                    <a:pt x="1998" y="1560"/>
                  </a:cubicBezTo>
                  <a:lnTo>
                    <a:pt x="1998" y="1560"/>
                  </a:lnTo>
                  <a:cubicBezTo>
                    <a:pt x="1857" y="1710"/>
                    <a:pt x="1857" y="1710"/>
                    <a:pt x="1935" y="1851"/>
                  </a:cubicBezTo>
                  <a:cubicBezTo>
                    <a:pt x="1967" y="1899"/>
                    <a:pt x="1951" y="1962"/>
                    <a:pt x="1983" y="2001"/>
                  </a:cubicBezTo>
                  <a:cubicBezTo>
                    <a:pt x="2053" y="2127"/>
                    <a:pt x="2022" y="2197"/>
                    <a:pt x="1896" y="2253"/>
                  </a:cubicBezTo>
                  <a:cubicBezTo>
                    <a:pt x="1841" y="2268"/>
                    <a:pt x="1802" y="2300"/>
                    <a:pt x="1817" y="2371"/>
                  </a:cubicBezTo>
                  <a:cubicBezTo>
                    <a:pt x="1865" y="2567"/>
                    <a:pt x="1880" y="2795"/>
                    <a:pt x="2108" y="2897"/>
                  </a:cubicBezTo>
                  <a:cubicBezTo>
                    <a:pt x="2148" y="2913"/>
                    <a:pt x="2179" y="2945"/>
                    <a:pt x="2164" y="2984"/>
                  </a:cubicBezTo>
                  <a:cubicBezTo>
                    <a:pt x="2116" y="3094"/>
                    <a:pt x="2195" y="3133"/>
                    <a:pt x="2266" y="3141"/>
                  </a:cubicBezTo>
                  <a:cubicBezTo>
                    <a:pt x="2344" y="3157"/>
                    <a:pt x="2360" y="3188"/>
                    <a:pt x="2368" y="3259"/>
                  </a:cubicBezTo>
                  <a:cubicBezTo>
                    <a:pt x="2384" y="3362"/>
                    <a:pt x="2392" y="3495"/>
                    <a:pt x="2510" y="3527"/>
                  </a:cubicBezTo>
                  <a:cubicBezTo>
                    <a:pt x="2667" y="3566"/>
                    <a:pt x="2690" y="3723"/>
                    <a:pt x="2801" y="3802"/>
                  </a:cubicBezTo>
                  <a:cubicBezTo>
                    <a:pt x="2879" y="3865"/>
                    <a:pt x="2824" y="4046"/>
                    <a:pt x="2722" y="4093"/>
                  </a:cubicBezTo>
                  <a:cubicBezTo>
                    <a:pt x="2632" y="4148"/>
                    <a:pt x="2531" y="4173"/>
                    <a:pt x="2427" y="4173"/>
                  </a:cubicBezTo>
                  <a:cubicBezTo>
                    <a:pt x="2413" y="4173"/>
                    <a:pt x="2398" y="4173"/>
                    <a:pt x="2384" y="4172"/>
                  </a:cubicBezTo>
                  <a:cubicBezTo>
                    <a:pt x="2361" y="4170"/>
                    <a:pt x="2338" y="4169"/>
                    <a:pt x="2315" y="4169"/>
                  </a:cubicBezTo>
                  <a:cubicBezTo>
                    <a:pt x="2236" y="4169"/>
                    <a:pt x="2158" y="4180"/>
                    <a:pt x="2085" y="4211"/>
                  </a:cubicBezTo>
                  <a:cubicBezTo>
                    <a:pt x="1990" y="4235"/>
                    <a:pt x="1912" y="4313"/>
                    <a:pt x="1888" y="4408"/>
                  </a:cubicBezTo>
                  <a:cubicBezTo>
                    <a:pt x="1841" y="4533"/>
                    <a:pt x="1865" y="4565"/>
                    <a:pt x="1998" y="4612"/>
                  </a:cubicBezTo>
                  <a:cubicBezTo>
                    <a:pt x="2046" y="4636"/>
                    <a:pt x="2093" y="4659"/>
                    <a:pt x="2140" y="4691"/>
                  </a:cubicBezTo>
                  <a:cubicBezTo>
                    <a:pt x="2161" y="4701"/>
                    <a:pt x="2184" y="4709"/>
                    <a:pt x="2206" y="4709"/>
                  </a:cubicBezTo>
                  <a:cubicBezTo>
                    <a:pt x="2233" y="4709"/>
                    <a:pt x="2260" y="4697"/>
                    <a:pt x="2281" y="4667"/>
                  </a:cubicBezTo>
                  <a:cubicBezTo>
                    <a:pt x="2312" y="4622"/>
                    <a:pt x="2340" y="4602"/>
                    <a:pt x="2368" y="4602"/>
                  </a:cubicBezTo>
                  <a:cubicBezTo>
                    <a:pt x="2399" y="4602"/>
                    <a:pt x="2430" y="4626"/>
                    <a:pt x="2462" y="4667"/>
                  </a:cubicBezTo>
                  <a:cubicBezTo>
                    <a:pt x="2565" y="4777"/>
                    <a:pt x="2690" y="4777"/>
                    <a:pt x="2816" y="4801"/>
                  </a:cubicBezTo>
                  <a:cubicBezTo>
                    <a:pt x="2831" y="4804"/>
                    <a:pt x="2847" y="4807"/>
                    <a:pt x="2862" y="4807"/>
                  </a:cubicBezTo>
                  <a:cubicBezTo>
                    <a:pt x="2887" y="4807"/>
                    <a:pt x="2909" y="4799"/>
                    <a:pt x="2919" y="4769"/>
                  </a:cubicBezTo>
                  <a:cubicBezTo>
                    <a:pt x="2958" y="4604"/>
                    <a:pt x="3099" y="4628"/>
                    <a:pt x="3210" y="4573"/>
                  </a:cubicBezTo>
                  <a:lnTo>
                    <a:pt x="3210" y="4573"/>
                  </a:lnTo>
                  <a:cubicBezTo>
                    <a:pt x="3210" y="4596"/>
                    <a:pt x="3202" y="4612"/>
                    <a:pt x="3194" y="4628"/>
                  </a:cubicBezTo>
                  <a:cubicBezTo>
                    <a:pt x="3170" y="4675"/>
                    <a:pt x="3123" y="4691"/>
                    <a:pt x="3084" y="4714"/>
                  </a:cubicBezTo>
                  <a:cubicBezTo>
                    <a:pt x="2981" y="4785"/>
                    <a:pt x="2966" y="4935"/>
                    <a:pt x="3076" y="4982"/>
                  </a:cubicBezTo>
                  <a:cubicBezTo>
                    <a:pt x="3162" y="5029"/>
                    <a:pt x="3186" y="5100"/>
                    <a:pt x="3233" y="5163"/>
                  </a:cubicBezTo>
                  <a:cubicBezTo>
                    <a:pt x="3304" y="5273"/>
                    <a:pt x="3328" y="5414"/>
                    <a:pt x="3485" y="5469"/>
                  </a:cubicBezTo>
                  <a:cubicBezTo>
                    <a:pt x="3666" y="5524"/>
                    <a:pt x="3674" y="5572"/>
                    <a:pt x="3626" y="5760"/>
                  </a:cubicBezTo>
                  <a:cubicBezTo>
                    <a:pt x="3611" y="5808"/>
                    <a:pt x="3564" y="5863"/>
                    <a:pt x="3611" y="5886"/>
                  </a:cubicBezTo>
                  <a:cubicBezTo>
                    <a:pt x="3681" y="5933"/>
                    <a:pt x="3744" y="5988"/>
                    <a:pt x="3799" y="6044"/>
                  </a:cubicBezTo>
                  <a:cubicBezTo>
                    <a:pt x="3815" y="6055"/>
                    <a:pt x="3831" y="6060"/>
                    <a:pt x="3846" y="6060"/>
                  </a:cubicBezTo>
                  <a:cubicBezTo>
                    <a:pt x="3894" y="6060"/>
                    <a:pt x="3943" y="6018"/>
                    <a:pt x="3996" y="6012"/>
                  </a:cubicBezTo>
                  <a:cubicBezTo>
                    <a:pt x="4011" y="6012"/>
                    <a:pt x="4025" y="6007"/>
                    <a:pt x="4039" y="6007"/>
                  </a:cubicBezTo>
                  <a:cubicBezTo>
                    <a:pt x="4055" y="6007"/>
                    <a:pt x="4070" y="6014"/>
                    <a:pt x="4083" y="6044"/>
                  </a:cubicBezTo>
                  <a:cubicBezTo>
                    <a:pt x="3949" y="6083"/>
                    <a:pt x="3965" y="6240"/>
                    <a:pt x="3847" y="6311"/>
                  </a:cubicBezTo>
                  <a:cubicBezTo>
                    <a:pt x="3815" y="6327"/>
                    <a:pt x="3831" y="6413"/>
                    <a:pt x="3862" y="6413"/>
                  </a:cubicBezTo>
                  <a:cubicBezTo>
                    <a:pt x="3878" y="6410"/>
                    <a:pt x="3891" y="6408"/>
                    <a:pt x="3902" y="6408"/>
                  </a:cubicBezTo>
                  <a:cubicBezTo>
                    <a:pt x="3993" y="6408"/>
                    <a:pt x="3952" y="6514"/>
                    <a:pt x="3980" y="6563"/>
                  </a:cubicBezTo>
                  <a:cubicBezTo>
                    <a:pt x="4028" y="6633"/>
                    <a:pt x="4020" y="6744"/>
                    <a:pt x="4106" y="6799"/>
                  </a:cubicBezTo>
                  <a:cubicBezTo>
                    <a:pt x="4190" y="6768"/>
                    <a:pt x="4200" y="6641"/>
                    <a:pt x="4309" y="6641"/>
                  </a:cubicBezTo>
                  <a:cubicBezTo>
                    <a:pt x="4312" y="6641"/>
                    <a:pt x="4315" y="6641"/>
                    <a:pt x="4319" y="6641"/>
                  </a:cubicBezTo>
                  <a:cubicBezTo>
                    <a:pt x="4366" y="6641"/>
                    <a:pt x="4405" y="6665"/>
                    <a:pt x="4429" y="6704"/>
                  </a:cubicBezTo>
                  <a:cubicBezTo>
                    <a:pt x="4437" y="6720"/>
                    <a:pt x="4437" y="6736"/>
                    <a:pt x="4429" y="6744"/>
                  </a:cubicBezTo>
                  <a:cubicBezTo>
                    <a:pt x="4416" y="6761"/>
                    <a:pt x="4403" y="6768"/>
                    <a:pt x="4390" y="6768"/>
                  </a:cubicBezTo>
                  <a:cubicBezTo>
                    <a:pt x="4364" y="6768"/>
                    <a:pt x="4337" y="6741"/>
                    <a:pt x="4311" y="6736"/>
                  </a:cubicBezTo>
                  <a:cubicBezTo>
                    <a:pt x="4287" y="6736"/>
                    <a:pt x="4264" y="6736"/>
                    <a:pt x="4264" y="6767"/>
                  </a:cubicBezTo>
                  <a:cubicBezTo>
                    <a:pt x="4271" y="6854"/>
                    <a:pt x="4405" y="6854"/>
                    <a:pt x="4413" y="6940"/>
                  </a:cubicBezTo>
                  <a:cubicBezTo>
                    <a:pt x="4403" y="6952"/>
                    <a:pt x="4391" y="6955"/>
                    <a:pt x="4378" y="6955"/>
                  </a:cubicBezTo>
                  <a:cubicBezTo>
                    <a:pt x="4363" y="6955"/>
                    <a:pt x="4348" y="6951"/>
                    <a:pt x="4337" y="6951"/>
                  </a:cubicBezTo>
                  <a:cubicBezTo>
                    <a:pt x="4326" y="6951"/>
                    <a:pt x="4319" y="6955"/>
                    <a:pt x="4319" y="6972"/>
                  </a:cubicBezTo>
                  <a:cubicBezTo>
                    <a:pt x="4319" y="7035"/>
                    <a:pt x="4303" y="7121"/>
                    <a:pt x="4413" y="7153"/>
                  </a:cubicBezTo>
                  <a:cubicBezTo>
                    <a:pt x="4602" y="7208"/>
                    <a:pt x="4625" y="7263"/>
                    <a:pt x="4625" y="7436"/>
                  </a:cubicBezTo>
                  <a:cubicBezTo>
                    <a:pt x="4617" y="7444"/>
                    <a:pt x="4617" y="7451"/>
                    <a:pt x="4625" y="7459"/>
                  </a:cubicBezTo>
                  <a:cubicBezTo>
                    <a:pt x="4767" y="7483"/>
                    <a:pt x="4720" y="7703"/>
                    <a:pt x="4861" y="7703"/>
                  </a:cubicBezTo>
                  <a:cubicBezTo>
                    <a:pt x="4960" y="7703"/>
                    <a:pt x="4897" y="7806"/>
                    <a:pt x="4964" y="7806"/>
                  </a:cubicBezTo>
                  <a:cubicBezTo>
                    <a:pt x="4966" y="7806"/>
                    <a:pt x="4969" y="7806"/>
                    <a:pt x="4971" y="7805"/>
                  </a:cubicBezTo>
                  <a:cubicBezTo>
                    <a:pt x="5034" y="7805"/>
                    <a:pt x="5097" y="7813"/>
                    <a:pt x="5152" y="7837"/>
                  </a:cubicBezTo>
                  <a:cubicBezTo>
                    <a:pt x="5215" y="7853"/>
                    <a:pt x="5302" y="7900"/>
                    <a:pt x="5286" y="7947"/>
                  </a:cubicBezTo>
                  <a:cubicBezTo>
                    <a:pt x="5255" y="8033"/>
                    <a:pt x="5294" y="8167"/>
                    <a:pt x="5215" y="8199"/>
                  </a:cubicBezTo>
                  <a:cubicBezTo>
                    <a:pt x="5121" y="8254"/>
                    <a:pt x="5042" y="8324"/>
                    <a:pt x="4987" y="8419"/>
                  </a:cubicBezTo>
                  <a:cubicBezTo>
                    <a:pt x="4877" y="8560"/>
                    <a:pt x="4712" y="8663"/>
                    <a:pt x="4531" y="8678"/>
                  </a:cubicBezTo>
                  <a:cubicBezTo>
                    <a:pt x="4517" y="8682"/>
                    <a:pt x="4504" y="8683"/>
                    <a:pt x="4490" y="8683"/>
                  </a:cubicBezTo>
                  <a:cubicBezTo>
                    <a:pt x="4439" y="8683"/>
                    <a:pt x="4387" y="8662"/>
                    <a:pt x="4350" y="8631"/>
                  </a:cubicBezTo>
                  <a:cubicBezTo>
                    <a:pt x="4206" y="8517"/>
                    <a:pt x="4062" y="8418"/>
                    <a:pt x="3869" y="8418"/>
                  </a:cubicBezTo>
                  <a:cubicBezTo>
                    <a:pt x="3861" y="8418"/>
                    <a:pt x="3854" y="8419"/>
                    <a:pt x="3847" y="8419"/>
                  </a:cubicBezTo>
                  <a:cubicBezTo>
                    <a:pt x="3870" y="8348"/>
                    <a:pt x="3980" y="8372"/>
                    <a:pt x="3996" y="8285"/>
                  </a:cubicBezTo>
                  <a:cubicBezTo>
                    <a:pt x="3941" y="8206"/>
                    <a:pt x="3760" y="8269"/>
                    <a:pt x="3776" y="8104"/>
                  </a:cubicBezTo>
                  <a:cubicBezTo>
                    <a:pt x="3752" y="8096"/>
                    <a:pt x="3737" y="8088"/>
                    <a:pt x="3713" y="8088"/>
                  </a:cubicBezTo>
                  <a:cubicBezTo>
                    <a:pt x="3689" y="8082"/>
                    <a:pt x="3668" y="8079"/>
                    <a:pt x="3650" y="8079"/>
                  </a:cubicBezTo>
                  <a:cubicBezTo>
                    <a:pt x="3549" y="8079"/>
                    <a:pt x="3513" y="8162"/>
                    <a:pt x="3493" y="8262"/>
                  </a:cubicBezTo>
                  <a:cubicBezTo>
                    <a:pt x="3312" y="8246"/>
                    <a:pt x="3390" y="8049"/>
                    <a:pt x="3257" y="8010"/>
                  </a:cubicBezTo>
                  <a:cubicBezTo>
                    <a:pt x="3378" y="7971"/>
                    <a:pt x="3433" y="7953"/>
                    <a:pt x="3483" y="7953"/>
                  </a:cubicBezTo>
                  <a:cubicBezTo>
                    <a:pt x="3525" y="7953"/>
                    <a:pt x="3564" y="7965"/>
                    <a:pt x="3634" y="7986"/>
                  </a:cubicBezTo>
                  <a:cubicBezTo>
                    <a:pt x="3652" y="7995"/>
                    <a:pt x="3671" y="8004"/>
                    <a:pt x="3687" y="8004"/>
                  </a:cubicBezTo>
                  <a:cubicBezTo>
                    <a:pt x="3699" y="8004"/>
                    <a:pt x="3711" y="8000"/>
                    <a:pt x="3721" y="7986"/>
                  </a:cubicBezTo>
                  <a:cubicBezTo>
                    <a:pt x="3752" y="7963"/>
                    <a:pt x="3752" y="7915"/>
                    <a:pt x="3737" y="7884"/>
                  </a:cubicBezTo>
                  <a:cubicBezTo>
                    <a:pt x="3713" y="7829"/>
                    <a:pt x="3650" y="7805"/>
                    <a:pt x="3674" y="7727"/>
                  </a:cubicBezTo>
                  <a:cubicBezTo>
                    <a:pt x="3705" y="7609"/>
                    <a:pt x="3634" y="7562"/>
                    <a:pt x="3524" y="7554"/>
                  </a:cubicBezTo>
                  <a:cubicBezTo>
                    <a:pt x="3469" y="7554"/>
                    <a:pt x="3398" y="7554"/>
                    <a:pt x="3414" y="7475"/>
                  </a:cubicBezTo>
                  <a:cubicBezTo>
                    <a:pt x="3435" y="7391"/>
                    <a:pt x="3411" y="7374"/>
                    <a:pt x="3371" y="7374"/>
                  </a:cubicBezTo>
                  <a:cubicBezTo>
                    <a:pt x="3351" y="7374"/>
                    <a:pt x="3328" y="7378"/>
                    <a:pt x="3304" y="7381"/>
                  </a:cubicBezTo>
                  <a:cubicBezTo>
                    <a:pt x="3295" y="7382"/>
                    <a:pt x="3286" y="7382"/>
                    <a:pt x="3277" y="7382"/>
                  </a:cubicBezTo>
                  <a:cubicBezTo>
                    <a:pt x="3208" y="7382"/>
                    <a:pt x="3123" y="7355"/>
                    <a:pt x="3123" y="7286"/>
                  </a:cubicBezTo>
                  <a:cubicBezTo>
                    <a:pt x="3131" y="7192"/>
                    <a:pt x="3060" y="7129"/>
                    <a:pt x="3084" y="7042"/>
                  </a:cubicBezTo>
                  <a:cubicBezTo>
                    <a:pt x="3115" y="6964"/>
                    <a:pt x="3060" y="6869"/>
                    <a:pt x="2974" y="6862"/>
                  </a:cubicBezTo>
                  <a:cubicBezTo>
                    <a:pt x="2879" y="6830"/>
                    <a:pt x="2871" y="6775"/>
                    <a:pt x="2926" y="6704"/>
                  </a:cubicBezTo>
                  <a:cubicBezTo>
                    <a:pt x="2950" y="6681"/>
                    <a:pt x="2966" y="6657"/>
                    <a:pt x="2974" y="6626"/>
                  </a:cubicBezTo>
                  <a:cubicBezTo>
                    <a:pt x="2974" y="6586"/>
                    <a:pt x="2966" y="6555"/>
                    <a:pt x="2950" y="6523"/>
                  </a:cubicBezTo>
                  <a:cubicBezTo>
                    <a:pt x="2937" y="6507"/>
                    <a:pt x="2923" y="6502"/>
                    <a:pt x="2909" y="6502"/>
                  </a:cubicBezTo>
                  <a:cubicBezTo>
                    <a:pt x="2887" y="6502"/>
                    <a:pt x="2863" y="6514"/>
                    <a:pt x="2840" y="6523"/>
                  </a:cubicBezTo>
                  <a:cubicBezTo>
                    <a:pt x="2789" y="6531"/>
                    <a:pt x="2752" y="6604"/>
                    <a:pt x="2686" y="6604"/>
                  </a:cubicBezTo>
                  <a:cubicBezTo>
                    <a:pt x="2680" y="6604"/>
                    <a:pt x="2673" y="6603"/>
                    <a:pt x="2667" y="6602"/>
                  </a:cubicBezTo>
                  <a:cubicBezTo>
                    <a:pt x="2667" y="6492"/>
                    <a:pt x="2730" y="6460"/>
                    <a:pt x="2808" y="6437"/>
                  </a:cubicBezTo>
                  <a:cubicBezTo>
                    <a:pt x="2848" y="6421"/>
                    <a:pt x="2879" y="6397"/>
                    <a:pt x="2864" y="6350"/>
                  </a:cubicBezTo>
                  <a:cubicBezTo>
                    <a:pt x="2848" y="6311"/>
                    <a:pt x="2816" y="6287"/>
                    <a:pt x="2777" y="6287"/>
                  </a:cubicBezTo>
                  <a:cubicBezTo>
                    <a:pt x="2747" y="6298"/>
                    <a:pt x="2718" y="6303"/>
                    <a:pt x="2689" y="6303"/>
                  </a:cubicBezTo>
                  <a:cubicBezTo>
                    <a:pt x="2634" y="6303"/>
                    <a:pt x="2582" y="6284"/>
                    <a:pt x="2541" y="6248"/>
                  </a:cubicBezTo>
                  <a:cubicBezTo>
                    <a:pt x="2455" y="6169"/>
                    <a:pt x="2486" y="6083"/>
                    <a:pt x="2549" y="6004"/>
                  </a:cubicBezTo>
                  <a:cubicBezTo>
                    <a:pt x="2462" y="5933"/>
                    <a:pt x="2415" y="5815"/>
                    <a:pt x="2439" y="5705"/>
                  </a:cubicBezTo>
                  <a:cubicBezTo>
                    <a:pt x="2439" y="5705"/>
                    <a:pt x="2344" y="5705"/>
                    <a:pt x="2337" y="5682"/>
                  </a:cubicBezTo>
                  <a:cubicBezTo>
                    <a:pt x="2266" y="5517"/>
                    <a:pt x="2132" y="5391"/>
                    <a:pt x="1967" y="5328"/>
                  </a:cubicBezTo>
                  <a:cubicBezTo>
                    <a:pt x="1945" y="5321"/>
                    <a:pt x="1930" y="5247"/>
                    <a:pt x="1891" y="5247"/>
                  </a:cubicBezTo>
                  <a:cubicBezTo>
                    <a:pt x="1888" y="5247"/>
                    <a:pt x="1884" y="5248"/>
                    <a:pt x="1880" y="5249"/>
                  </a:cubicBezTo>
                  <a:cubicBezTo>
                    <a:pt x="1856" y="5259"/>
                    <a:pt x="1840" y="5264"/>
                    <a:pt x="1828" y="5264"/>
                  </a:cubicBezTo>
                  <a:cubicBezTo>
                    <a:pt x="1788" y="5264"/>
                    <a:pt x="1816" y="5209"/>
                    <a:pt x="1810" y="5178"/>
                  </a:cubicBezTo>
                  <a:cubicBezTo>
                    <a:pt x="1770" y="5055"/>
                    <a:pt x="1756" y="5009"/>
                    <a:pt x="1708" y="5009"/>
                  </a:cubicBezTo>
                  <a:cubicBezTo>
                    <a:pt x="1679" y="5009"/>
                    <a:pt x="1639" y="5026"/>
                    <a:pt x="1574" y="5053"/>
                  </a:cubicBezTo>
                  <a:cubicBezTo>
                    <a:pt x="1566" y="5053"/>
                    <a:pt x="1550" y="5045"/>
                    <a:pt x="1526" y="5029"/>
                  </a:cubicBezTo>
                  <a:cubicBezTo>
                    <a:pt x="1519" y="4942"/>
                    <a:pt x="1581" y="4872"/>
                    <a:pt x="1668" y="4864"/>
                  </a:cubicBezTo>
                  <a:cubicBezTo>
                    <a:pt x="1699" y="4864"/>
                    <a:pt x="1739" y="4856"/>
                    <a:pt x="1731" y="4817"/>
                  </a:cubicBezTo>
                  <a:cubicBezTo>
                    <a:pt x="1723" y="4777"/>
                    <a:pt x="1715" y="4738"/>
                    <a:pt x="1668" y="4722"/>
                  </a:cubicBezTo>
                  <a:cubicBezTo>
                    <a:pt x="1664" y="4721"/>
                    <a:pt x="1660" y="4721"/>
                    <a:pt x="1655" y="4721"/>
                  </a:cubicBezTo>
                  <a:cubicBezTo>
                    <a:pt x="1637" y="4721"/>
                    <a:pt x="1614" y="4725"/>
                    <a:pt x="1591" y="4725"/>
                  </a:cubicBezTo>
                  <a:cubicBezTo>
                    <a:pt x="1558" y="4725"/>
                    <a:pt x="1524" y="4717"/>
                    <a:pt x="1503" y="4675"/>
                  </a:cubicBezTo>
                  <a:cubicBezTo>
                    <a:pt x="1492" y="4637"/>
                    <a:pt x="1451" y="4614"/>
                    <a:pt x="1408" y="4614"/>
                  </a:cubicBezTo>
                  <a:cubicBezTo>
                    <a:pt x="1389" y="4614"/>
                    <a:pt x="1370" y="4618"/>
                    <a:pt x="1353" y="4628"/>
                  </a:cubicBezTo>
                  <a:cubicBezTo>
                    <a:pt x="1341" y="4637"/>
                    <a:pt x="1326" y="4642"/>
                    <a:pt x="1311" y="4642"/>
                  </a:cubicBezTo>
                  <a:cubicBezTo>
                    <a:pt x="1288" y="4642"/>
                    <a:pt x="1265" y="4631"/>
                    <a:pt x="1251" y="4612"/>
                  </a:cubicBezTo>
                  <a:cubicBezTo>
                    <a:pt x="1203" y="4564"/>
                    <a:pt x="1138" y="4538"/>
                    <a:pt x="1071" y="4538"/>
                  </a:cubicBezTo>
                  <a:cubicBezTo>
                    <a:pt x="1039" y="4538"/>
                    <a:pt x="1007" y="4544"/>
                    <a:pt x="976" y="4557"/>
                  </a:cubicBezTo>
                  <a:cubicBezTo>
                    <a:pt x="963" y="4561"/>
                    <a:pt x="952" y="4563"/>
                    <a:pt x="942" y="4563"/>
                  </a:cubicBezTo>
                  <a:cubicBezTo>
                    <a:pt x="895" y="4563"/>
                    <a:pt x="874" y="4522"/>
                    <a:pt x="874" y="4471"/>
                  </a:cubicBezTo>
                  <a:cubicBezTo>
                    <a:pt x="874" y="4431"/>
                    <a:pt x="874" y="4392"/>
                    <a:pt x="866" y="4360"/>
                  </a:cubicBezTo>
                  <a:cubicBezTo>
                    <a:pt x="850" y="4282"/>
                    <a:pt x="835" y="4253"/>
                    <a:pt x="790" y="4253"/>
                  </a:cubicBezTo>
                  <a:cubicBezTo>
                    <a:pt x="766" y="4253"/>
                    <a:pt x="735" y="4261"/>
                    <a:pt x="693" y="4274"/>
                  </a:cubicBezTo>
                  <a:cubicBezTo>
                    <a:pt x="598" y="4305"/>
                    <a:pt x="512" y="4353"/>
                    <a:pt x="441" y="4415"/>
                  </a:cubicBezTo>
                  <a:cubicBezTo>
                    <a:pt x="365" y="4483"/>
                    <a:pt x="283" y="4573"/>
                    <a:pt x="165" y="4573"/>
                  </a:cubicBezTo>
                  <a:cubicBezTo>
                    <a:pt x="160" y="4573"/>
                    <a:pt x="155" y="4573"/>
                    <a:pt x="150" y="4573"/>
                  </a:cubicBezTo>
                  <a:cubicBezTo>
                    <a:pt x="16" y="4573"/>
                    <a:pt x="1" y="4644"/>
                    <a:pt x="40" y="4738"/>
                  </a:cubicBezTo>
                  <a:cubicBezTo>
                    <a:pt x="64" y="4809"/>
                    <a:pt x="56" y="4895"/>
                    <a:pt x="134" y="4935"/>
                  </a:cubicBezTo>
                  <a:cubicBezTo>
                    <a:pt x="189" y="4958"/>
                    <a:pt x="181" y="5005"/>
                    <a:pt x="174" y="5053"/>
                  </a:cubicBezTo>
                  <a:cubicBezTo>
                    <a:pt x="150" y="5147"/>
                    <a:pt x="205" y="5249"/>
                    <a:pt x="307" y="5281"/>
                  </a:cubicBezTo>
                  <a:cubicBezTo>
                    <a:pt x="362" y="5304"/>
                    <a:pt x="433" y="5344"/>
                    <a:pt x="394" y="5422"/>
                  </a:cubicBezTo>
                  <a:cubicBezTo>
                    <a:pt x="323" y="5540"/>
                    <a:pt x="402" y="5635"/>
                    <a:pt x="465" y="5713"/>
                  </a:cubicBezTo>
                  <a:cubicBezTo>
                    <a:pt x="653" y="5949"/>
                    <a:pt x="669" y="6264"/>
                    <a:pt x="858" y="6500"/>
                  </a:cubicBezTo>
                  <a:cubicBezTo>
                    <a:pt x="866" y="6508"/>
                    <a:pt x="866" y="6515"/>
                    <a:pt x="866" y="6523"/>
                  </a:cubicBezTo>
                  <a:cubicBezTo>
                    <a:pt x="826" y="6665"/>
                    <a:pt x="944" y="6720"/>
                    <a:pt x="1031" y="6799"/>
                  </a:cubicBezTo>
                  <a:cubicBezTo>
                    <a:pt x="1078" y="6846"/>
                    <a:pt x="1173" y="6869"/>
                    <a:pt x="1188" y="6956"/>
                  </a:cubicBezTo>
                  <a:cubicBezTo>
                    <a:pt x="1212" y="7074"/>
                    <a:pt x="1298" y="7168"/>
                    <a:pt x="1416" y="7215"/>
                  </a:cubicBezTo>
                  <a:cubicBezTo>
                    <a:pt x="1479" y="7239"/>
                    <a:pt x="1519" y="7302"/>
                    <a:pt x="1511" y="7365"/>
                  </a:cubicBezTo>
                  <a:cubicBezTo>
                    <a:pt x="1542" y="7664"/>
                    <a:pt x="1747" y="7868"/>
                    <a:pt x="1888" y="8104"/>
                  </a:cubicBezTo>
                  <a:cubicBezTo>
                    <a:pt x="1895" y="8118"/>
                    <a:pt x="1906" y="8121"/>
                    <a:pt x="1919" y="8121"/>
                  </a:cubicBezTo>
                  <a:cubicBezTo>
                    <a:pt x="1932" y="8121"/>
                    <a:pt x="1946" y="8118"/>
                    <a:pt x="1959" y="8118"/>
                  </a:cubicBezTo>
                  <a:cubicBezTo>
                    <a:pt x="1964" y="8118"/>
                    <a:pt x="1970" y="8119"/>
                    <a:pt x="1975" y="8120"/>
                  </a:cubicBezTo>
                  <a:cubicBezTo>
                    <a:pt x="2046" y="8144"/>
                    <a:pt x="2156" y="8144"/>
                    <a:pt x="2053" y="8269"/>
                  </a:cubicBezTo>
                  <a:cubicBezTo>
                    <a:pt x="2030" y="8309"/>
                    <a:pt x="2085" y="8332"/>
                    <a:pt x="2116" y="8356"/>
                  </a:cubicBezTo>
                  <a:cubicBezTo>
                    <a:pt x="2195" y="8427"/>
                    <a:pt x="2266" y="8497"/>
                    <a:pt x="2337" y="8584"/>
                  </a:cubicBezTo>
                  <a:cubicBezTo>
                    <a:pt x="2423" y="8670"/>
                    <a:pt x="2455" y="8788"/>
                    <a:pt x="2533" y="8883"/>
                  </a:cubicBezTo>
                  <a:cubicBezTo>
                    <a:pt x="2816" y="9190"/>
                    <a:pt x="3076" y="9520"/>
                    <a:pt x="3390" y="9795"/>
                  </a:cubicBezTo>
                  <a:cubicBezTo>
                    <a:pt x="3453" y="9842"/>
                    <a:pt x="3524" y="9890"/>
                    <a:pt x="3587" y="9953"/>
                  </a:cubicBezTo>
                  <a:cubicBezTo>
                    <a:pt x="3792" y="10181"/>
                    <a:pt x="4028" y="10377"/>
                    <a:pt x="4303" y="10535"/>
                  </a:cubicBezTo>
                  <a:cubicBezTo>
                    <a:pt x="4507" y="10653"/>
                    <a:pt x="4735" y="10739"/>
                    <a:pt x="4924" y="10904"/>
                  </a:cubicBezTo>
                  <a:cubicBezTo>
                    <a:pt x="5050" y="11030"/>
                    <a:pt x="5223" y="11117"/>
                    <a:pt x="5404" y="11132"/>
                  </a:cubicBezTo>
                  <a:cubicBezTo>
                    <a:pt x="5428" y="11140"/>
                    <a:pt x="5451" y="11148"/>
                    <a:pt x="5459" y="11164"/>
                  </a:cubicBezTo>
                  <a:cubicBezTo>
                    <a:pt x="5483" y="11225"/>
                    <a:pt x="5518" y="11244"/>
                    <a:pt x="5559" y="11244"/>
                  </a:cubicBezTo>
                  <a:cubicBezTo>
                    <a:pt x="5587" y="11244"/>
                    <a:pt x="5617" y="11236"/>
                    <a:pt x="5648" y="11227"/>
                  </a:cubicBezTo>
                  <a:cubicBezTo>
                    <a:pt x="5758" y="11195"/>
                    <a:pt x="5679" y="11101"/>
                    <a:pt x="5703" y="11046"/>
                  </a:cubicBezTo>
                  <a:lnTo>
                    <a:pt x="5703" y="11046"/>
                  </a:lnTo>
                  <a:cubicBezTo>
                    <a:pt x="5726" y="11054"/>
                    <a:pt x="5742" y="11054"/>
                    <a:pt x="5750" y="11062"/>
                  </a:cubicBezTo>
                  <a:cubicBezTo>
                    <a:pt x="5785" y="11102"/>
                    <a:pt x="5811" y="11142"/>
                    <a:pt x="5856" y="11142"/>
                  </a:cubicBezTo>
                  <a:cubicBezTo>
                    <a:pt x="5873" y="11142"/>
                    <a:pt x="5892" y="11137"/>
                    <a:pt x="5915" y="11124"/>
                  </a:cubicBezTo>
                  <a:cubicBezTo>
                    <a:pt x="5994" y="11093"/>
                    <a:pt x="6033" y="11022"/>
                    <a:pt x="6017" y="10944"/>
                  </a:cubicBezTo>
                  <a:cubicBezTo>
                    <a:pt x="6002" y="10802"/>
                    <a:pt x="5970" y="10668"/>
                    <a:pt x="5915" y="10535"/>
                  </a:cubicBezTo>
                  <a:cubicBezTo>
                    <a:pt x="5892" y="10409"/>
                    <a:pt x="5781" y="10306"/>
                    <a:pt x="5648" y="10306"/>
                  </a:cubicBezTo>
                  <a:cubicBezTo>
                    <a:pt x="5624" y="10306"/>
                    <a:pt x="5577" y="10306"/>
                    <a:pt x="5601" y="10259"/>
                  </a:cubicBezTo>
                  <a:cubicBezTo>
                    <a:pt x="5671" y="10110"/>
                    <a:pt x="5483" y="10070"/>
                    <a:pt x="5475" y="9953"/>
                  </a:cubicBezTo>
                  <a:cubicBezTo>
                    <a:pt x="5475" y="9938"/>
                    <a:pt x="5462" y="9931"/>
                    <a:pt x="5445" y="9931"/>
                  </a:cubicBezTo>
                  <a:cubicBezTo>
                    <a:pt x="5425" y="9931"/>
                    <a:pt x="5398" y="9942"/>
                    <a:pt x="5380" y="9968"/>
                  </a:cubicBezTo>
                  <a:cubicBezTo>
                    <a:pt x="5367" y="9981"/>
                    <a:pt x="5398" y="10039"/>
                    <a:pt x="5363" y="10039"/>
                  </a:cubicBezTo>
                  <a:cubicBezTo>
                    <a:pt x="5356" y="10039"/>
                    <a:pt x="5346" y="10036"/>
                    <a:pt x="5333" y="10031"/>
                  </a:cubicBezTo>
                  <a:cubicBezTo>
                    <a:pt x="5310" y="10015"/>
                    <a:pt x="5278" y="9984"/>
                    <a:pt x="5294" y="9953"/>
                  </a:cubicBezTo>
                  <a:cubicBezTo>
                    <a:pt x="5333" y="9887"/>
                    <a:pt x="5329" y="9854"/>
                    <a:pt x="5272" y="9854"/>
                  </a:cubicBezTo>
                  <a:cubicBezTo>
                    <a:pt x="5260" y="9854"/>
                    <a:pt x="5247" y="9856"/>
                    <a:pt x="5231" y="9858"/>
                  </a:cubicBezTo>
                  <a:cubicBezTo>
                    <a:pt x="5227" y="9858"/>
                    <a:pt x="5224" y="9859"/>
                    <a:pt x="5220" y="9859"/>
                  </a:cubicBezTo>
                  <a:cubicBezTo>
                    <a:pt x="5134" y="9859"/>
                    <a:pt x="5103" y="9770"/>
                    <a:pt x="5042" y="9740"/>
                  </a:cubicBezTo>
                  <a:cubicBezTo>
                    <a:pt x="4979" y="9701"/>
                    <a:pt x="5026" y="9646"/>
                    <a:pt x="5042" y="9599"/>
                  </a:cubicBezTo>
                  <a:cubicBezTo>
                    <a:pt x="5058" y="9583"/>
                    <a:pt x="5042" y="9551"/>
                    <a:pt x="5019" y="9544"/>
                  </a:cubicBezTo>
                  <a:cubicBezTo>
                    <a:pt x="4938" y="9503"/>
                    <a:pt x="4862" y="9429"/>
                    <a:pt x="4768" y="9429"/>
                  </a:cubicBezTo>
                  <a:cubicBezTo>
                    <a:pt x="4734" y="9429"/>
                    <a:pt x="4697" y="9439"/>
                    <a:pt x="4657" y="9465"/>
                  </a:cubicBezTo>
                  <a:cubicBezTo>
                    <a:pt x="4657" y="9386"/>
                    <a:pt x="4594" y="9315"/>
                    <a:pt x="4633" y="9245"/>
                  </a:cubicBezTo>
                  <a:cubicBezTo>
                    <a:pt x="4636" y="9244"/>
                    <a:pt x="4639" y="9244"/>
                    <a:pt x="4642" y="9244"/>
                  </a:cubicBezTo>
                  <a:cubicBezTo>
                    <a:pt x="4693" y="9244"/>
                    <a:pt x="4668" y="9315"/>
                    <a:pt x="4735" y="9315"/>
                  </a:cubicBezTo>
                  <a:cubicBezTo>
                    <a:pt x="4775" y="9174"/>
                    <a:pt x="4885" y="9072"/>
                    <a:pt x="5026" y="9048"/>
                  </a:cubicBezTo>
                  <a:cubicBezTo>
                    <a:pt x="5089" y="9040"/>
                    <a:pt x="5121" y="8969"/>
                    <a:pt x="5152" y="8914"/>
                  </a:cubicBezTo>
                  <a:cubicBezTo>
                    <a:pt x="5199" y="8828"/>
                    <a:pt x="5247" y="8749"/>
                    <a:pt x="5294" y="8663"/>
                  </a:cubicBezTo>
                  <a:cubicBezTo>
                    <a:pt x="5373" y="8505"/>
                    <a:pt x="5506" y="8482"/>
                    <a:pt x="5656" y="8474"/>
                  </a:cubicBezTo>
                  <a:cubicBezTo>
                    <a:pt x="5719" y="8474"/>
                    <a:pt x="5758" y="8497"/>
                    <a:pt x="5758" y="8545"/>
                  </a:cubicBezTo>
                  <a:cubicBezTo>
                    <a:pt x="5750" y="8710"/>
                    <a:pt x="5915" y="8726"/>
                    <a:pt x="5994" y="8812"/>
                  </a:cubicBezTo>
                  <a:cubicBezTo>
                    <a:pt x="6041" y="8859"/>
                    <a:pt x="6238" y="8796"/>
                    <a:pt x="6120" y="8977"/>
                  </a:cubicBezTo>
                  <a:cubicBezTo>
                    <a:pt x="6112" y="8993"/>
                    <a:pt x="6135" y="9017"/>
                    <a:pt x="6159" y="9017"/>
                  </a:cubicBezTo>
                  <a:cubicBezTo>
                    <a:pt x="6167" y="9015"/>
                    <a:pt x="6175" y="9014"/>
                    <a:pt x="6182" y="9014"/>
                  </a:cubicBezTo>
                  <a:cubicBezTo>
                    <a:pt x="6246" y="9014"/>
                    <a:pt x="6249" y="9075"/>
                    <a:pt x="6285" y="9111"/>
                  </a:cubicBezTo>
                  <a:cubicBezTo>
                    <a:pt x="6364" y="9190"/>
                    <a:pt x="6379" y="9355"/>
                    <a:pt x="6458" y="9370"/>
                  </a:cubicBezTo>
                  <a:cubicBezTo>
                    <a:pt x="6577" y="9384"/>
                    <a:pt x="6635" y="9537"/>
                    <a:pt x="6755" y="9537"/>
                  </a:cubicBezTo>
                  <a:cubicBezTo>
                    <a:pt x="6777" y="9537"/>
                    <a:pt x="6801" y="9532"/>
                    <a:pt x="6828" y="9520"/>
                  </a:cubicBezTo>
                  <a:cubicBezTo>
                    <a:pt x="6831" y="9519"/>
                    <a:pt x="6834" y="9518"/>
                    <a:pt x="6837" y="9518"/>
                  </a:cubicBezTo>
                  <a:cubicBezTo>
                    <a:pt x="6857" y="9518"/>
                    <a:pt x="6874" y="9539"/>
                    <a:pt x="6867" y="9559"/>
                  </a:cubicBezTo>
                  <a:cubicBezTo>
                    <a:pt x="6843" y="9701"/>
                    <a:pt x="6953" y="9701"/>
                    <a:pt x="7040" y="9724"/>
                  </a:cubicBezTo>
                  <a:cubicBezTo>
                    <a:pt x="7095" y="9740"/>
                    <a:pt x="7174" y="9748"/>
                    <a:pt x="7182" y="9827"/>
                  </a:cubicBezTo>
                  <a:cubicBezTo>
                    <a:pt x="7189" y="10000"/>
                    <a:pt x="7362" y="10063"/>
                    <a:pt x="7425" y="10204"/>
                  </a:cubicBezTo>
                  <a:cubicBezTo>
                    <a:pt x="7452" y="10275"/>
                    <a:pt x="7521" y="10319"/>
                    <a:pt x="7592" y="10319"/>
                  </a:cubicBezTo>
                  <a:cubicBezTo>
                    <a:pt x="7623" y="10319"/>
                    <a:pt x="7656" y="10310"/>
                    <a:pt x="7685" y="10291"/>
                  </a:cubicBezTo>
                  <a:lnTo>
                    <a:pt x="7685" y="10291"/>
                  </a:lnTo>
                  <a:cubicBezTo>
                    <a:pt x="7614" y="10472"/>
                    <a:pt x="7606" y="10511"/>
                    <a:pt x="7669" y="10535"/>
                  </a:cubicBezTo>
                  <a:cubicBezTo>
                    <a:pt x="7842" y="10582"/>
                    <a:pt x="7905" y="10723"/>
                    <a:pt x="7968" y="10865"/>
                  </a:cubicBezTo>
                  <a:cubicBezTo>
                    <a:pt x="7992" y="10912"/>
                    <a:pt x="8023" y="10944"/>
                    <a:pt x="8062" y="10967"/>
                  </a:cubicBezTo>
                  <a:cubicBezTo>
                    <a:pt x="8220" y="11054"/>
                    <a:pt x="8322" y="11203"/>
                    <a:pt x="8479" y="11290"/>
                  </a:cubicBezTo>
                  <a:cubicBezTo>
                    <a:pt x="8574" y="11337"/>
                    <a:pt x="8574" y="11415"/>
                    <a:pt x="8526" y="11494"/>
                  </a:cubicBezTo>
                  <a:cubicBezTo>
                    <a:pt x="8479" y="11573"/>
                    <a:pt x="8416" y="11644"/>
                    <a:pt x="8346" y="11699"/>
                  </a:cubicBezTo>
                  <a:cubicBezTo>
                    <a:pt x="8275" y="11754"/>
                    <a:pt x="8220" y="11809"/>
                    <a:pt x="8173" y="11887"/>
                  </a:cubicBezTo>
                  <a:cubicBezTo>
                    <a:pt x="8070" y="12037"/>
                    <a:pt x="7937" y="12163"/>
                    <a:pt x="7771" y="12249"/>
                  </a:cubicBezTo>
                  <a:cubicBezTo>
                    <a:pt x="7653" y="12320"/>
                    <a:pt x="7504" y="12367"/>
                    <a:pt x="7441" y="12509"/>
                  </a:cubicBezTo>
                  <a:cubicBezTo>
                    <a:pt x="7378" y="12666"/>
                    <a:pt x="7237" y="12784"/>
                    <a:pt x="7071" y="12823"/>
                  </a:cubicBezTo>
                  <a:cubicBezTo>
                    <a:pt x="7032" y="12831"/>
                    <a:pt x="7001" y="12847"/>
                    <a:pt x="6969" y="12870"/>
                  </a:cubicBezTo>
                  <a:cubicBezTo>
                    <a:pt x="6914" y="12910"/>
                    <a:pt x="6843" y="12941"/>
                    <a:pt x="6835" y="13020"/>
                  </a:cubicBezTo>
                  <a:cubicBezTo>
                    <a:pt x="6835" y="13044"/>
                    <a:pt x="6851" y="13059"/>
                    <a:pt x="6875" y="13067"/>
                  </a:cubicBezTo>
                  <a:cubicBezTo>
                    <a:pt x="6884" y="13069"/>
                    <a:pt x="6892" y="13069"/>
                    <a:pt x="6900" y="13069"/>
                  </a:cubicBezTo>
                  <a:cubicBezTo>
                    <a:pt x="6977" y="13069"/>
                    <a:pt x="7012" y="13006"/>
                    <a:pt x="7048" y="12949"/>
                  </a:cubicBezTo>
                  <a:cubicBezTo>
                    <a:pt x="7104" y="13021"/>
                    <a:pt x="7124" y="13049"/>
                    <a:pt x="7157" y="13049"/>
                  </a:cubicBezTo>
                  <a:cubicBezTo>
                    <a:pt x="7175" y="13049"/>
                    <a:pt x="7196" y="13041"/>
                    <a:pt x="7229" y="13028"/>
                  </a:cubicBezTo>
                  <a:cubicBezTo>
                    <a:pt x="7254" y="13015"/>
                    <a:pt x="7276" y="13009"/>
                    <a:pt x="7294" y="13009"/>
                  </a:cubicBezTo>
                  <a:cubicBezTo>
                    <a:pt x="7331" y="13009"/>
                    <a:pt x="7354" y="13035"/>
                    <a:pt x="7370" y="13083"/>
                  </a:cubicBezTo>
                  <a:cubicBezTo>
                    <a:pt x="7378" y="13114"/>
                    <a:pt x="7378" y="13177"/>
                    <a:pt x="7417" y="13177"/>
                  </a:cubicBezTo>
                  <a:cubicBezTo>
                    <a:pt x="7630" y="13201"/>
                    <a:pt x="7535" y="13366"/>
                    <a:pt x="7559" y="13476"/>
                  </a:cubicBezTo>
                  <a:cubicBezTo>
                    <a:pt x="7567" y="13500"/>
                    <a:pt x="7567" y="13523"/>
                    <a:pt x="7598" y="13531"/>
                  </a:cubicBezTo>
                  <a:cubicBezTo>
                    <a:pt x="7638" y="13531"/>
                    <a:pt x="7622" y="13460"/>
                    <a:pt x="7685" y="13453"/>
                  </a:cubicBezTo>
                  <a:cubicBezTo>
                    <a:pt x="7732" y="13586"/>
                    <a:pt x="7842" y="13688"/>
                    <a:pt x="7968" y="13744"/>
                  </a:cubicBezTo>
                  <a:cubicBezTo>
                    <a:pt x="8109" y="13811"/>
                    <a:pt x="8234" y="13936"/>
                    <a:pt x="8390" y="13936"/>
                  </a:cubicBezTo>
                  <a:cubicBezTo>
                    <a:pt x="8416" y="13936"/>
                    <a:pt x="8443" y="13932"/>
                    <a:pt x="8471" y="13924"/>
                  </a:cubicBezTo>
                  <a:cubicBezTo>
                    <a:pt x="8492" y="13919"/>
                    <a:pt x="8512" y="13917"/>
                    <a:pt x="8533" y="13917"/>
                  </a:cubicBezTo>
                  <a:cubicBezTo>
                    <a:pt x="8605" y="13917"/>
                    <a:pt x="8674" y="13949"/>
                    <a:pt x="8723" y="14011"/>
                  </a:cubicBezTo>
                  <a:cubicBezTo>
                    <a:pt x="8794" y="14121"/>
                    <a:pt x="8920" y="14184"/>
                    <a:pt x="9046" y="14184"/>
                  </a:cubicBezTo>
                  <a:cubicBezTo>
                    <a:pt x="9140" y="14184"/>
                    <a:pt x="9211" y="14231"/>
                    <a:pt x="9156" y="14349"/>
                  </a:cubicBezTo>
                  <a:cubicBezTo>
                    <a:pt x="9140" y="14373"/>
                    <a:pt x="9140" y="14404"/>
                    <a:pt x="9171" y="14428"/>
                  </a:cubicBezTo>
                  <a:lnTo>
                    <a:pt x="9219" y="14428"/>
                  </a:lnTo>
                  <a:cubicBezTo>
                    <a:pt x="9243" y="14415"/>
                    <a:pt x="9263" y="14379"/>
                    <a:pt x="9293" y="14379"/>
                  </a:cubicBezTo>
                  <a:cubicBezTo>
                    <a:pt x="9302" y="14379"/>
                    <a:pt x="9311" y="14382"/>
                    <a:pt x="9321" y="14388"/>
                  </a:cubicBezTo>
                  <a:cubicBezTo>
                    <a:pt x="9360" y="14412"/>
                    <a:pt x="9344" y="14459"/>
                    <a:pt x="9321" y="14499"/>
                  </a:cubicBezTo>
                  <a:cubicBezTo>
                    <a:pt x="9289" y="14538"/>
                    <a:pt x="9305" y="14601"/>
                    <a:pt x="9352" y="14601"/>
                  </a:cubicBezTo>
                  <a:cubicBezTo>
                    <a:pt x="9413" y="14613"/>
                    <a:pt x="9473" y="14653"/>
                    <a:pt x="9534" y="14653"/>
                  </a:cubicBezTo>
                  <a:cubicBezTo>
                    <a:pt x="9552" y="14653"/>
                    <a:pt x="9570" y="14649"/>
                    <a:pt x="9588" y="14640"/>
                  </a:cubicBezTo>
                  <a:cubicBezTo>
                    <a:pt x="9614" y="14627"/>
                    <a:pt x="9634" y="14621"/>
                    <a:pt x="9648" y="14621"/>
                  </a:cubicBezTo>
                  <a:cubicBezTo>
                    <a:pt x="9678" y="14621"/>
                    <a:pt x="9685" y="14647"/>
                    <a:pt x="9675" y="14695"/>
                  </a:cubicBezTo>
                  <a:cubicBezTo>
                    <a:pt x="9667" y="14735"/>
                    <a:pt x="9604" y="14782"/>
                    <a:pt x="9675" y="14813"/>
                  </a:cubicBezTo>
                  <a:cubicBezTo>
                    <a:pt x="9686" y="14819"/>
                    <a:pt x="9698" y="14821"/>
                    <a:pt x="9710" y="14821"/>
                  </a:cubicBezTo>
                  <a:cubicBezTo>
                    <a:pt x="9749" y="14821"/>
                    <a:pt x="9790" y="14794"/>
                    <a:pt x="9808" y="14758"/>
                  </a:cubicBezTo>
                  <a:cubicBezTo>
                    <a:pt x="9830" y="14723"/>
                    <a:pt x="9838" y="14669"/>
                    <a:pt x="9884" y="14669"/>
                  </a:cubicBezTo>
                  <a:cubicBezTo>
                    <a:pt x="9890" y="14669"/>
                    <a:pt x="9896" y="14670"/>
                    <a:pt x="9903" y="14672"/>
                  </a:cubicBezTo>
                  <a:cubicBezTo>
                    <a:pt x="9929" y="14677"/>
                    <a:pt x="9954" y="14679"/>
                    <a:pt x="9979" y="14679"/>
                  </a:cubicBezTo>
                  <a:cubicBezTo>
                    <a:pt x="10105" y="14679"/>
                    <a:pt x="10220" y="14622"/>
                    <a:pt x="10351" y="14609"/>
                  </a:cubicBezTo>
                  <a:lnTo>
                    <a:pt x="10351" y="14609"/>
                  </a:lnTo>
                  <a:cubicBezTo>
                    <a:pt x="10265" y="14672"/>
                    <a:pt x="10186" y="14727"/>
                    <a:pt x="10217" y="14853"/>
                  </a:cubicBezTo>
                  <a:cubicBezTo>
                    <a:pt x="10224" y="14892"/>
                    <a:pt x="10203" y="14910"/>
                    <a:pt x="10168" y="14910"/>
                  </a:cubicBezTo>
                  <a:cubicBezTo>
                    <a:pt x="10162" y="14910"/>
                    <a:pt x="10154" y="14909"/>
                    <a:pt x="10147" y="14908"/>
                  </a:cubicBezTo>
                  <a:cubicBezTo>
                    <a:pt x="10127" y="14901"/>
                    <a:pt x="10106" y="14894"/>
                    <a:pt x="10088" y="14894"/>
                  </a:cubicBezTo>
                  <a:cubicBezTo>
                    <a:pt x="10064" y="14894"/>
                    <a:pt x="10042" y="14906"/>
                    <a:pt x="10029" y="14947"/>
                  </a:cubicBezTo>
                  <a:cubicBezTo>
                    <a:pt x="10076" y="15010"/>
                    <a:pt x="10115" y="15112"/>
                    <a:pt x="10178" y="15136"/>
                  </a:cubicBezTo>
                  <a:cubicBezTo>
                    <a:pt x="10293" y="15167"/>
                    <a:pt x="10412" y="15205"/>
                    <a:pt x="10530" y="15205"/>
                  </a:cubicBezTo>
                  <a:cubicBezTo>
                    <a:pt x="10622" y="15205"/>
                    <a:pt x="10713" y="15181"/>
                    <a:pt x="10799" y="15112"/>
                  </a:cubicBezTo>
                  <a:cubicBezTo>
                    <a:pt x="10858" y="15053"/>
                    <a:pt x="10933" y="15022"/>
                    <a:pt x="11016" y="15022"/>
                  </a:cubicBezTo>
                  <a:cubicBezTo>
                    <a:pt x="11033" y="15022"/>
                    <a:pt x="11050" y="15023"/>
                    <a:pt x="11067" y="15026"/>
                  </a:cubicBezTo>
                  <a:lnTo>
                    <a:pt x="10729" y="15262"/>
                  </a:lnTo>
                  <a:cubicBezTo>
                    <a:pt x="10939" y="15268"/>
                    <a:pt x="11050" y="15433"/>
                    <a:pt x="11227" y="15433"/>
                  </a:cubicBezTo>
                  <a:cubicBezTo>
                    <a:pt x="11256" y="15433"/>
                    <a:pt x="11286" y="15429"/>
                    <a:pt x="11319" y="15419"/>
                  </a:cubicBezTo>
                  <a:cubicBezTo>
                    <a:pt x="11373" y="15408"/>
                    <a:pt x="11426" y="15402"/>
                    <a:pt x="11479" y="15402"/>
                  </a:cubicBezTo>
                  <a:cubicBezTo>
                    <a:pt x="11540" y="15402"/>
                    <a:pt x="11601" y="15410"/>
                    <a:pt x="11665" y="15427"/>
                  </a:cubicBezTo>
                  <a:cubicBezTo>
                    <a:pt x="11709" y="15438"/>
                    <a:pt x="11753" y="15441"/>
                    <a:pt x="11799" y="15441"/>
                  </a:cubicBezTo>
                  <a:cubicBezTo>
                    <a:pt x="11867" y="15441"/>
                    <a:pt x="11935" y="15433"/>
                    <a:pt x="12003" y="15433"/>
                  </a:cubicBezTo>
                  <a:cubicBezTo>
                    <a:pt x="12082" y="15433"/>
                    <a:pt x="12159" y="15444"/>
                    <a:pt x="12231" y="15490"/>
                  </a:cubicBezTo>
                  <a:cubicBezTo>
                    <a:pt x="12243" y="15494"/>
                    <a:pt x="12255" y="15495"/>
                    <a:pt x="12265" y="15495"/>
                  </a:cubicBezTo>
                  <a:cubicBezTo>
                    <a:pt x="12276" y="15495"/>
                    <a:pt x="12286" y="15494"/>
                    <a:pt x="12294" y="15490"/>
                  </a:cubicBezTo>
                  <a:cubicBezTo>
                    <a:pt x="12335" y="15475"/>
                    <a:pt x="12379" y="15467"/>
                    <a:pt x="12423" y="15467"/>
                  </a:cubicBezTo>
                  <a:cubicBezTo>
                    <a:pt x="12472" y="15467"/>
                    <a:pt x="12520" y="15477"/>
                    <a:pt x="12561" y="15497"/>
                  </a:cubicBezTo>
                  <a:cubicBezTo>
                    <a:pt x="12581" y="15506"/>
                    <a:pt x="12599" y="15511"/>
                    <a:pt x="12615" y="15511"/>
                  </a:cubicBezTo>
                  <a:cubicBezTo>
                    <a:pt x="12655" y="15511"/>
                    <a:pt x="12679" y="15481"/>
                    <a:pt x="12679" y="15419"/>
                  </a:cubicBezTo>
                  <a:cubicBezTo>
                    <a:pt x="12679" y="15230"/>
                    <a:pt x="12789" y="15065"/>
                    <a:pt x="12955" y="14978"/>
                  </a:cubicBezTo>
                  <a:cubicBezTo>
                    <a:pt x="12962" y="14978"/>
                    <a:pt x="12962" y="14955"/>
                    <a:pt x="12962" y="14923"/>
                  </a:cubicBezTo>
                  <a:cubicBezTo>
                    <a:pt x="12711" y="14853"/>
                    <a:pt x="12624" y="14695"/>
                    <a:pt x="12561" y="14514"/>
                  </a:cubicBezTo>
                  <a:cubicBezTo>
                    <a:pt x="12561" y="14506"/>
                    <a:pt x="12561" y="14499"/>
                    <a:pt x="12553" y="14491"/>
                  </a:cubicBezTo>
                  <a:cubicBezTo>
                    <a:pt x="12548" y="14466"/>
                    <a:pt x="12525" y="14450"/>
                    <a:pt x="12502" y="14450"/>
                  </a:cubicBezTo>
                  <a:cubicBezTo>
                    <a:pt x="12488" y="14450"/>
                    <a:pt x="12476" y="14456"/>
                    <a:pt x="12467" y="14467"/>
                  </a:cubicBezTo>
                  <a:cubicBezTo>
                    <a:pt x="12428" y="14491"/>
                    <a:pt x="12396" y="14522"/>
                    <a:pt x="12365" y="14554"/>
                  </a:cubicBezTo>
                  <a:cubicBezTo>
                    <a:pt x="12348" y="14571"/>
                    <a:pt x="12324" y="14578"/>
                    <a:pt x="12300" y="14578"/>
                  </a:cubicBezTo>
                  <a:cubicBezTo>
                    <a:pt x="12279" y="14578"/>
                    <a:pt x="12257" y="14572"/>
                    <a:pt x="12239" y="14562"/>
                  </a:cubicBezTo>
                  <a:cubicBezTo>
                    <a:pt x="12192" y="14530"/>
                    <a:pt x="12152" y="14499"/>
                    <a:pt x="12176" y="14428"/>
                  </a:cubicBezTo>
                  <a:cubicBezTo>
                    <a:pt x="12192" y="14396"/>
                    <a:pt x="12223" y="14365"/>
                    <a:pt x="12199" y="14326"/>
                  </a:cubicBezTo>
                  <a:lnTo>
                    <a:pt x="12199" y="14326"/>
                  </a:lnTo>
                  <a:cubicBezTo>
                    <a:pt x="12194" y="14326"/>
                    <a:pt x="12189" y="14326"/>
                    <a:pt x="12184" y="14326"/>
                  </a:cubicBezTo>
                  <a:cubicBezTo>
                    <a:pt x="12009" y="14326"/>
                    <a:pt x="11858" y="14213"/>
                    <a:pt x="11680" y="14213"/>
                  </a:cubicBezTo>
                  <a:cubicBezTo>
                    <a:pt x="11664" y="14213"/>
                    <a:pt x="11649" y="14214"/>
                    <a:pt x="11633" y="14215"/>
                  </a:cubicBezTo>
                  <a:cubicBezTo>
                    <a:pt x="11610" y="14215"/>
                    <a:pt x="11586" y="14192"/>
                    <a:pt x="11578" y="14160"/>
                  </a:cubicBezTo>
                  <a:cubicBezTo>
                    <a:pt x="11507" y="14001"/>
                    <a:pt x="11468" y="13948"/>
                    <a:pt x="11356" y="13948"/>
                  </a:cubicBezTo>
                  <a:cubicBezTo>
                    <a:pt x="11319" y="13948"/>
                    <a:pt x="11273" y="13954"/>
                    <a:pt x="11216" y="13964"/>
                  </a:cubicBezTo>
                  <a:cubicBezTo>
                    <a:pt x="11248" y="13783"/>
                    <a:pt x="11240" y="13799"/>
                    <a:pt x="11083" y="13720"/>
                  </a:cubicBezTo>
                  <a:cubicBezTo>
                    <a:pt x="11052" y="13700"/>
                    <a:pt x="11018" y="13691"/>
                    <a:pt x="10985" y="13691"/>
                  </a:cubicBezTo>
                  <a:cubicBezTo>
                    <a:pt x="10925" y="13691"/>
                    <a:pt x="10866" y="13722"/>
                    <a:pt x="10831" y="13783"/>
                  </a:cubicBezTo>
                  <a:cubicBezTo>
                    <a:pt x="10819" y="13795"/>
                    <a:pt x="10803" y="13801"/>
                    <a:pt x="10789" y="13801"/>
                  </a:cubicBezTo>
                  <a:cubicBezTo>
                    <a:pt x="10774" y="13801"/>
                    <a:pt x="10760" y="13795"/>
                    <a:pt x="10752" y="13783"/>
                  </a:cubicBezTo>
                  <a:cubicBezTo>
                    <a:pt x="10729" y="13751"/>
                    <a:pt x="10752" y="13728"/>
                    <a:pt x="10768" y="13704"/>
                  </a:cubicBezTo>
                  <a:cubicBezTo>
                    <a:pt x="10792" y="13681"/>
                    <a:pt x="10886" y="13681"/>
                    <a:pt x="10878" y="13602"/>
                  </a:cubicBezTo>
                  <a:cubicBezTo>
                    <a:pt x="10721" y="13484"/>
                    <a:pt x="10524" y="13437"/>
                    <a:pt x="10359" y="13335"/>
                  </a:cubicBezTo>
                  <a:cubicBezTo>
                    <a:pt x="9911" y="13067"/>
                    <a:pt x="9407" y="12886"/>
                    <a:pt x="9022" y="12509"/>
                  </a:cubicBezTo>
                  <a:cubicBezTo>
                    <a:pt x="8977" y="12468"/>
                    <a:pt x="8943" y="12447"/>
                    <a:pt x="8912" y="12447"/>
                  </a:cubicBezTo>
                  <a:cubicBezTo>
                    <a:pt x="8871" y="12447"/>
                    <a:pt x="8835" y="12481"/>
                    <a:pt x="8786" y="12548"/>
                  </a:cubicBezTo>
                  <a:cubicBezTo>
                    <a:pt x="8752" y="12588"/>
                    <a:pt x="8726" y="12619"/>
                    <a:pt x="8688" y="12619"/>
                  </a:cubicBezTo>
                  <a:cubicBezTo>
                    <a:pt x="8673" y="12619"/>
                    <a:pt x="8657" y="12614"/>
                    <a:pt x="8637" y="12603"/>
                  </a:cubicBezTo>
                  <a:cubicBezTo>
                    <a:pt x="8471" y="12501"/>
                    <a:pt x="8290" y="12438"/>
                    <a:pt x="8102" y="12414"/>
                  </a:cubicBezTo>
                  <a:cubicBezTo>
                    <a:pt x="8007" y="12406"/>
                    <a:pt x="7960" y="12249"/>
                    <a:pt x="8047" y="12210"/>
                  </a:cubicBezTo>
                  <a:cubicBezTo>
                    <a:pt x="8212" y="12139"/>
                    <a:pt x="8275" y="11974"/>
                    <a:pt x="8393" y="11856"/>
                  </a:cubicBezTo>
                  <a:cubicBezTo>
                    <a:pt x="8566" y="11699"/>
                    <a:pt x="8715" y="11510"/>
                    <a:pt x="8825" y="11305"/>
                  </a:cubicBezTo>
                  <a:cubicBezTo>
                    <a:pt x="8872" y="11191"/>
                    <a:pt x="8976" y="11118"/>
                    <a:pt x="9093" y="11118"/>
                  </a:cubicBezTo>
                  <a:cubicBezTo>
                    <a:pt x="9114" y="11118"/>
                    <a:pt x="9135" y="11120"/>
                    <a:pt x="9156" y="11124"/>
                  </a:cubicBezTo>
                  <a:cubicBezTo>
                    <a:pt x="9321" y="11124"/>
                    <a:pt x="9494" y="11140"/>
                    <a:pt x="9659" y="11172"/>
                  </a:cubicBezTo>
                  <a:cubicBezTo>
                    <a:pt x="9684" y="11179"/>
                    <a:pt x="9712" y="11183"/>
                    <a:pt x="9740" y="11183"/>
                  </a:cubicBezTo>
                  <a:cubicBezTo>
                    <a:pt x="9775" y="11183"/>
                    <a:pt x="9810" y="11177"/>
                    <a:pt x="9840" y="11164"/>
                  </a:cubicBezTo>
                  <a:cubicBezTo>
                    <a:pt x="9879" y="11140"/>
                    <a:pt x="9919" y="11109"/>
                    <a:pt x="9911" y="11062"/>
                  </a:cubicBezTo>
                  <a:cubicBezTo>
                    <a:pt x="9898" y="11019"/>
                    <a:pt x="9867" y="11014"/>
                    <a:pt x="9839" y="11014"/>
                  </a:cubicBezTo>
                  <a:cubicBezTo>
                    <a:pt x="9831" y="11014"/>
                    <a:pt x="9823" y="11014"/>
                    <a:pt x="9816" y="11014"/>
                  </a:cubicBezTo>
                  <a:cubicBezTo>
                    <a:pt x="9797" y="11017"/>
                    <a:pt x="9778" y="11018"/>
                    <a:pt x="9760" y="11018"/>
                  </a:cubicBezTo>
                  <a:cubicBezTo>
                    <a:pt x="9546" y="11018"/>
                    <a:pt x="9391" y="10861"/>
                    <a:pt x="9195" y="10818"/>
                  </a:cubicBezTo>
                  <a:cubicBezTo>
                    <a:pt x="9156" y="10802"/>
                    <a:pt x="9101" y="10755"/>
                    <a:pt x="9116" y="10715"/>
                  </a:cubicBezTo>
                  <a:cubicBezTo>
                    <a:pt x="9187" y="10503"/>
                    <a:pt x="8865" y="10535"/>
                    <a:pt x="8904" y="10346"/>
                  </a:cubicBezTo>
                  <a:cubicBezTo>
                    <a:pt x="8893" y="10346"/>
                    <a:pt x="8883" y="10342"/>
                    <a:pt x="8875" y="10342"/>
                  </a:cubicBezTo>
                  <a:cubicBezTo>
                    <a:pt x="8871" y="10342"/>
                    <a:pt x="8867" y="10343"/>
                    <a:pt x="8865" y="10346"/>
                  </a:cubicBezTo>
                  <a:cubicBezTo>
                    <a:pt x="8805" y="10375"/>
                    <a:pt x="8752" y="10387"/>
                    <a:pt x="8705" y="10387"/>
                  </a:cubicBezTo>
                  <a:cubicBezTo>
                    <a:pt x="8571" y="10387"/>
                    <a:pt x="8478" y="10287"/>
                    <a:pt x="8385" y="10165"/>
                  </a:cubicBezTo>
                  <a:cubicBezTo>
                    <a:pt x="8356" y="10128"/>
                    <a:pt x="8320" y="10085"/>
                    <a:pt x="8271" y="10085"/>
                  </a:cubicBezTo>
                  <a:cubicBezTo>
                    <a:pt x="8267" y="10085"/>
                    <a:pt x="8263" y="10086"/>
                    <a:pt x="8259" y="10086"/>
                  </a:cubicBezTo>
                  <a:cubicBezTo>
                    <a:pt x="8249" y="10087"/>
                    <a:pt x="8239" y="10088"/>
                    <a:pt x="8230" y="10088"/>
                  </a:cubicBezTo>
                  <a:cubicBezTo>
                    <a:pt x="8094" y="10088"/>
                    <a:pt x="8036" y="9985"/>
                    <a:pt x="7992" y="9882"/>
                  </a:cubicBezTo>
                  <a:cubicBezTo>
                    <a:pt x="7960" y="9803"/>
                    <a:pt x="7882" y="9779"/>
                    <a:pt x="7834" y="9709"/>
                  </a:cubicBezTo>
                  <a:cubicBezTo>
                    <a:pt x="7913" y="9638"/>
                    <a:pt x="7944" y="9528"/>
                    <a:pt x="7921" y="9426"/>
                  </a:cubicBezTo>
                  <a:cubicBezTo>
                    <a:pt x="7913" y="9424"/>
                    <a:pt x="7905" y="9423"/>
                    <a:pt x="7897" y="9423"/>
                  </a:cubicBezTo>
                  <a:cubicBezTo>
                    <a:pt x="7835" y="9423"/>
                    <a:pt x="7780" y="9465"/>
                    <a:pt x="7720" y="9465"/>
                  </a:cubicBezTo>
                  <a:cubicBezTo>
                    <a:pt x="7706" y="9465"/>
                    <a:pt x="7692" y="9462"/>
                    <a:pt x="7677" y="9457"/>
                  </a:cubicBezTo>
                  <a:cubicBezTo>
                    <a:pt x="7693" y="9394"/>
                    <a:pt x="7771" y="9339"/>
                    <a:pt x="7701" y="9268"/>
                  </a:cubicBezTo>
                  <a:cubicBezTo>
                    <a:pt x="7697" y="9264"/>
                    <a:pt x="7693" y="9263"/>
                    <a:pt x="7689" y="9263"/>
                  </a:cubicBezTo>
                  <a:cubicBezTo>
                    <a:pt x="7670" y="9263"/>
                    <a:pt x="7651" y="9311"/>
                    <a:pt x="7626" y="9311"/>
                  </a:cubicBezTo>
                  <a:cubicBezTo>
                    <a:pt x="7618" y="9311"/>
                    <a:pt x="7609" y="9305"/>
                    <a:pt x="7598" y="9292"/>
                  </a:cubicBezTo>
                  <a:cubicBezTo>
                    <a:pt x="7583" y="9213"/>
                    <a:pt x="7701" y="9174"/>
                    <a:pt x="7646" y="9103"/>
                  </a:cubicBezTo>
                  <a:cubicBezTo>
                    <a:pt x="7629" y="9082"/>
                    <a:pt x="7612" y="9075"/>
                    <a:pt x="7593" y="9075"/>
                  </a:cubicBezTo>
                  <a:cubicBezTo>
                    <a:pt x="7552" y="9075"/>
                    <a:pt x="7507" y="9111"/>
                    <a:pt x="7465" y="9111"/>
                  </a:cubicBezTo>
                  <a:cubicBezTo>
                    <a:pt x="7462" y="9111"/>
                    <a:pt x="7460" y="9111"/>
                    <a:pt x="7457" y="9111"/>
                  </a:cubicBezTo>
                  <a:cubicBezTo>
                    <a:pt x="7449" y="9111"/>
                    <a:pt x="7433" y="9095"/>
                    <a:pt x="7425" y="9087"/>
                  </a:cubicBezTo>
                  <a:cubicBezTo>
                    <a:pt x="7433" y="9064"/>
                    <a:pt x="7449" y="9048"/>
                    <a:pt x="7465" y="9032"/>
                  </a:cubicBezTo>
                  <a:cubicBezTo>
                    <a:pt x="7583" y="8883"/>
                    <a:pt x="7551" y="8788"/>
                    <a:pt x="7378" y="8726"/>
                  </a:cubicBezTo>
                  <a:cubicBezTo>
                    <a:pt x="7315" y="8710"/>
                    <a:pt x="7244" y="8726"/>
                    <a:pt x="7189" y="8670"/>
                  </a:cubicBezTo>
                  <a:cubicBezTo>
                    <a:pt x="7331" y="8560"/>
                    <a:pt x="7347" y="8466"/>
                    <a:pt x="7244" y="8458"/>
                  </a:cubicBezTo>
                  <a:cubicBezTo>
                    <a:pt x="7119" y="8442"/>
                    <a:pt x="7189" y="8395"/>
                    <a:pt x="7197" y="8348"/>
                  </a:cubicBezTo>
                  <a:cubicBezTo>
                    <a:pt x="7197" y="8230"/>
                    <a:pt x="7252" y="8088"/>
                    <a:pt x="7119" y="8018"/>
                  </a:cubicBezTo>
                  <a:cubicBezTo>
                    <a:pt x="7056" y="7994"/>
                    <a:pt x="7040" y="7978"/>
                    <a:pt x="7032" y="7915"/>
                  </a:cubicBezTo>
                  <a:cubicBezTo>
                    <a:pt x="7032" y="7853"/>
                    <a:pt x="6985" y="7797"/>
                    <a:pt x="6922" y="7782"/>
                  </a:cubicBezTo>
                  <a:cubicBezTo>
                    <a:pt x="6804" y="7766"/>
                    <a:pt x="6780" y="7672"/>
                    <a:pt x="6773" y="7585"/>
                  </a:cubicBezTo>
                  <a:cubicBezTo>
                    <a:pt x="6763" y="7584"/>
                    <a:pt x="6755" y="7583"/>
                    <a:pt x="6748" y="7583"/>
                  </a:cubicBezTo>
                  <a:cubicBezTo>
                    <a:pt x="6673" y="7583"/>
                    <a:pt x="6682" y="7651"/>
                    <a:pt x="6647" y="7679"/>
                  </a:cubicBezTo>
                  <a:cubicBezTo>
                    <a:pt x="6639" y="7687"/>
                    <a:pt x="6629" y="7691"/>
                    <a:pt x="6618" y="7691"/>
                  </a:cubicBezTo>
                  <a:cubicBezTo>
                    <a:pt x="6607" y="7691"/>
                    <a:pt x="6596" y="7687"/>
                    <a:pt x="6584" y="7679"/>
                  </a:cubicBezTo>
                  <a:cubicBezTo>
                    <a:pt x="6560" y="7664"/>
                    <a:pt x="6544" y="7624"/>
                    <a:pt x="6568" y="7609"/>
                  </a:cubicBezTo>
                  <a:cubicBezTo>
                    <a:pt x="6599" y="7585"/>
                    <a:pt x="6662" y="7554"/>
                    <a:pt x="6710" y="7522"/>
                  </a:cubicBezTo>
                  <a:cubicBezTo>
                    <a:pt x="6749" y="7491"/>
                    <a:pt x="6843" y="7491"/>
                    <a:pt x="6804" y="7396"/>
                  </a:cubicBezTo>
                  <a:cubicBezTo>
                    <a:pt x="6953" y="7294"/>
                    <a:pt x="7001" y="7074"/>
                    <a:pt x="7213" y="7027"/>
                  </a:cubicBezTo>
                  <a:cubicBezTo>
                    <a:pt x="7245" y="7018"/>
                    <a:pt x="7271" y="7013"/>
                    <a:pt x="7294" y="7013"/>
                  </a:cubicBezTo>
                  <a:cubicBezTo>
                    <a:pt x="7333" y="7013"/>
                    <a:pt x="7361" y="7029"/>
                    <a:pt x="7386" y="7074"/>
                  </a:cubicBezTo>
                  <a:cubicBezTo>
                    <a:pt x="7488" y="7302"/>
                    <a:pt x="7653" y="7491"/>
                    <a:pt x="7764" y="7719"/>
                  </a:cubicBezTo>
                  <a:cubicBezTo>
                    <a:pt x="7803" y="7797"/>
                    <a:pt x="7882" y="7860"/>
                    <a:pt x="7897" y="7931"/>
                  </a:cubicBezTo>
                  <a:cubicBezTo>
                    <a:pt x="7952" y="8088"/>
                    <a:pt x="8031" y="8238"/>
                    <a:pt x="8133" y="8372"/>
                  </a:cubicBezTo>
                  <a:cubicBezTo>
                    <a:pt x="8251" y="8537"/>
                    <a:pt x="8377" y="8694"/>
                    <a:pt x="8511" y="8859"/>
                  </a:cubicBezTo>
                  <a:cubicBezTo>
                    <a:pt x="8652" y="9056"/>
                    <a:pt x="8770" y="9268"/>
                    <a:pt x="8857" y="9496"/>
                  </a:cubicBezTo>
                  <a:cubicBezTo>
                    <a:pt x="8896" y="9599"/>
                    <a:pt x="8935" y="9677"/>
                    <a:pt x="9053" y="9701"/>
                  </a:cubicBezTo>
                  <a:cubicBezTo>
                    <a:pt x="9093" y="9709"/>
                    <a:pt x="9140" y="9717"/>
                    <a:pt x="9124" y="9764"/>
                  </a:cubicBezTo>
                  <a:cubicBezTo>
                    <a:pt x="9085" y="9866"/>
                    <a:pt x="9203" y="9929"/>
                    <a:pt x="9187" y="10023"/>
                  </a:cubicBezTo>
                  <a:cubicBezTo>
                    <a:pt x="9181" y="10067"/>
                    <a:pt x="9209" y="10091"/>
                    <a:pt x="9253" y="10091"/>
                  </a:cubicBezTo>
                  <a:cubicBezTo>
                    <a:pt x="9264" y="10091"/>
                    <a:pt x="9277" y="10089"/>
                    <a:pt x="9289" y="10086"/>
                  </a:cubicBezTo>
                  <a:cubicBezTo>
                    <a:pt x="9310" y="10076"/>
                    <a:pt x="9333" y="10059"/>
                    <a:pt x="9360" y="10059"/>
                  </a:cubicBezTo>
                  <a:cubicBezTo>
                    <a:pt x="9375" y="10059"/>
                    <a:pt x="9391" y="10064"/>
                    <a:pt x="9407" y="10078"/>
                  </a:cubicBezTo>
                  <a:cubicBezTo>
                    <a:pt x="9344" y="10141"/>
                    <a:pt x="9289" y="10204"/>
                    <a:pt x="9376" y="10275"/>
                  </a:cubicBezTo>
                  <a:cubicBezTo>
                    <a:pt x="9565" y="10432"/>
                    <a:pt x="9738" y="10621"/>
                    <a:pt x="9926" y="10778"/>
                  </a:cubicBezTo>
                  <a:cubicBezTo>
                    <a:pt x="10021" y="10857"/>
                    <a:pt x="10139" y="10865"/>
                    <a:pt x="10217" y="10944"/>
                  </a:cubicBezTo>
                  <a:cubicBezTo>
                    <a:pt x="10383" y="11109"/>
                    <a:pt x="10603" y="11179"/>
                    <a:pt x="10807" y="11274"/>
                  </a:cubicBezTo>
                  <a:cubicBezTo>
                    <a:pt x="11098" y="11400"/>
                    <a:pt x="11397" y="11541"/>
                    <a:pt x="11704" y="11644"/>
                  </a:cubicBezTo>
                  <a:cubicBezTo>
                    <a:pt x="11971" y="11738"/>
                    <a:pt x="12255" y="11785"/>
                    <a:pt x="12538" y="11801"/>
                  </a:cubicBezTo>
                  <a:cubicBezTo>
                    <a:pt x="12546" y="11802"/>
                    <a:pt x="12554" y="11802"/>
                    <a:pt x="12562" y="11802"/>
                  </a:cubicBezTo>
                  <a:cubicBezTo>
                    <a:pt x="12615" y="11802"/>
                    <a:pt x="12663" y="11781"/>
                    <a:pt x="12711" y="11754"/>
                  </a:cubicBezTo>
                  <a:cubicBezTo>
                    <a:pt x="12726" y="11738"/>
                    <a:pt x="12742" y="11714"/>
                    <a:pt x="12742" y="11699"/>
                  </a:cubicBezTo>
                  <a:cubicBezTo>
                    <a:pt x="12742" y="11659"/>
                    <a:pt x="12711" y="11659"/>
                    <a:pt x="12679" y="11651"/>
                  </a:cubicBezTo>
                  <a:cubicBezTo>
                    <a:pt x="12670" y="11651"/>
                    <a:pt x="12661" y="11652"/>
                    <a:pt x="12653" y="11652"/>
                  </a:cubicBezTo>
                  <a:cubicBezTo>
                    <a:pt x="12632" y="11652"/>
                    <a:pt x="12614" y="11648"/>
                    <a:pt x="12608" y="11620"/>
                  </a:cubicBezTo>
                  <a:cubicBezTo>
                    <a:pt x="12656" y="11557"/>
                    <a:pt x="12766" y="11541"/>
                    <a:pt x="12734" y="11431"/>
                  </a:cubicBezTo>
                  <a:cubicBezTo>
                    <a:pt x="12726" y="11423"/>
                    <a:pt x="12718" y="11420"/>
                    <a:pt x="12709" y="11420"/>
                  </a:cubicBezTo>
                  <a:cubicBezTo>
                    <a:pt x="12684" y="11420"/>
                    <a:pt x="12656" y="11444"/>
                    <a:pt x="12630" y="11444"/>
                  </a:cubicBezTo>
                  <a:cubicBezTo>
                    <a:pt x="12611" y="11444"/>
                    <a:pt x="12593" y="11432"/>
                    <a:pt x="12577" y="11392"/>
                  </a:cubicBezTo>
                  <a:cubicBezTo>
                    <a:pt x="12750" y="11329"/>
                    <a:pt x="12860" y="11179"/>
                    <a:pt x="13002" y="11069"/>
                  </a:cubicBezTo>
                  <a:cubicBezTo>
                    <a:pt x="13041" y="11038"/>
                    <a:pt x="13073" y="10999"/>
                    <a:pt x="13049" y="10951"/>
                  </a:cubicBezTo>
                  <a:cubicBezTo>
                    <a:pt x="13026" y="10917"/>
                    <a:pt x="12990" y="10895"/>
                    <a:pt x="12951" y="10895"/>
                  </a:cubicBezTo>
                  <a:cubicBezTo>
                    <a:pt x="12937" y="10895"/>
                    <a:pt x="12922" y="10898"/>
                    <a:pt x="12907" y="10904"/>
                  </a:cubicBezTo>
                  <a:cubicBezTo>
                    <a:pt x="12876" y="10920"/>
                    <a:pt x="12844" y="10936"/>
                    <a:pt x="12813" y="10959"/>
                  </a:cubicBezTo>
                  <a:cubicBezTo>
                    <a:pt x="12724" y="11000"/>
                    <a:pt x="12634" y="11024"/>
                    <a:pt x="12540" y="11024"/>
                  </a:cubicBezTo>
                  <a:cubicBezTo>
                    <a:pt x="12526" y="11024"/>
                    <a:pt x="12512" y="11023"/>
                    <a:pt x="12498" y="11022"/>
                  </a:cubicBezTo>
                  <a:cubicBezTo>
                    <a:pt x="12396" y="11010"/>
                    <a:pt x="12299" y="10957"/>
                    <a:pt x="12195" y="10957"/>
                  </a:cubicBezTo>
                  <a:cubicBezTo>
                    <a:pt x="12163" y="10957"/>
                    <a:pt x="12131" y="10962"/>
                    <a:pt x="12097" y="10975"/>
                  </a:cubicBezTo>
                  <a:cubicBezTo>
                    <a:pt x="12089" y="10975"/>
                    <a:pt x="12058" y="10959"/>
                    <a:pt x="12050" y="10944"/>
                  </a:cubicBezTo>
                  <a:cubicBezTo>
                    <a:pt x="11995" y="10841"/>
                    <a:pt x="11877" y="10818"/>
                    <a:pt x="11790" y="10763"/>
                  </a:cubicBezTo>
                  <a:cubicBezTo>
                    <a:pt x="11649" y="10660"/>
                    <a:pt x="11492" y="10605"/>
                    <a:pt x="11389" y="10448"/>
                  </a:cubicBezTo>
                  <a:cubicBezTo>
                    <a:pt x="11326" y="10346"/>
                    <a:pt x="11193" y="10314"/>
                    <a:pt x="11177" y="10173"/>
                  </a:cubicBezTo>
                  <a:cubicBezTo>
                    <a:pt x="11177" y="10133"/>
                    <a:pt x="11106" y="10118"/>
                    <a:pt x="11059" y="10110"/>
                  </a:cubicBezTo>
                  <a:cubicBezTo>
                    <a:pt x="10910" y="10086"/>
                    <a:pt x="10847" y="9905"/>
                    <a:pt x="10682" y="9890"/>
                  </a:cubicBezTo>
                  <a:cubicBezTo>
                    <a:pt x="10674" y="9890"/>
                    <a:pt x="10658" y="9858"/>
                    <a:pt x="10658" y="9835"/>
                  </a:cubicBezTo>
                  <a:cubicBezTo>
                    <a:pt x="10666" y="9662"/>
                    <a:pt x="10501" y="9567"/>
                    <a:pt x="10461" y="9418"/>
                  </a:cubicBezTo>
                  <a:cubicBezTo>
                    <a:pt x="10446" y="9386"/>
                    <a:pt x="10430" y="9363"/>
                    <a:pt x="10398" y="9355"/>
                  </a:cubicBezTo>
                  <a:cubicBezTo>
                    <a:pt x="10233" y="9292"/>
                    <a:pt x="10099" y="9166"/>
                    <a:pt x="10021" y="9017"/>
                  </a:cubicBezTo>
                  <a:cubicBezTo>
                    <a:pt x="10013" y="9001"/>
                    <a:pt x="9997" y="8985"/>
                    <a:pt x="9989" y="8985"/>
                  </a:cubicBezTo>
                  <a:cubicBezTo>
                    <a:pt x="9986" y="8985"/>
                    <a:pt x="9982" y="8985"/>
                    <a:pt x="9979" y="8985"/>
                  </a:cubicBezTo>
                  <a:cubicBezTo>
                    <a:pt x="9847" y="8985"/>
                    <a:pt x="9830" y="8842"/>
                    <a:pt x="9746" y="8788"/>
                  </a:cubicBezTo>
                  <a:cubicBezTo>
                    <a:pt x="9671" y="8737"/>
                    <a:pt x="9653" y="8622"/>
                    <a:pt x="9540" y="8622"/>
                  </a:cubicBezTo>
                  <a:cubicBezTo>
                    <a:pt x="9533" y="8622"/>
                    <a:pt x="9525" y="8622"/>
                    <a:pt x="9517" y="8623"/>
                  </a:cubicBezTo>
                  <a:cubicBezTo>
                    <a:pt x="9462" y="8623"/>
                    <a:pt x="9462" y="8560"/>
                    <a:pt x="9462" y="8513"/>
                  </a:cubicBezTo>
                  <a:cubicBezTo>
                    <a:pt x="9447" y="8348"/>
                    <a:pt x="9305" y="8262"/>
                    <a:pt x="9226" y="8136"/>
                  </a:cubicBezTo>
                  <a:cubicBezTo>
                    <a:pt x="9216" y="8115"/>
                    <a:pt x="9198" y="8104"/>
                    <a:pt x="9179" y="8104"/>
                  </a:cubicBezTo>
                  <a:cubicBezTo>
                    <a:pt x="9169" y="8104"/>
                    <a:pt x="9158" y="8107"/>
                    <a:pt x="9148" y="8112"/>
                  </a:cubicBezTo>
                  <a:cubicBezTo>
                    <a:pt x="9116" y="8133"/>
                    <a:pt x="9092" y="8142"/>
                    <a:pt x="9073" y="8142"/>
                  </a:cubicBezTo>
                  <a:cubicBezTo>
                    <a:pt x="9023" y="8142"/>
                    <a:pt x="9014" y="8077"/>
                    <a:pt x="9014" y="8026"/>
                  </a:cubicBezTo>
                  <a:cubicBezTo>
                    <a:pt x="9022" y="7939"/>
                    <a:pt x="8975" y="7853"/>
                    <a:pt x="8896" y="7813"/>
                  </a:cubicBezTo>
                  <a:cubicBezTo>
                    <a:pt x="8699" y="7750"/>
                    <a:pt x="8621" y="7593"/>
                    <a:pt x="8534" y="7428"/>
                  </a:cubicBezTo>
                  <a:cubicBezTo>
                    <a:pt x="8479" y="7318"/>
                    <a:pt x="8408" y="7215"/>
                    <a:pt x="8338" y="7121"/>
                  </a:cubicBezTo>
                  <a:cubicBezTo>
                    <a:pt x="8212" y="6972"/>
                    <a:pt x="8235" y="6767"/>
                    <a:pt x="8125" y="6618"/>
                  </a:cubicBezTo>
                  <a:cubicBezTo>
                    <a:pt x="8125" y="6618"/>
                    <a:pt x="8141" y="6594"/>
                    <a:pt x="8149" y="6586"/>
                  </a:cubicBezTo>
                  <a:cubicBezTo>
                    <a:pt x="8228" y="6531"/>
                    <a:pt x="8165" y="6515"/>
                    <a:pt x="8125" y="6508"/>
                  </a:cubicBezTo>
                  <a:cubicBezTo>
                    <a:pt x="8119" y="6506"/>
                    <a:pt x="8112" y="6505"/>
                    <a:pt x="8105" y="6505"/>
                  </a:cubicBezTo>
                  <a:cubicBezTo>
                    <a:pt x="8062" y="6505"/>
                    <a:pt x="8018" y="6532"/>
                    <a:pt x="7970" y="6532"/>
                  </a:cubicBezTo>
                  <a:cubicBezTo>
                    <a:pt x="7947" y="6532"/>
                    <a:pt x="7923" y="6526"/>
                    <a:pt x="7897" y="6508"/>
                  </a:cubicBezTo>
                  <a:cubicBezTo>
                    <a:pt x="8039" y="6358"/>
                    <a:pt x="7882" y="6185"/>
                    <a:pt x="7968" y="6028"/>
                  </a:cubicBezTo>
                  <a:cubicBezTo>
                    <a:pt x="7960" y="6026"/>
                    <a:pt x="7952" y="6025"/>
                    <a:pt x="7944" y="6025"/>
                  </a:cubicBezTo>
                  <a:cubicBezTo>
                    <a:pt x="7889" y="6025"/>
                    <a:pt x="7844" y="6074"/>
                    <a:pt x="7804" y="6074"/>
                  </a:cubicBezTo>
                  <a:cubicBezTo>
                    <a:pt x="7790" y="6074"/>
                    <a:pt x="7777" y="6068"/>
                    <a:pt x="7764" y="6051"/>
                  </a:cubicBezTo>
                  <a:cubicBezTo>
                    <a:pt x="7708" y="5973"/>
                    <a:pt x="7819" y="5957"/>
                    <a:pt x="7850" y="5910"/>
                  </a:cubicBezTo>
                  <a:cubicBezTo>
                    <a:pt x="7858" y="5902"/>
                    <a:pt x="7866" y="5886"/>
                    <a:pt x="7874" y="5871"/>
                  </a:cubicBezTo>
                  <a:cubicBezTo>
                    <a:pt x="7880" y="5827"/>
                    <a:pt x="7861" y="5783"/>
                    <a:pt x="7833" y="5783"/>
                  </a:cubicBezTo>
                  <a:cubicBezTo>
                    <a:pt x="7826" y="5783"/>
                    <a:pt x="7819" y="5785"/>
                    <a:pt x="7811" y="5792"/>
                  </a:cubicBezTo>
                  <a:cubicBezTo>
                    <a:pt x="7776" y="5816"/>
                    <a:pt x="7750" y="5826"/>
                    <a:pt x="7728" y="5826"/>
                  </a:cubicBezTo>
                  <a:cubicBezTo>
                    <a:pt x="7679" y="5826"/>
                    <a:pt x="7654" y="5778"/>
                    <a:pt x="7622" y="5729"/>
                  </a:cubicBezTo>
                  <a:cubicBezTo>
                    <a:pt x="7598" y="5697"/>
                    <a:pt x="7567" y="5674"/>
                    <a:pt x="7528" y="5674"/>
                  </a:cubicBezTo>
                  <a:cubicBezTo>
                    <a:pt x="7505" y="5677"/>
                    <a:pt x="7483" y="5679"/>
                    <a:pt x="7463" y="5679"/>
                  </a:cubicBezTo>
                  <a:cubicBezTo>
                    <a:pt x="7426" y="5679"/>
                    <a:pt x="7396" y="5670"/>
                    <a:pt x="7386" y="5635"/>
                  </a:cubicBezTo>
                  <a:cubicBezTo>
                    <a:pt x="7378" y="5572"/>
                    <a:pt x="7402" y="5509"/>
                    <a:pt x="7449" y="5469"/>
                  </a:cubicBezTo>
                  <a:cubicBezTo>
                    <a:pt x="7496" y="5422"/>
                    <a:pt x="7567" y="5399"/>
                    <a:pt x="7583" y="5320"/>
                  </a:cubicBezTo>
                  <a:cubicBezTo>
                    <a:pt x="7598" y="5249"/>
                    <a:pt x="7496" y="5226"/>
                    <a:pt x="7496" y="5147"/>
                  </a:cubicBezTo>
                  <a:cubicBezTo>
                    <a:pt x="7488" y="5068"/>
                    <a:pt x="7425" y="5029"/>
                    <a:pt x="7386" y="4974"/>
                  </a:cubicBezTo>
                  <a:cubicBezTo>
                    <a:pt x="7339" y="4927"/>
                    <a:pt x="7315" y="4856"/>
                    <a:pt x="7323" y="4785"/>
                  </a:cubicBezTo>
                  <a:cubicBezTo>
                    <a:pt x="7339" y="4722"/>
                    <a:pt x="7331" y="4651"/>
                    <a:pt x="7315" y="4581"/>
                  </a:cubicBezTo>
                  <a:cubicBezTo>
                    <a:pt x="7260" y="4596"/>
                    <a:pt x="7213" y="4612"/>
                    <a:pt x="7158" y="4628"/>
                  </a:cubicBezTo>
                  <a:cubicBezTo>
                    <a:pt x="7129" y="4632"/>
                    <a:pt x="7098" y="4643"/>
                    <a:pt x="7071" y="4643"/>
                  </a:cubicBezTo>
                  <a:cubicBezTo>
                    <a:pt x="7047" y="4643"/>
                    <a:pt x="7028" y="4634"/>
                    <a:pt x="7016" y="4604"/>
                  </a:cubicBezTo>
                  <a:cubicBezTo>
                    <a:pt x="7001" y="4541"/>
                    <a:pt x="7040" y="4478"/>
                    <a:pt x="7095" y="4463"/>
                  </a:cubicBezTo>
                  <a:cubicBezTo>
                    <a:pt x="7126" y="4447"/>
                    <a:pt x="7150" y="4431"/>
                    <a:pt x="7182" y="4415"/>
                  </a:cubicBezTo>
                  <a:cubicBezTo>
                    <a:pt x="7213" y="4400"/>
                    <a:pt x="7237" y="4360"/>
                    <a:pt x="7221" y="4321"/>
                  </a:cubicBezTo>
                  <a:cubicBezTo>
                    <a:pt x="7197" y="4211"/>
                    <a:pt x="7166" y="4101"/>
                    <a:pt x="7134" y="3999"/>
                  </a:cubicBezTo>
                  <a:cubicBezTo>
                    <a:pt x="7111" y="3920"/>
                    <a:pt x="7040" y="3865"/>
                    <a:pt x="6969" y="3857"/>
                  </a:cubicBezTo>
                  <a:cubicBezTo>
                    <a:pt x="6812" y="3833"/>
                    <a:pt x="6812" y="3826"/>
                    <a:pt x="6859" y="3700"/>
                  </a:cubicBezTo>
                  <a:cubicBezTo>
                    <a:pt x="6925" y="3514"/>
                    <a:pt x="6941" y="3470"/>
                    <a:pt x="6829" y="3470"/>
                  </a:cubicBezTo>
                  <a:cubicBezTo>
                    <a:pt x="6795" y="3470"/>
                    <a:pt x="6748" y="3474"/>
                    <a:pt x="6686" y="3479"/>
                  </a:cubicBezTo>
                  <a:cubicBezTo>
                    <a:pt x="6678" y="3479"/>
                    <a:pt x="6670" y="3464"/>
                    <a:pt x="6662" y="3456"/>
                  </a:cubicBezTo>
                  <a:cubicBezTo>
                    <a:pt x="6694" y="3369"/>
                    <a:pt x="6820" y="3393"/>
                    <a:pt x="6867" y="3291"/>
                  </a:cubicBezTo>
                  <a:cubicBezTo>
                    <a:pt x="6849" y="3286"/>
                    <a:pt x="6831" y="3284"/>
                    <a:pt x="6813" y="3284"/>
                  </a:cubicBezTo>
                  <a:cubicBezTo>
                    <a:pt x="6737" y="3284"/>
                    <a:pt x="6666" y="3320"/>
                    <a:pt x="6598" y="3320"/>
                  </a:cubicBezTo>
                  <a:cubicBezTo>
                    <a:pt x="6558" y="3320"/>
                    <a:pt x="6520" y="3308"/>
                    <a:pt x="6482" y="3267"/>
                  </a:cubicBezTo>
                  <a:cubicBezTo>
                    <a:pt x="6544" y="3157"/>
                    <a:pt x="6710" y="3157"/>
                    <a:pt x="6765" y="3039"/>
                  </a:cubicBezTo>
                  <a:cubicBezTo>
                    <a:pt x="6746" y="3023"/>
                    <a:pt x="6727" y="3020"/>
                    <a:pt x="6708" y="3020"/>
                  </a:cubicBezTo>
                  <a:cubicBezTo>
                    <a:pt x="6692" y="3020"/>
                    <a:pt x="6676" y="3022"/>
                    <a:pt x="6660" y="3022"/>
                  </a:cubicBezTo>
                  <a:cubicBezTo>
                    <a:pt x="6637" y="3022"/>
                    <a:pt x="6614" y="3017"/>
                    <a:pt x="6592" y="2992"/>
                  </a:cubicBezTo>
                  <a:cubicBezTo>
                    <a:pt x="6733" y="2937"/>
                    <a:pt x="6788" y="2842"/>
                    <a:pt x="6670" y="2709"/>
                  </a:cubicBezTo>
                  <a:lnTo>
                    <a:pt x="6670" y="2685"/>
                  </a:lnTo>
                  <a:cubicBezTo>
                    <a:pt x="6694" y="2606"/>
                    <a:pt x="6662" y="2575"/>
                    <a:pt x="6576" y="2575"/>
                  </a:cubicBezTo>
                  <a:cubicBezTo>
                    <a:pt x="6521" y="2575"/>
                    <a:pt x="6474" y="2551"/>
                    <a:pt x="6466" y="2488"/>
                  </a:cubicBezTo>
                  <a:cubicBezTo>
                    <a:pt x="6450" y="2378"/>
                    <a:pt x="6403" y="2260"/>
                    <a:pt x="6434" y="2158"/>
                  </a:cubicBezTo>
                  <a:cubicBezTo>
                    <a:pt x="6458" y="2064"/>
                    <a:pt x="6419" y="2056"/>
                    <a:pt x="6371" y="2017"/>
                  </a:cubicBezTo>
                  <a:cubicBezTo>
                    <a:pt x="6332" y="1977"/>
                    <a:pt x="6253" y="1993"/>
                    <a:pt x="6206" y="1962"/>
                  </a:cubicBezTo>
                  <a:cubicBezTo>
                    <a:pt x="6214" y="1906"/>
                    <a:pt x="6261" y="1906"/>
                    <a:pt x="6293" y="1891"/>
                  </a:cubicBezTo>
                  <a:cubicBezTo>
                    <a:pt x="6419" y="1804"/>
                    <a:pt x="6426" y="1773"/>
                    <a:pt x="6316" y="1671"/>
                  </a:cubicBezTo>
                  <a:cubicBezTo>
                    <a:pt x="6198" y="1568"/>
                    <a:pt x="6057" y="1513"/>
                    <a:pt x="5907" y="1513"/>
                  </a:cubicBezTo>
                  <a:cubicBezTo>
                    <a:pt x="5876" y="1513"/>
                    <a:pt x="5844" y="1523"/>
                    <a:pt x="5813" y="1523"/>
                  </a:cubicBezTo>
                  <a:cubicBezTo>
                    <a:pt x="5789" y="1523"/>
                    <a:pt x="5766" y="1518"/>
                    <a:pt x="5742" y="1497"/>
                  </a:cubicBezTo>
                  <a:cubicBezTo>
                    <a:pt x="5774" y="1440"/>
                    <a:pt x="5817" y="1434"/>
                    <a:pt x="5862" y="1434"/>
                  </a:cubicBezTo>
                  <a:cubicBezTo>
                    <a:pt x="5872" y="1434"/>
                    <a:pt x="5882" y="1435"/>
                    <a:pt x="5892" y="1435"/>
                  </a:cubicBezTo>
                  <a:cubicBezTo>
                    <a:pt x="5947" y="1427"/>
                    <a:pt x="5994" y="1387"/>
                    <a:pt x="6010" y="1332"/>
                  </a:cubicBezTo>
                  <a:cubicBezTo>
                    <a:pt x="6025" y="1269"/>
                    <a:pt x="5955" y="1254"/>
                    <a:pt x="5907" y="1238"/>
                  </a:cubicBezTo>
                  <a:cubicBezTo>
                    <a:pt x="5884" y="1230"/>
                    <a:pt x="5852" y="1222"/>
                    <a:pt x="5821" y="1206"/>
                  </a:cubicBezTo>
                  <a:cubicBezTo>
                    <a:pt x="5758" y="1183"/>
                    <a:pt x="5726" y="1159"/>
                    <a:pt x="5805" y="1104"/>
                  </a:cubicBezTo>
                  <a:cubicBezTo>
                    <a:pt x="5821" y="1088"/>
                    <a:pt x="5821" y="1065"/>
                    <a:pt x="5805" y="1041"/>
                  </a:cubicBezTo>
                  <a:cubicBezTo>
                    <a:pt x="5671" y="860"/>
                    <a:pt x="5632" y="624"/>
                    <a:pt x="5498" y="444"/>
                  </a:cubicBezTo>
                  <a:cubicBezTo>
                    <a:pt x="5383" y="274"/>
                    <a:pt x="5101" y="82"/>
                    <a:pt x="4897" y="82"/>
                  </a:cubicBezTo>
                  <a:cubicBezTo>
                    <a:pt x="4893" y="82"/>
                    <a:pt x="4889" y="82"/>
                    <a:pt x="4885" y="82"/>
                  </a:cubicBezTo>
                  <a:cubicBezTo>
                    <a:pt x="4851" y="82"/>
                    <a:pt x="4814" y="94"/>
                    <a:pt x="4782" y="94"/>
                  </a:cubicBezTo>
                  <a:cubicBezTo>
                    <a:pt x="4761" y="94"/>
                    <a:pt x="4743" y="89"/>
                    <a:pt x="4728" y="74"/>
                  </a:cubicBezTo>
                  <a:cubicBezTo>
                    <a:pt x="4684" y="20"/>
                    <a:pt x="4640" y="1"/>
                    <a:pt x="4594" y="1"/>
                  </a:cubicBezTo>
                  <a:close/>
                </a:path>
              </a:pathLst>
            </a:custGeom>
            <a:solidFill>
              <a:schemeClr val="accent1"/>
            </a:solidFill>
            <a:ln w="0">
              <a:noFill/>
            </a:ln>
          </p:spPr>
          <p:style>
            <a:lnRef idx="0"/>
            <a:fillRef idx="0"/>
            <a:effectRef idx="0"/>
            <a:fontRef idx="minor"/>
          </p:style>
          <p:txBody>
            <a:bodyPr lIns="90000" rIns="90000" tIns="91440" bIns="91440" anchor="ctr">
              <a:noAutofit/>
            </a:bodyPr>
            <a:p>
              <a:pPr>
                <a:lnSpc>
                  <a:spcPct val="100000"/>
                </a:lnSpc>
                <a:tabLst>
                  <a:tab algn="l" pos="0"/>
                </a:tabLst>
              </a:pPr>
              <a:endParaRPr b="0" lang="pt-BR" sz="1400" spc="-1" strike="noStrike">
                <a:solidFill>
                  <a:srgbClr val="000000"/>
                </a:solidFill>
                <a:latin typeface="Arial"/>
                <a:ea typeface="DejaVu Sans"/>
              </a:endParaRPr>
            </a:p>
          </p:txBody>
        </p:sp>
        <p:sp>
          <p:nvSpPr>
            <p:cNvPr id="305" name="Google Shape;736;p23"/>
            <p:cNvSpPr/>
            <p:nvPr/>
          </p:nvSpPr>
          <p:spPr>
            <a:xfrm flipH="1">
              <a:off x="8186040" y="4813560"/>
              <a:ext cx="575640" cy="776160"/>
            </a:xfrm>
            <a:custGeom>
              <a:avLst/>
              <a:gdLst>
                <a:gd name="textAreaLeft" fmla="*/ 720 w 575640"/>
                <a:gd name="textAreaRight" fmla="*/ 577800 w 575640"/>
                <a:gd name="textAreaTop" fmla="*/ 0 h 776160"/>
                <a:gd name="textAreaBottom" fmla="*/ 777600 h 776160"/>
              </a:gdLst>
              <a:ahLst/>
              <a:rect l="textAreaLeft" t="textAreaTop" r="textAreaRight" b="textAreaBottom"/>
              <a:pathLst>
                <a:path w="9392" h="12657">
                  <a:moveTo>
                    <a:pt x="1409" y="959"/>
                  </a:moveTo>
                  <a:cubicBezTo>
                    <a:pt x="1511" y="983"/>
                    <a:pt x="1605" y="1022"/>
                    <a:pt x="1692" y="1093"/>
                  </a:cubicBezTo>
                  <a:cubicBezTo>
                    <a:pt x="1783" y="1204"/>
                    <a:pt x="1923" y="1266"/>
                    <a:pt x="2063" y="1266"/>
                  </a:cubicBezTo>
                  <a:cubicBezTo>
                    <a:pt x="2091" y="1266"/>
                    <a:pt x="2120" y="1264"/>
                    <a:pt x="2148" y="1258"/>
                  </a:cubicBezTo>
                  <a:lnTo>
                    <a:pt x="2148" y="1258"/>
                  </a:lnTo>
                  <a:cubicBezTo>
                    <a:pt x="2101" y="1478"/>
                    <a:pt x="2258" y="1596"/>
                    <a:pt x="2360" y="1738"/>
                  </a:cubicBezTo>
                  <a:cubicBezTo>
                    <a:pt x="2400" y="1785"/>
                    <a:pt x="2455" y="1817"/>
                    <a:pt x="2431" y="1887"/>
                  </a:cubicBezTo>
                  <a:cubicBezTo>
                    <a:pt x="2414" y="1941"/>
                    <a:pt x="2387" y="1994"/>
                    <a:pt x="2338" y="1994"/>
                  </a:cubicBezTo>
                  <a:cubicBezTo>
                    <a:pt x="2322" y="1994"/>
                    <a:pt x="2303" y="1988"/>
                    <a:pt x="2282" y="1974"/>
                  </a:cubicBezTo>
                  <a:cubicBezTo>
                    <a:pt x="2203" y="1911"/>
                    <a:pt x="2046" y="1950"/>
                    <a:pt x="2046" y="1777"/>
                  </a:cubicBezTo>
                  <a:cubicBezTo>
                    <a:pt x="2046" y="1707"/>
                    <a:pt x="1936" y="1683"/>
                    <a:pt x="1857" y="1675"/>
                  </a:cubicBezTo>
                  <a:cubicBezTo>
                    <a:pt x="1763" y="1667"/>
                    <a:pt x="1723" y="1612"/>
                    <a:pt x="1747" y="1526"/>
                  </a:cubicBezTo>
                  <a:cubicBezTo>
                    <a:pt x="1771" y="1408"/>
                    <a:pt x="1747" y="1353"/>
                    <a:pt x="1621" y="1305"/>
                  </a:cubicBezTo>
                  <a:cubicBezTo>
                    <a:pt x="1495" y="1250"/>
                    <a:pt x="1472" y="1109"/>
                    <a:pt x="1409" y="959"/>
                  </a:cubicBezTo>
                  <a:close/>
                  <a:moveTo>
                    <a:pt x="4252" y="3357"/>
                  </a:moveTo>
                  <a:cubicBezTo>
                    <a:pt x="4284" y="3357"/>
                    <a:pt x="4314" y="3373"/>
                    <a:pt x="4319" y="3398"/>
                  </a:cubicBezTo>
                  <a:cubicBezTo>
                    <a:pt x="4358" y="3539"/>
                    <a:pt x="4492" y="3610"/>
                    <a:pt x="4531" y="3744"/>
                  </a:cubicBezTo>
                  <a:cubicBezTo>
                    <a:pt x="4555" y="3830"/>
                    <a:pt x="4602" y="3909"/>
                    <a:pt x="4681" y="3972"/>
                  </a:cubicBezTo>
                  <a:cubicBezTo>
                    <a:pt x="4744" y="4019"/>
                    <a:pt x="4799" y="4090"/>
                    <a:pt x="4767" y="4168"/>
                  </a:cubicBezTo>
                  <a:cubicBezTo>
                    <a:pt x="4736" y="4247"/>
                    <a:pt x="4633" y="4208"/>
                    <a:pt x="4555" y="4231"/>
                  </a:cubicBezTo>
                  <a:cubicBezTo>
                    <a:pt x="4539" y="4160"/>
                    <a:pt x="4531" y="4098"/>
                    <a:pt x="4531" y="4035"/>
                  </a:cubicBezTo>
                  <a:cubicBezTo>
                    <a:pt x="4555" y="3901"/>
                    <a:pt x="4484" y="3767"/>
                    <a:pt x="4366" y="3712"/>
                  </a:cubicBezTo>
                  <a:cubicBezTo>
                    <a:pt x="4327" y="3696"/>
                    <a:pt x="4287" y="3665"/>
                    <a:pt x="4295" y="3626"/>
                  </a:cubicBezTo>
                  <a:cubicBezTo>
                    <a:pt x="4327" y="3555"/>
                    <a:pt x="4280" y="3523"/>
                    <a:pt x="4225" y="3484"/>
                  </a:cubicBezTo>
                  <a:cubicBezTo>
                    <a:pt x="4193" y="3460"/>
                    <a:pt x="4138" y="3421"/>
                    <a:pt x="4201" y="3374"/>
                  </a:cubicBezTo>
                  <a:cubicBezTo>
                    <a:pt x="4215" y="3362"/>
                    <a:pt x="4234" y="3357"/>
                    <a:pt x="4252" y="3357"/>
                  </a:cubicBezTo>
                  <a:close/>
                  <a:moveTo>
                    <a:pt x="4857" y="4679"/>
                  </a:moveTo>
                  <a:cubicBezTo>
                    <a:pt x="4872" y="4679"/>
                    <a:pt x="4888" y="4682"/>
                    <a:pt x="4901" y="4687"/>
                  </a:cubicBezTo>
                  <a:cubicBezTo>
                    <a:pt x="5019" y="4727"/>
                    <a:pt x="5113" y="4821"/>
                    <a:pt x="5153" y="4939"/>
                  </a:cubicBezTo>
                  <a:cubicBezTo>
                    <a:pt x="5208" y="5089"/>
                    <a:pt x="5247" y="5254"/>
                    <a:pt x="5310" y="5458"/>
                  </a:cubicBezTo>
                  <a:cubicBezTo>
                    <a:pt x="5272" y="5426"/>
                    <a:pt x="5223" y="5408"/>
                    <a:pt x="5170" y="5408"/>
                  </a:cubicBezTo>
                  <a:cubicBezTo>
                    <a:pt x="5146" y="5408"/>
                    <a:pt x="5122" y="5412"/>
                    <a:pt x="5098" y="5419"/>
                  </a:cubicBezTo>
                  <a:cubicBezTo>
                    <a:pt x="5074" y="5387"/>
                    <a:pt x="5074" y="5356"/>
                    <a:pt x="5082" y="5348"/>
                  </a:cubicBezTo>
                  <a:cubicBezTo>
                    <a:pt x="5192" y="5254"/>
                    <a:pt x="5168" y="5175"/>
                    <a:pt x="5082" y="5089"/>
                  </a:cubicBezTo>
                  <a:cubicBezTo>
                    <a:pt x="5050" y="5041"/>
                    <a:pt x="5027" y="4994"/>
                    <a:pt x="5011" y="4947"/>
                  </a:cubicBezTo>
                  <a:cubicBezTo>
                    <a:pt x="4998" y="4920"/>
                    <a:pt x="4996" y="4888"/>
                    <a:pt x="4958" y="4888"/>
                  </a:cubicBezTo>
                  <a:cubicBezTo>
                    <a:pt x="4951" y="4888"/>
                    <a:pt x="4942" y="4889"/>
                    <a:pt x="4932" y="4892"/>
                  </a:cubicBezTo>
                  <a:cubicBezTo>
                    <a:pt x="4915" y="4897"/>
                    <a:pt x="4900" y="4899"/>
                    <a:pt x="4888" y="4899"/>
                  </a:cubicBezTo>
                  <a:cubicBezTo>
                    <a:pt x="4804" y="4899"/>
                    <a:pt x="4820" y="4797"/>
                    <a:pt x="4807" y="4742"/>
                  </a:cubicBezTo>
                  <a:cubicBezTo>
                    <a:pt x="4796" y="4694"/>
                    <a:pt x="4825" y="4679"/>
                    <a:pt x="4857" y="4679"/>
                  </a:cubicBezTo>
                  <a:close/>
                  <a:moveTo>
                    <a:pt x="1792" y="1"/>
                  </a:moveTo>
                  <a:cubicBezTo>
                    <a:pt x="1755" y="1"/>
                    <a:pt x="1715" y="18"/>
                    <a:pt x="1660" y="63"/>
                  </a:cubicBezTo>
                  <a:cubicBezTo>
                    <a:pt x="1577" y="132"/>
                    <a:pt x="1482" y="188"/>
                    <a:pt x="1378" y="188"/>
                  </a:cubicBezTo>
                  <a:cubicBezTo>
                    <a:pt x="1306" y="188"/>
                    <a:pt x="1230" y="162"/>
                    <a:pt x="1149" y="94"/>
                  </a:cubicBezTo>
                  <a:cubicBezTo>
                    <a:pt x="1116" y="61"/>
                    <a:pt x="1061" y="28"/>
                    <a:pt x="1007" y="28"/>
                  </a:cubicBezTo>
                  <a:cubicBezTo>
                    <a:pt x="957" y="28"/>
                    <a:pt x="908" y="55"/>
                    <a:pt x="874" y="133"/>
                  </a:cubicBezTo>
                  <a:cubicBezTo>
                    <a:pt x="866" y="149"/>
                    <a:pt x="860" y="155"/>
                    <a:pt x="853" y="155"/>
                  </a:cubicBezTo>
                  <a:cubicBezTo>
                    <a:pt x="846" y="155"/>
                    <a:pt x="839" y="149"/>
                    <a:pt x="827" y="141"/>
                  </a:cubicBezTo>
                  <a:cubicBezTo>
                    <a:pt x="777" y="110"/>
                    <a:pt x="730" y="98"/>
                    <a:pt x="686" y="98"/>
                  </a:cubicBezTo>
                  <a:cubicBezTo>
                    <a:pt x="585" y="98"/>
                    <a:pt x="495" y="163"/>
                    <a:pt x="402" y="212"/>
                  </a:cubicBezTo>
                  <a:cubicBezTo>
                    <a:pt x="331" y="259"/>
                    <a:pt x="253" y="307"/>
                    <a:pt x="166" y="346"/>
                  </a:cubicBezTo>
                  <a:cubicBezTo>
                    <a:pt x="87" y="362"/>
                    <a:pt x="32" y="424"/>
                    <a:pt x="17" y="503"/>
                  </a:cubicBezTo>
                  <a:cubicBezTo>
                    <a:pt x="1" y="590"/>
                    <a:pt x="95" y="668"/>
                    <a:pt x="127" y="684"/>
                  </a:cubicBezTo>
                  <a:cubicBezTo>
                    <a:pt x="237" y="739"/>
                    <a:pt x="284" y="794"/>
                    <a:pt x="245" y="912"/>
                  </a:cubicBezTo>
                  <a:cubicBezTo>
                    <a:pt x="232" y="951"/>
                    <a:pt x="240" y="979"/>
                    <a:pt x="274" y="979"/>
                  </a:cubicBezTo>
                  <a:cubicBezTo>
                    <a:pt x="282" y="979"/>
                    <a:pt x="290" y="978"/>
                    <a:pt x="300" y="975"/>
                  </a:cubicBezTo>
                  <a:cubicBezTo>
                    <a:pt x="316" y="971"/>
                    <a:pt x="330" y="969"/>
                    <a:pt x="342" y="969"/>
                  </a:cubicBezTo>
                  <a:cubicBezTo>
                    <a:pt x="397" y="969"/>
                    <a:pt x="405" y="1011"/>
                    <a:pt x="418" y="1069"/>
                  </a:cubicBezTo>
                  <a:cubicBezTo>
                    <a:pt x="465" y="1227"/>
                    <a:pt x="465" y="1416"/>
                    <a:pt x="693" y="1439"/>
                  </a:cubicBezTo>
                  <a:cubicBezTo>
                    <a:pt x="740" y="1447"/>
                    <a:pt x="756" y="1502"/>
                    <a:pt x="780" y="1541"/>
                  </a:cubicBezTo>
                  <a:cubicBezTo>
                    <a:pt x="811" y="1620"/>
                    <a:pt x="905" y="1636"/>
                    <a:pt x="929" y="1738"/>
                  </a:cubicBezTo>
                  <a:cubicBezTo>
                    <a:pt x="945" y="1817"/>
                    <a:pt x="1055" y="1856"/>
                    <a:pt x="1141" y="1903"/>
                  </a:cubicBezTo>
                  <a:cubicBezTo>
                    <a:pt x="1275" y="1974"/>
                    <a:pt x="1432" y="2021"/>
                    <a:pt x="1487" y="2202"/>
                  </a:cubicBezTo>
                  <a:cubicBezTo>
                    <a:pt x="1495" y="2218"/>
                    <a:pt x="1511" y="2233"/>
                    <a:pt x="1535" y="2249"/>
                  </a:cubicBezTo>
                  <a:cubicBezTo>
                    <a:pt x="1731" y="2336"/>
                    <a:pt x="1849" y="2524"/>
                    <a:pt x="2014" y="2658"/>
                  </a:cubicBezTo>
                  <a:cubicBezTo>
                    <a:pt x="2101" y="2729"/>
                    <a:pt x="2219" y="2760"/>
                    <a:pt x="2274" y="2871"/>
                  </a:cubicBezTo>
                  <a:cubicBezTo>
                    <a:pt x="2400" y="3114"/>
                    <a:pt x="2628" y="3264"/>
                    <a:pt x="2769" y="3508"/>
                  </a:cubicBezTo>
                  <a:cubicBezTo>
                    <a:pt x="2903" y="3759"/>
                    <a:pt x="3076" y="4011"/>
                    <a:pt x="3226" y="4271"/>
                  </a:cubicBezTo>
                  <a:cubicBezTo>
                    <a:pt x="3336" y="4459"/>
                    <a:pt x="3399" y="4672"/>
                    <a:pt x="3532" y="4829"/>
                  </a:cubicBezTo>
                  <a:cubicBezTo>
                    <a:pt x="3635" y="4963"/>
                    <a:pt x="3721" y="5104"/>
                    <a:pt x="3784" y="5254"/>
                  </a:cubicBezTo>
                  <a:cubicBezTo>
                    <a:pt x="3871" y="5450"/>
                    <a:pt x="3933" y="5647"/>
                    <a:pt x="4028" y="5844"/>
                  </a:cubicBezTo>
                  <a:cubicBezTo>
                    <a:pt x="4130" y="6040"/>
                    <a:pt x="4264" y="6190"/>
                    <a:pt x="4287" y="6402"/>
                  </a:cubicBezTo>
                  <a:cubicBezTo>
                    <a:pt x="4287" y="6418"/>
                    <a:pt x="4311" y="6426"/>
                    <a:pt x="4311" y="6441"/>
                  </a:cubicBezTo>
                  <a:cubicBezTo>
                    <a:pt x="4437" y="6701"/>
                    <a:pt x="4571" y="6953"/>
                    <a:pt x="4681" y="7212"/>
                  </a:cubicBezTo>
                  <a:cubicBezTo>
                    <a:pt x="4807" y="7511"/>
                    <a:pt x="4987" y="7763"/>
                    <a:pt x="5129" y="8054"/>
                  </a:cubicBezTo>
                  <a:cubicBezTo>
                    <a:pt x="5310" y="8423"/>
                    <a:pt x="5593" y="8738"/>
                    <a:pt x="5782" y="9108"/>
                  </a:cubicBezTo>
                  <a:cubicBezTo>
                    <a:pt x="6010" y="9524"/>
                    <a:pt x="6325" y="9878"/>
                    <a:pt x="6608" y="10256"/>
                  </a:cubicBezTo>
                  <a:cubicBezTo>
                    <a:pt x="6757" y="10476"/>
                    <a:pt x="6930" y="10673"/>
                    <a:pt x="7135" y="10854"/>
                  </a:cubicBezTo>
                  <a:cubicBezTo>
                    <a:pt x="7213" y="10924"/>
                    <a:pt x="7323" y="10956"/>
                    <a:pt x="7371" y="11042"/>
                  </a:cubicBezTo>
                  <a:cubicBezTo>
                    <a:pt x="7528" y="11302"/>
                    <a:pt x="7732" y="11522"/>
                    <a:pt x="7992" y="11687"/>
                  </a:cubicBezTo>
                  <a:cubicBezTo>
                    <a:pt x="8204" y="11837"/>
                    <a:pt x="8299" y="12120"/>
                    <a:pt x="8566" y="12199"/>
                  </a:cubicBezTo>
                  <a:cubicBezTo>
                    <a:pt x="8582" y="12199"/>
                    <a:pt x="8582" y="12222"/>
                    <a:pt x="8590" y="12238"/>
                  </a:cubicBezTo>
                  <a:cubicBezTo>
                    <a:pt x="8708" y="12419"/>
                    <a:pt x="8896" y="12505"/>
                    <a:pt x="9062" y="12631"/>
                  </a:cubicBezTo>
                  <a:cubicBezTo>
                    <a:pt x="9078" y="12642"/>
                    <a:pt x="9102" y="12657"/>
                    <a:pt x="9120" y="12657"/>
                  </a:cubicBezTo>
                  <a:cubicBezTo>
                    <a:pt x="9129" y="12657"/>
                    <a:pt x="9135" y="12654"/>
                    <a:pt x="9140" y="12647"/>
                  </a:cubicBezTo>
                  <a:cubicBezTo>
                    <a:pt x="9219" y="12553"/>
                    <a:pt x="9345" y="12490"/>
                    <a:pt x="9376" y="12348"/>
                  </a:cubicBezTo>
                  <a:cubicBezTo>
                    <a:pt x="9392" y="12277"/>
                    <a:pt x="9353" y="12207"/>
                    <a:pt x="9282" y="12183"/>
                  </a:cubicBezTo>
                  <a:cubicBezTo>
                    <a:pt x="8967" y="12057"/>
                    <a:pt x="8747" y="11805"/>
                    <a:pt x="8519" y="11562"/>
                  </a:cubicBezTo>
                  <a:cubicBezTo>
                    <a:pt x="8495" y="11522"/>
                    <a:pt x="8456" y="11514"/>
                    <a:pt x="8480" y="11451"/>
                  </a:cubicBezTo>
                  <a:cubicBezTo>
                    <a:pt x="8519" y="11294"/>
                    <a:pt x="8440" y="11176"/>
                    <a:pt x="8307" y="11098"/>
                  </a:cubicBezTo>
                  <a:cubicBezTo>
                    <a:pt x="8267" y="11074"/>
                    <a:pt x="8251" y="11058"/>
                    <a:pt x="8259" y="10995"/>
                  </a:cubicBezTo>
                  <a:cubicBezTo>
                    <a:pt x="8275" y="10799"/>
                    <a:pt x="8212" y="10736"/>
                    <a:pt x="8023" y="10696"/>
                  </a:cubicBezTo>
                  <a:cubicBezTo>
                    <a:pt x="7976" y="10681"/>
                    <a:pt x="7913" y="10704"/>
                    <a:pt x="7905" y="10626"/>
                  </a:cubicBezTo>
                  <a:cubicBezTo>
                    <a:pt x="7874" y="10453"/>
                    <a:pt x="7748" y="10311"/>
                    <a:pt x="7764" y="10130"/>
                  </a:cubicBezTo>
                  <a:cubicBezTo>
                    <a:pt x="7764" y="10099"/>
                    <a:pt x="7756" y="10067"/>
                    <a:pt x="7732" y="10051"/>
                  </a:cubicBezTo>
                  <a:cubicBezTo>
                    <a:pt x="7591" y="9981"/>
                    <a:pt x="7575" y="9831"/>
                    <a:pt x="7504" y="9713"/>
                  </a:cubicBezTo>
                  <a:cubicBezTo>
                    <a:pt x="7465" y="9627"/>
                    <a:pt x="7386" y="9572"/>
                    <a:pt x="7284" y="9564"/>
                  </a:cubicBezTo>
                  <a:cubicBezTo>
                    <a:pt x="7316" y="9462"/>
                    <a:pt x="7394" y="9367"/>
                    <a:pt x="7284" y="9281"/>
                  </a:cubicBezTo>
                  <a:cubicBezTo>
                    <a:pt x="7213" y="9218"/>
                    <a:pt x="7103" y="9171"/>
                    <a:pt x="7119" y="9045"/>
                  </a:cubicBezTo>
                  <a:cubicBezTo>
                    <a:pt x="6962" y="9021"/>
                    <a:pt x="7032" y="8880"/>
                    <a:pt x="6977" y="8793"/>
                  </a:cubicBezTo>
                  <a:cubicBezTo>
                    <a:pt x="6930" y="8714"/>
                    <a:pt x="6828" y="8636"/>
                    <a:pt x="6962" y="8533"/>
                  </a:cubicBezTo>
                  <a:cubicBezTo>
                    <a:pt x="6985" y="8518"/>
                    <a:pt x="6969" y="8471"/>
                    <a:pt x="6946" y="8455"/>
                  </a:cubicBezTo>
                  <a:cubicBezTo>
                    <a:pt x="6851" y="8376"/>
                    <a:pt x="6804" y="8250"/>
                    <a:pt x="6828" y="8124"/>
                  </a:cubicBezTo>
                  <a:cubicBezTo>
                    <a:pt x="6836" y="8085"/>
                    <a:pt x="6804" y="8054"/>
                    <a:pt x="6757" y="8054"/>
                  </a:cubicBezTo>
                  <a:cubicBezTo>
                    <a:pt x="6663" y="8046"/>
                    <a:pt x="6663" y="8046"/>
                    <a:pt x="6663" y="7975"/>
                  </a:cubicBezTo>
                  <a:lnTo>
                    <a:pt x="6663" y="7723"/>
                  </a:lnTo>
                  <a:cubicBezTo>
                    <a:pt x="6623" y="7716"/>
                    <a:pt x="6600" y="7716"/>
                    <a:pt x="6560" y="7708"/>
                  </a:cubicBezTo>
                  <a:cubicBezTo>
                    <a:pt x="6557" y="7707"/>
                    <a:pt x="6552" y="7706"/>
                    <a:pt x="6548" y="7706"/>
                  </a:cubicBezTo>
                  <a:cubicBezTo>
                    <a:pt x="6536" y="7706"/>
                    <a:pt x="6523" y="7710"/>
                    <a:pt x="6511" y="7710"/>
                  </a:cubicBezTo>
                  <a:cubicBezTo>
                    <a:pt x="6496" y="7710"/>
                    <a:pt x="6482" y="7704"/>
                    <a:pt x="6474" y="7676"/>
                  </a:cubicBezTo>
                  <a:cubicBezTo>
                    <a:pt x="6623" y="7598"/>
                    <a:pt x="6631" y="7566"/>
                    <a:pt x="6529" y="7480"/>
                  </a:cubicBezTo>
                  <a:cubicBezTo>
                    <a:pt x="6458" y="7401"/>
                    <a:pt x="6395" y="7314"/>
                    <a:pt x="6364" y="7212"/>
                  </a:cubicBezTo>
                  <a:cubicBezTo>
                    <a:pt x="6317" y="7141"/>
                    <a:pt x="6301" y="7055"/>
                    <a:pt x="6325" y="6976"/>
                  </a:cubicBezTo>
                  <a:cubicBezTo>
                    <a:pt x="6340" y="6945"/>
                    <a:pt x="6332" y="6905"/>
                    <a:pt x="6301" y="6898"/>
                  </a:cubicBezTo>
                  <a:cubicBezTo>
                    <a:pt x="6151" y="6858"/>
                    <a:pt x="6167" y="6732"/>
                    <a:pt x="6144" y="6622"/>
                  </a:cubicBezTo>
                  <a:cubicBezTo>
                    <a:pt x="6136" y="6567"/>
                    <a:pt x="6167" y="6473"/>
                    <a:pt x="6104" y="6457"/>
                  </a:cubicBezTo>
                  <a:cubicBezTo>
                    <a:pt x="5931" y="6402"/>
                    <a:pt x="5955" y="6276"/>
                    <a:pt x="5939" y="6142"/>
                  </a:cubicBezTo>
                  <a:cubicBezTo>
                    <a:pt x="5931" y="6048"/>
                    <a:pt x="5876" y="5946"/>
                    <a:pt x="5876" y="5859"/>
                  </a:cubicBezTo>
                  <a:cubicBezTo>
                    <a:pt x="5859" y="5849"/>
                    <a:pt x="5845" y="5845"/>
                    <a:pt x="5833" y="5845"/>
                  </a:cubicBezTo>
                  <a:cubicBezTo>
                    <a:pt x="5796" y="5845"/>
                    <a:pt x="5778" y="5885"/>
                    <a:pt x="5736" y="5885"/>
                  </a:cubicBezTo>
                  <a:cubicBezTo>
                    <a:pt x="5731" y="5885"/>
                    <a:pt x="5725" y="5884"/>
                    <a:pt x="5719" y="5883"/>
                  </a:cubicBezTo>
                  <a:cubicBezTo>
                    <a:pt x="5790" y="5781"/>
                    <a:pt x="5774" y="5647"/>
                    <a:pt x="5695" y="5560"/>
                  </a:cubicBezTo>
                  <a:cubicBezTo>
                    <a:pt x="5656" y="5521"/>
                    <a:pt x="5711" y="5450"/>
                    <a:pt x="5656" y="5411"/>
                  </a:cubicBezTo>
                  <a:cubicBezTo>
                    <a:pt x="5646" y="5405"/>
                    <a:pt x="5637" y="5402"/>
                    <a:pt x="5628" y="5402"/>
                  </a:cubicBezTo>
                  <a:cubicBezTo>
                    <a:pt x="5596" y="5402"/>
                    <a:pt x="5572" y="5435"/>
                    <a:pt x="5545" y="5435"/>
                  </a:cubicBezTo>
                  <a:cubicBezTo>
                    <a:pt x="5533" y="5435"/>
                    <a:pt x="5521" y="5429"/>
                    <a:pt x="5507" y="5411"/>
                  </a:cubicBezTo>
                  <a:cubicBezTo>
                    <a:pt x="5625" y="5262"/>
                    <a:pt x="5546" y="5104"/>
                    <a:pt x="5467" y="4978"/>
                  </a:cubicBezTo>
                  <a:cubicBezTo>
                    <a:pt x="5404" y="4908"/>
                    <a:pt x="5373" y="4805"/>
                    <a:pt x="5389" y="4711"/>
                  </a:cubicBezTo>
                  <a:cubicBezTo>
                    <a:pt x="5444" y="4546"/>
                    <a:pt x="5357" y="4412"/>
                    <a:pt x="5365" y="4263"/>
                  </a:cubicBezTo>
                  <a:cubicBezTo>
                    <a:pt x="5357" y="4261"/>
                    <a:pt x="5350" y="4260"/>
                    <a:pt x="5344" y="4260"/>
                  </a:cubicBezTo>
                  <a:cubicBezTo>
                    <a:pt x="5287" y="4260"/>
                    <a:pt x="5265" y="4328"/>
                    <a:pt x="5222" y="4328"/>
                  </a:cubicBezTo>
                  <a:cubicBezTo>
                    <a:pt x="5213" y="4328"/>
                    <a:pt x="5203" y="4325"/>
                    <a:pt x="5192" y="4318"/>
                  </a:cubicBezTo>
                  <a:cubicBezTo>
                    <a:pt x="5160" y="4200"/>
                    <a:pt x="5302" y="4168"/>
                    <a:pt x="5310" y="4066"/>
                  </a:cubicBezTo>
                  <a:cubicBezTo>
                    <a:pt x="5121" y="4011"/>
                    <a:pt x="5098" y="3995"/>
                    <a:pt x="5105" y="3783"/>
                  </a:cubicBezTo>
                  <a:cubicBezTo>
                    <a:pt x="5105" y="3720"/>
                    <a:pt x="5082" y="3673"/>
                    <a:pt x="5035" y="3665"/>
                  </a:cubicBezTo>
                  <a:cubicBezTo>
                    <a:pt x="4877" y="3641"/>
                    <a:pt x="4862" y="3492"/>
                    <a:pt x="4862" y="3421"/>
                  </a:cubicBezTo>
                  <a:cubicBezTo>
                    <a:pt x="4862" y="3311"/>
                    <a:pt x="4814" y="3280"/>
                    <a:pt x="4736" y="3272"/>
                  </a:cubicBezTo>
                  <a:cubicBezTo>
                    <a:pt x="4602" y="3256"/>
                    <a:pt x="4555" y="3083"/>
                    <a:pt x="4413" y="3083"/>
                  </a:cubicBezTo>
                  <a:cubicBezTo>
                    <a:pt x="4405" y="3067"/>
                    <a:pt x="4398" y="3044"/>
                    <a:pt x="4398" y="3020"/>
                  </a:cubicBezTo>
                  <a:cubicBezTo>
                    <a:pt x="4437" y="2941"/>
                    <a:pt x="4382" y="2894"/>
                    <a:pt x="4350" y="2831"/>
                  </a:cubicBezTo>
                  <a:cubicBezTo>
                    <a:pt x="4287" y="2705"/>
                    <a:pt x="4146" y="2627"/>
                    <a:pt x="4154" y="2462"/>
                  </a:cubicBezTo>
                  <a:cubicBezTo>
                    <a:pt x="4154" y="2438"/>
                    <a:pt x="4122" y="2399"/>
                    <a:pt x="4099" y="2391"/>
                  </a:cubicBezTo>
                  <a:cubicBezTo>
                    <a:pt x="3933" y="2344"/>
                    <a:pt x="3918" y="2233"/>
                    <a:pt x="3996" y="2084"/>
                  </a:cubicBezTo>
                  <a:cubicBezTo>
                    <a:pt x="3871" y="2060"/>
                    <a:pt x="3776" y="2013"/>
                    <a:pt x="3745" y="1887"/>
                  </a:cubicBezTo>
                  <a:cubicBezTo>
                    <a:pt x="3737" y="1840"/>
                    <a:pt x="3698" y="1809"/>
                    <a:pt x="3650" y="1801"/>
                  </a:cubicBezTo>
                  <a:cubicBezTo>
                    <a:pt x="3572" y="1793"/>
                    <a:pt x="3564" y="1738"/>
                    <a:pt x="3532" y="1683"/>
                  </a:cubicBezTo>
                  <a:cubicBezTo>
                    <a:pt x="3501" y="1628"/>
                    <a:pt x="3564" y="1581"/>
                    <a:pt x="3540" y="1526"/>
                  </a:cubicBezTo>
                  <a:lnTo>
                    <a:pt x="3493" y="1526"/>
                  </a:lnTo>
                  <a:cubicBezTo>
                    <a:pt x="3453" y="1535"/>
                    <a:pt x="3419" y="1540"/>
                    <a:pt x="3391" y="1540"/>
                  </a:cubicBezTo>
                  <a:cubicBezTo>
                    <a:pt x="3295" y="1540"/>
                    <a:pt x="3256" y="1486"/>
                    <a:pt x="3226" y="1353"/>
                  </a:cubicBezTo>
                  <a:cubicBezTo>
                    <a:pt x="3218" y="1321"/>
                    <a:pt x="3210" y="1282"/>
                    <a:pt x="3186" y="1282"/>
                  </a:cubicBezTo>
                  <a:cubicBezTo>
                    <a:pt x="2998" y="1250"/>
                    <a:pt x="2942" y="1109"/>
                    <a:pt x="2887" y="959"/>
                  </a:cubicBezTo>
                  <a:cubicBezTo>
                    <a:pt x="2880" y="928"/>
                    <a:pt x="2840" y="904"/>
                    <a:pt x="2809" y="873"/>
                  </a:cubicBezTo>
                  <a:cubicBezTo>
                    <a:pt x="2557" y="574"/>
                    <a:pt x="2266" y="299"/>
                    <a:pt x="1944" y="71"/>
                  </a:cubicBezTo>
                  <a:cubicBezTo>
                    <a:pt x="1881" y="31"/>
                    <a:pt x="1839" y="1"/>
                    <a:pt x="1792" y="1"/>
                  </a:cubicBezTo>
                  <a:close/>
                </a:path>
              </a:pathLst>
            </a:custGeom>
            <a:solidFill>
              <a:schemeClr val="accent1"/>
            </a:solidFill>
            <a:ln w="0">
              <a:noFill/>
            </a:ln>
          </p:spPr>
          <p:style>
            <a:lnRef idx="0"/>
            <a:fillRef idx="0"/>
            <a:effectRef idx="0"/>
            <a:fontRef idx="minor"/>
          </p:style>
          <p:txBody>
            <a:bodyPr lIns="90000" rIns="90000" tIns="91440" bIns="91440" anchor="ctr">
              <a:noAutofit/>
            </a:bodyPr>
            <a:p>
              <a:pPr>
                <a:lnSpc>
                  <a:spcPct val="100000"/>
                </a:lnSpc>
                <a:tabLst>
                  <a:tab algn="l" pos="0"/>
                </a:tabLst>
              </a:pPr>
              <a:endParaRPr b="0" lang="pt-BR" sz="1400" spc="-1" strike="noStrike">
                <a:solidFill>
                  <a:srgbClr val="000000"/>
                </a:solidFill>
                <a:latin typeface="Arial"/>
                <a:ea typeface="DejaVu Sans"/>
              </a:endParaRPr>
            </a:p>
          </p:txBody>
        </p:sp>
        <p:sp>
          <p:nvSpPr>
            <p:cNvPr id="306" name="Google Shape;737;p23"/>
            <p:cNvSpPr/>
            <p:nvPr/>
          </p:nvSpPr>
          <p:spPr>
            <a:xfrm flipH="1">
              <a:off x="8237160" y="4622400"/>
              <a:ext cx="450000" cy="631080"/>
            </a:xfrm>
            <a:custGeom>
              <a:avLst/>
              <a:gdLst>
                <a:gd name="textAreaLeft" fmla="*/ -720 w 450000"/>
                <a:gd name="textAreaRight" fmla="*/ 450720 w 450000"/>
                <a:gd name="textAreaTop" fmla="*/ 0 h 631080"/>
                <a:gd name="textAreaBottom" fmla="*/ 632520 h 631080"/>
              </a:gdLst>
              <a:ahLst/>
              <a:rect l="textAreaLeft" t="textAreaTop" r="textAreaRight" b="textAreaBottom"/>
              <a:pathLst>
                <a:path w="7347" h="10294">
                  <a:moveTo>
                    <a:pt x="1030" y="0"/>
                  </a:moveTo>
                  <a:cubicBezTo>
                    <a:pt x="999" y="0"/>
                    <a:pt x="960" y="16"/>
                    <a:pt x="960" y="47"/>
                  </a:cubicBezTo>
                  <a:cubicBezTo>
                    <a:pt x="983" y="252"/>
                    <a:pt x="795" y="283"/>
                    <a:pt x="692" y="386"/>
                  </a:cubicBezTo>
                  <a:cubicBezTo>
                    <a:pt x="659" y="419"/>
                    <a:pt x="626" y="441"/>
                    <a:pt x="594" y="441"/>
                  </a:cubicBezTo>
                  <a:cubicBezTo>
                    <a:pt x="565" y="441"/>
                    <a:pt x="538" y="423"/>
                    <a:pt x="511" y="378"/>
                  </a:cubicBezTo>
                  <a:cubicBezTo>
                    <a:pt x="480" y="324"/>
                    <a:pt x="449" y="301"/>
                    <a:pt x="413" y="301"/>
                  </a:cubicBezTo>
                  <a:cubicBezTo>
                    <a:pt x="386" y="301"/>
                    <a:pt x="357" y="315"/>
                    <a:pt x="323" y="338"/>
                  </a:cubicBezTo>
                  <a:cubicBezTo>
                    <a:pt x="283" y="362"/>
                    <a:pt x="236" y="378"/>
                    <a:pt x="197" y="386"/>
                  </a:cubicBezTo>
                  <a:cubicBezTo>
                    <a:pt x="16" y="441"/>
                    <a:pt x="0" y="472"/>
                    <a:pt x="126" y="614"/>
                  </a:cubicBezTo>
                  <a:cubicBezTo>
                    <a:pt x="291" y="818"/>
                    <a:pt x="496" y="983"/>
                    <a:pt x="732" y="1109"/>
                  </a:cubicBezTo>
                  <a:cubicBezTo>
                    <a:pt x="763" y="1125"/>
                    <a:pt x="818" y="1101"/>
                    <a:pt x="834" y="1148"/>
                  </a:cubicBezTo>
                  <a:cubicBezTo>
                    <a:pt x="897" y="1329"/>
                    <a:pt x="1062" y="1384"/>
                    <a:pt x="1211" y="1455"/>
                  </a:cubicBezTo>
                  <a:cubicBezTo>
                    <a:pt x="1314" y="1502"/>
                    <a:pt x="1408" y="1557"/>
                    <a:pt x="1502" y="1628"/>
                  </a:cubicBezTo>
                  <a:cubicBezTo>
                    <a:pt x="1668" y="1738"/>
                    <a:pt x="1778" y="1904"/>
                    <a:pt x="1951" y="2006"/>
                  </a:cubicBezTo>
                  <a:cubicBezTo>
                    <a:pt x="2305" y="2234"/>
                    <a:pt x="2698" y="2375"/>
                    <a:pt x="3020" y="2651"/>
                  </a:cubicBezTo>
                  <a:cubicBezTo>
                    <a:pt x="3068" y="2690"/>
                    <a:pt x="3115" y="2722"/>
                    <a:pt x="3154" y="2769"/>
                  </a:cubicBezTo>
                  <a:cubicBezTo>
                    <a:pt x="3181" y="2795"/>
                    <a:pt x="3204" y="2806"/>
                    <a:pt x="3225" y="2806"/>
                  </a:cubicBezTo>
                  <a:cubicBezTo>
                    <a:pt x="3259" y="2806"/>
                    <a:pt x="3287" y="2776"/>
                    <a:pt x="3311" y="2737"/>
                  </a:cubicBezTo>
                  <a:cubicBezTo>
                    <a:pt x="3390" y="3005"/>
                    <a:pt x="3532" y="3241"/>
                    <a:pt x="3736" y="3437"/>
                  </a:cubicBezTo>
                  <a:cubicBezTo>
                    <a:pt x="3760" y="3461"/>
                    <a:pt x="3783" y="3492"/>
                    <a:pt x="3791" y="3532"/>
                  </a:cubicBezTo>
                  <a:cubicBezTo>
                    <a:pt x="3826" y="3642"/>
                    <a:pt x="3839" y="3682"/>
                    <a:pt x="3897" y="3682"/>
                  </a:cubicBezTo>
                  <a:cubicBezTo>
                    <a:pt x="3930" y="3682"/>
                    <a:pt x="3977" y="3669"/>
                    <a:pt x="4051" y="3650"/>
                  </a:cubicBezTo>
                  <a:lnTo>
                    <a:pt x="4051" y="3650"/>
                  </a:lnTo>
                  <a:cubicBezTo>
                    <a:pt x="4019" y="3713"/>
                    <a:pt x="3972" y="3760"/>
                    <a:pt x="4004" y="3823"/>
                  </a:cubicBezTo>
                  <a:cubicBezTo>
                    <a:pt x="4066" y="3980"/>
                    <a:pt x="4098" y="4161"/>
                    <a:pt x="4184" y="4318"/>
                  </a:cubicBezTo>
                  <a:cubicBezTo>
                    <a:pt x="4381" y="4625"/>
                    <a:pt x="4578" y="4932"/>
                    <a:pt x="4759" y="5238"/>
                  </a:cubicBezTo>
                  <a:cubicBezTo>
                    <a:pt x="4798" y="5309"/>
                    <a:pt x="4877" y="5341"/>
                    <a:pt x="4900" y="5419"/>
                  </a:cubicBezTo>
                  <a:cubicBezTo>
                    <a:pt x="4995" y="5671"/>
                    <a:pt x="5152" y="5891"/>
                    <a:pt x="5278" y="6135"/>
                  </a:cubicBezTo>
                  <a:cubicBezTo>
                    <a:pt x="5411" y="6363"/>
                    <a:pt x="5514" y="6623"/>
                    <a:pt x="5569" y="6890"/>
                  </a:cubicBezTo>
                  <a:cubicBezTo>
                    <a:pt x="5584" y="6945"/>
                    <a:pt x="5600" y="7008"/>
                    <a:pt x="5632" y="7063"/>
                  </a:cubicBezTo>
                  <a:cubicBezTo>
                    <a:pt x="5742" y="7268"/>
                    <a:pt x="5828" y="7480"/>
                    <a:pt x="5883" y="7708"/>
                  </a:cubicBezTo>
                  <a:cubicBezTo>
                    <a:pt x="5946" y="7928"/>
                    <a:pt x="6048" y="8125"/>
                    <a:pt x="6111" y="8345"/>
                  </a:cubicBezTo>
                  <a:cubicBezTo>
                    <a:pt x="6206" y="8723"/>
                    <a:pt x="6395" y="9077"/>
                    <a:pt x="6481" y="9470"/>
                  </a:cubicBezTo>
                  <a:cubicBezTo>
                    <a:pt x="6513" y="9651"/>
                    <a:pt x="6599" y="9816"/>
                    <a:pt x="6615" y="10005"/>
                  </a:cubicBezTo>
                  <a:cubicBezTo>
                    <a:pt x="6623" y="10068"/>
                    <a:pt x="6646" y="10123"/>
                    <a:pt x="6678" y="10178"/>
                  </a:cubicBezTo>
                  <a:cubicBezTo>
                    <a:pt x="6706" y="10252"/>
                    <a:pt x="6775" y="10294"/>
                    <a:pt x="6845" y="10294"/>
                  </a:cubicBezTo>
                  <a:cubicBezTo>
                    <a:pt x="6893" y="10294"/>
                    <a:pt x="6941" y="10274"/>
                    <a:pt x="6977" y="10233"/>
                  </a:cubicBezTo>
                  <a:cubicBezTo>
                    <a:pt x="7039" y="10186"/>
                    <a:pt x="7087" y="10131"/>
                    <a:pt x="7142" y="10075"/>
                  </a:cubicBezTo>
                  <a:cubicBezTo>
                    <a:pt x="7205" y="10020"/>
                    <a:pt x="7220" y="9926"/>
                    <a:pt x="7181" y="9855"/>
                  </a:cubicBezTo>
                  <a:cubicBezTo>
                    <a:pt x="7079" y="9596"/>
                    <a:pt x="7055" y="9313"/>
                    <a:pt x="6914" y="9069"/>
                  </a:cubicBezTo>
                  <a:cubicBezTo>
                    <a:pt x="6906" y="9045"/>
                    <a:pt x="6882" y="9029"/>
                    <a:pt x="6882" y="9014"/>
                  </a:cubicBezTo>
                  <a:cubicBezTo>
                    <a:pt x="6906" y="8715"/>
                    <a:pt x="6725" y="8463"/>
                    <a:pt x="6670" y="8180"/>
                  </a:cubicBezTo>
                  <a:cubicBezTo>
                    <a:pt x="6654" y="8093"/>
                    <a:pt x="6591" y="8007"/>
                    <a:pt x="6591" y="7905"/>
                  </a:cubicBezTo>
                  <a:cubicBezTo>
                    <a:pt x="6607" y="7818"/>
                    <a:pt x="6544" y="7732"/>
                    <a:pt x="6450" y="7724"/>
                  </a:cubicBezTo>
                  <a:cubicBezTo>
                    <a:pt x="6410" y="7716"/>
                    <a:pt x="6379" y="7700"/>
                    <a:pt x="6434" y="7653"/>
                  </a:cubicBezTo>
                  <a:cubicBezTo>
                    <a:pt x="6489" y="7614"/>
                    <a:pt x="6465" y="7590"/>
                    <a:pt x="6418" y="7566"/>
                  </a:cubicBezTo>
                  <a:cubicBezTo>
                    <a:pt x="6379" y="7551"/>
                    <a:pt x="6371" y="7535"/>
                    <a:pt x="6371" y="7480"/>
                  </a:cubicBezTo>
                  <a:cubicBezTo>
                    <a:pt x="6387" y="7260"/>
                    <a:pt x="6300" y="7063"/>
                    <a:pt x="6253" y="6859"/>
                  </a:cubicBezTo>
                  <a:cubicBezTo>
                    <a:pt x="6214" y="6717"/>
                    <a:pt x="6159" y="6583"/>
                    <a:pt x="6221" y="6426"/>
                  </a:cubicBezTo>
                  <a:lnTo>
                    <a:pt x="6221" y="6426"/>
                  </a:lnTo>
                  <a:cubicBezTo>
                    <a:pt x="6245" y="6442"/>
                    <a:pt x="6253" y="6450"/>
                    <a:pt x="6253" y="6457"/>
                  </a:cubicBezTo>
                  <a:cubicBezTo>
                    <a:pt x="6473" y="6882"/>
                    <a:pt x="6733" y="7283"/>
                    <a:pt x="6945" y="7716"/>
                  </a:cubicBezTo>
                  <a:cubicBezTo>
                    <a:pt x="6953" y="7739"/>
                    <a:pt x="6969" y="7763"/>
                    <a:pt x="6984" y="7795"/>
                  </a:cubicBezTo>
                  <a:cubicBezTo>
                    <a:pt x="7005" y="7825"/>
                    <a:pt x="7038" y="7842"/>
                    <a:pt x="7072" y="7842"/>
                  </a:cubicBezTo>
                  <a:cubicBezTo>
                    <a:pt x="7091" y="7842"/>
                    <a:pt x="7109" y="7837"/>
                    <a:pt x="7126" y="7826"/>
                  </a:cubicBezTo>
                  <a:cubicBezTo>
                    <a:pt x="7181" y="7802"/>
                    <a:pt x="7173" y="7763"/>
                    <a:pt x="7157" y="7716"/>
                  </a:cubicBezTo>
                  <a:cubicBezTo>
                    <a:pt x="7134" y="7661"/>
                    <a:pt x="7102" y="7614"/>
                    <a:pt x="7173" y="7598"/>
                  </a:cubicBezTo>
                  <a:cubicBezTo>
                    <a:pt x="7346" y="7543"/>
                    <a:pt x="7252" y="7456"/>
                    <a:pt x="7197" y="7393"/>
                  </a:cubicBezTo>
                  <a:cubicBezTo>
                    <a:pt x="7157" y="7346"/>
                    <a:pt x="7157" y="7331"/>
                    <a:pt x="7197" y="7299"/>
                  </a:cubicBezTo>
                  <a:cubicBezTo>
                    <a:pt x="7323" y="7220"/>
                    <a:pt x="7323" y="7165"/>
                    <a:pt x="7157" y="7142"/>
                  </a:cubicBezTo>
                  <a:cubicBezTo>
                    <a:pt x="7118" y="7134"/>
                    <a:pt x="7110" y="7079"/>
                    <a:pt x="7126" y="7039"/>
                  </a:cubicBezTo>
                  <a:cubicBezTo>
                    <a:pt x="7157" y="6945"/>
                    <a:pt x="7181" y="6851"/>
                    <a:pt x="7047" y="6811"/>
                  </a:cubicBezTo>
                  <a:cubicBezTo>
                    <a:pt x="7000" y="6804"/>
                    <a:pt x="7008" y="6748"/>
                    <a:pt x="6992" y="6717"/>
                  </a:cubicBezTo>
                  <a:cubicBezTo>
                    <a:pt x="6969" y="6631"/>
                    <a:pt x="6914" y="6568"/>
                    <a:pt x="6835" y="6528"/>
                  </a:cubicBezTo>
                  <a:cubicBezTo>
                    <a:pt x="6748" y="6489"/>
                    <a:pt x="6693" y="6410"/>
                    <a:pt x="6686" y="6316"/>
                  </a:cubicBezTo>
                  <a:cubicBezTo>
                    <a:pt x="6670" y="6135"/>
                    <a:pt x="6552" y="5970"/>
                    <a:pt x="6379" y="5899"/>
                  </a:cubicBezTo>
                  <a:cubicBezTo>
                    <a:pt x="6355" y="5891"/>
                    <a:pt x="6300" y="5883"/>
                    <a:pt x="6316" y="5852"/>
                  </a:cubicBezTo>
                  <a:cubicBezTo>
                    <a:pt x="6395" y="5679"/>
                    <a:pt x="6206" y="5687"/>
                    <a:pt x="6159" y="5608"/>
                  </a:cubicBezTo>
                  <a:cubicBezTo>
                    <a:pt x="6117" y="5529"/>
                    <a:pt x="6071" y="5501"/>
                    <a:pt x="6016" y="5501"/>
                  </a:cubicBezTo>
                  <a:cubicBezTo>
                    <a:pt x="5967" y="5501"/>
                    <a:pt x="5911" y="5523"/>
                    <a:pt x="5844" y="5553"/>
                  </a:cubicBezTo>
                  <a:cubicBezTo>
                    <a:pt x="5907" y="5427"/>
                    <a:pt x="5930" y="5333"/>
                    <a:pt x="5781" y="5286"/>
                  </a:cubicBezTo>
                  <a:cubicBezTo>
                    <a:pt x="5750" y="5278"/>
                    <a:pt x="5734" y="5231"/>
                    <a:pt x="5718" y="5199"/>
                  </a:cubicBezTo>
                  <a:cubicBezTo>
                    <a:pt x="5632" y="5057"/>
                    <a:pt x="5545" y="4916"/>
                    <a:pt x="5466" y="4774"/>
                  </a:cubicBezTo>
                  <a:cubicBezTo>
                    <a:pt x="5341" y="4538"/>
                    <a:pt x="5223" y="4302"/>
                    <a:pt x="5097" y="4066"/>
                  </a:cubicBezTo>
                  <a:cubicBezTo>
                    <a:pt x="5018" y="3909"/>
                    <a:pt x="4955" y="3744"/>
                    <a:pt x="4837" y="3618"/>
                  </a:cubicBezTo>
                  <a:cubicBezTo>
                    <a:pt x="4774" y="3555"/>
                    <a:pt x="4735" y="3484"/>
                    <a:pt x="4711" y="3406"/>
                  </a:cubicBezTo>
                  <a:cubicBezTo>
                    <a:pt x="4633" y="3170"/>
                    <a:pt x="4546" y="2926"/>
                    <a:pt x="4287" y="2816"/>
                  </a:cubicBezTo>
                  <a:cubicBezTo>
                    <a:pt x="4263" y="2800"/>
                    <a:pt x="4239" y="2777"/>
                    <a:pt x="4224" y="2745"/>
                  </a:cubicBezTo>
                  <a:cubicBezTo>
                    <a:pt x="4137" y="2572"/>
                    <a:pt x="4098" y="2368"/>
                    <a:pt x="3886" y="2289"/>
                  </a:cubicBezTo>
                  <a:cubicBezTo>
                    <a:pt x="3878" y="2289"/>
                    <a:pt x="3878" y="2265"/>
                    <a:pt x="3886" y="2250"/>
                  </a:cubicBezTo>
                  <a:cubicBezTo>
                    <a:pt x="3909" y="2147"/>
                    <a:pt x="3815" y="2084"/>
                    <a:pt x="3775" y="2061"/>
                  </a:cubicBezTo>
                  <a:cubicBezTo>
                    <a:pt x="3579" y="1966"/>
                    <a:pt x="3539" y="1699"/>
                    <a:pt x="3296" y="1644"/>
                  </a:cubicBezTo>
                  <a:cubicBezTo>
                    <a:pt x="3217" y="1620"/>
                    <a:pt x="3130" y="1502"/>
                    <a:pt x="3044" y="1455"/>
                  </a:cubicBezTo>
                  <a:cubicBezTo>
                    <a:pt x="2962" y="1421"/>
                    <a:pt x="2939" y="1305"/>
                    <a:pt x="2843" y="1305"/>
                  </a:cubicBezTo>
                  <a:cubicBezTo>
                    <a:pt x="2828" y="1305"/>
                    <a:pt x="2811" y="1307"/>
                    <a:pt x="2792" y="1314"/>
                  </a:cubicBezTo>
                  <a:cubicBezTo>
                    <a:pt x="2769" y="1314"/>
                    <a:pt x="2761" y="1266"/>
                    <a:pt x="2753" y="1235"/>
                  </a:cubicBezTo>
                  <a:cubicBezTo>
                    <a:pt x="2729" y="1188"/>
                    <a:pt x="2706" y="1141"/>
                    <a:pt x="2690" y="1086"/>
                  </a:cubicBezTo>
                  <a:cubicBezTo>
                    <a:pt x="2670" y="1006"/>
                    <a:pt x="2644" y="937"/>
                    <a:pt x="2561" y="937"/>
                  </a:cubicBezTo>
                  <a:cubicBezTo>
                    <a:pt x="2545" y="937"/>
                    <a:pt x="2528" y="939"/>
                    <a:pt x="2509" y="944"/>
                  </a:cubicBezTo>
                  <a:cubicBezTo>
                    <a:pt x="2498" y="947"/>
                    <a:pt x="2488" y="948"/>
                    <a:pt x="2479" y="948"/>
                  </a:cubicBezTo>
                  <a:cubicBezTo>
                    <a:pt x="2436" y="948"/>
                    <a:pt x="2412" y="917"/>
                    <a:pt x="2399" y="865"/>
                  </a:cubicBezTo>
                  <a:cubicBezTo>
                    <a:pt x="2281" y="527"/>
                    <a:pt x="1966" y="386"/>
                    <a:pt x="1699" y="220"/>
                  </a:cubicBezTo>
                  <a:cubicBezTo>
                    <a:pt x="1550" y="150"/>
                    <a:pt x="1408" y="87"/>
                    <a:pt x="1251" y="39"/>
                  </a:cubicBezTo>
                  <a:cubicBezTo>
                    <a:pt x="1180" y="16"/>
                    <a:pt x="1101" y="0"/>
                    <a:pt x="1030" y="0"/>
                  </a:cubicBezTo>
                  <a:close/>
                </a:path>
              </a:pathLst>
            </a:custGeom>
            <a:solidFill>
              <a:schemeClr val="accent1"/>
            </a:solidFill>
            <a:ln w="0">
              <a:noFill/>
            </a:ln>
          </p:spPr>
          <p:style>
            <a:lnRef idx="0"/>
            <a:fillRef idx="0"/>
            <a:effectRef idx="0"/>
            <a:fontRef idx="minor"/>
          </p:style>
          <p:txBody>
            <a:bodyPr lIns="90000" rIns="90000" tIns="91440" bIns="91440" anchor="ctr">
              <a:noAutofit/>
            </a:bodyPr>
            <a:p>
              <a:pPr>
                <a:lnSpc>
                  <a:spcPct val="100000"/>
                </a:lnSpc>
                <a:tabLst>
                  <a:tab algn="l" pos="0"/>
                </a:tabLst>
              </a:pPr>
              <a:endParaRPr b="0" lang="pt-BR" sz="1400" spc="-1" strike="noStrike">
                <a:solidFill>
                  <a:srgbClr val="000000"/>
                </a:solidFill>
                <a:latin typeface="Arial"/>
                <a:ea typeface="DejaVu Sans"/>
              </a:endParaRPr>
            </a:p>
          </p:txBody>
        </p:sp>
        <p:sp>
          <p:nvSpPr>
            <p:cNvPr id="307" name="Google Shape;738;p23"/>
            <p:cNvSpPr/>
            <p:nvPr/>
          </p:nvSpPr>
          <p:spPr>
            <a:xfrm flipH="1">
              <a:off x="7906320" y="4933800"/>
              <a:ext cx="355680" cy="453960"/>
            </a:xfrm>
            <a:custGeom>
              <a:avLst/>
              <a:gdLst>
                <a:gd name="textAreaLeft" fmla="*/ -720 w 355680"/>
                <a:gd name="textAreaRight" fmla="*/ 356400 w 355680"/>
                <a:gd name="textAreaTop" fmla="*/ 0 h 453960"/>
                <a:gd name="textAreaBottom" fmla="*/ 455400 h 453960"/>
              </a:gdLst>
              <a:ahLst/>
              <a:rect l="textAreaLeft" t="textAreaTop" r="textAreaRight" b="textAreaBottom"/>
              <a:pathLst>
                <a:path w="5813" h="7415">
                  <a:moveTo>
                    <a:pt x="489" y="1"/>
                  </a:moveTo>
                  <a:cubicBezTo>
                    <a:pt x="447" y="1"/>
                    <a:pt x="397" y="20"/>
                    <a:pt x="323" y="57"/>
                  </a:cubicBezTo>
                  <a:cubicBezTo>
                    <a:pt x="276" y="89"/>
                    <a:pt x="213" y="112"/>
                    <a:pt x="158" y="120"/>
                  </a:cubicBezTo>
                  <a:cubicBezTo>
                    <a:pt x="16" y="160"/>
                    <a:pt x="0" y="215"/>
                    <a:pt x="103" y="317"/>
                  </a:cubicBezTo>
                  <a:cubicBezTo>
                    <a:pt x="150" y="372"/>
                    <a:pt x="244" y="395"/>
                    <a:pt x="244" y="458"/>
                  </a:cubicBezTo>
                  <a:cubicBezTo>
                    <a:pt x="244" y="679"/>
                    <a:pt x="402" y="812"/>
                    <a:pt x="449" y="930"/>
                  </a:cubicBezTo>
                  <a:cubicBezTo>
                    <a:pt x="622" y="1284"/>
                    <a:pt x="826" y="1607"/>
                    <a:pt x="1078" y="1906"/>
                  </a:cubicBezTo>
                  <a:cubicBezTo>
                    <a:pt x="1188" y="2039"/>
                    <a:pt x="1306" y="2173"/>
                    <a:pt x="1314" y="2385"/>
                  </a:cubicBezTo>
                  <a:cubicBezTo>
                    <a:pt x="1330" y="2566"/>
                    <a:pt x="1393" y="2739"/>
                    <a:pt x="1503" y="2889"/>
                  </a:cubicBezTo>
                  <a:cubicBezTo>
                    <a:pt x="1589" y="3007"/>
                    <a:pt x="1589" y="3125"/>
                    <a:pt x="1621" y="3235"/>
                  </a:cubicBezTo>
                  <a:cubicBezTo>
                    <a:pt x="1652" y="3321"/>
                    <a:pt x="1589" y="3400"/>
                    <a:pt x="1589" y="3486"/>
                  </a:cubicBezTo>
                  <a:cubicBezTo>
                    <a:pt x="1589" y="3549"/>
                    <a:pt x="1550" y="3660"/>
                    <a:pt x="1629" y="3660"/>
                  </a:cubicBezTo>
                  <a:cubicBezTo>
                    <a:pt x="1794" y="3667"/>
                    <a:pt x="1739" y="3762"/>
                    <a:pt x="1739" y="3848"/>
                  </a:cubicBezTo>
                  <a:cubicBezTo>
                    <a:pt x="1739" y="3911"/>
                    <a:pt x="1739" y="3990"/>
                    <a:pt x="1857" y="4006"/>
                  </a:cubicBezTo>
                  <a:cubicBezTo>
                    <a:pt x="1951" y="4021"/>
                    <a:pt x="1975" y="4194"/>
                    <a:pt x="1920" y="4304"/>
                  </a:cubicBezTo>
                  <a:cubicBezTo>
                    <a:pt x="1825" y="4477"/>
                    <a:pt x="1872" y="4572"/>
                    <a:pt x="2022" y="4729"/>
                  </a:cubicBezTo>
                  <a:cubicBezTo>
                    <a:pt x="2077" y="4792"/>
                    <a:pt x="2242" y="4816"/>
                    <a:pt x="2179" y="4973"/>
                  </a:cubicBezTo>
                  <a:cubicBezTo>
                    <a:pt x="2140" y="5044"/>
                    <a:pt x="2108" y="5146"/>
                    <a:pt x="2187" y="5170"/>
                  </a:cubicBezTo>
                  <a:cubicBezTo>
                    <a:pt x="2313" y="5201"/>
                    <a:pt x="2171" y="5288"/>
                    <a:pt x="2242" y="5335"/>
                  </a:cubicBezTo>
                  <a:cubicBezTo>
                    <a:pt x="2352" y="5390"/>
                    <a:pt x="2439" y="5476"/>
                    <a:pt x="2494" y="5586"/>
                  </a:cubicBezTo>
                  <a:cubicBezTo>
                    <a:pt x="2565" y="5571"/>
                    <a:pt x="2635" y="5555"/>
                    <a:pt x="2706" y="5531"/>
                  </a:cubicBezTo>
                  <a:lnTo>
                    <a:pt x="2722" y="5531"/>
                  </a:lnTo>
                  <a:cubicBezTo>
                    <a:pt x="2761" y="5531"/>
                    <a:pt x="2808" y="5539"/>
                    <a:pt x="2801" y="5594"/>
                  </a:cubicBezTo>
                  <a:cubicBezTo>
                    <a:pt x="2796" y="5624"/>
                    <a:pt x="2782" y="5632"/>
                    <a:pt x="2764" y="5632"/>
                  </a:cubicBezTo>
                  <a:cubicBezTo>
                    <a:pt x="2753" y="5632"/>
                    <a:pt x="2742" y="5629"/>
                    <a:pt x="2730" y="5626"/>
                  </a:cubicBezTo>
                  <a:cubicBezTo>
                    <a:pt x="2705" y="5614"/>
                    <a:pt x="2685" y="5609"/>
                    <a:pt x="2669" y="5609"/>
                  </a:cubicBezTo>
                  <a:cubicBezTo>
                    <a:pt x="2608" y="5609"/>
                    <a:pt x="2601" y="5680"/>
                    <a:pt x="2588" y="5736"/>
                  </a:cubicBezTo>
                  <a:cubicBezTo>
                    <a:pt x="2572" y="5822"/>
                    <a:pt x="2620" y="5909"/>
                    <a:pt x="2698" y="5948"/>
                  </a:cubicBezTo>
                  <a:cubicBezTo>
                    <a:pt x="2871" y="6051"/>
                    <a:pt x="2989" y="6247"/>
                    <a:pt x="3217" y="6263"/>
                  </a:cubicBezTo>
                  <a:cubicBezTo>
                    <a:pt x="3265" y="6271"/>
                    <a:pt x="3312" y="6294"/>
                    <a:pt x="3335" y="6334"/>
                  </a:cubicBezTo>
                  <a:cubicBezTo>
                    <a:pt x="3422" y="6475"/>
                    <a:pt x="3579" y="6499"/>
                    <a:pt x="3705" y="6585"/>
                  </a:cubicBezTo>
                  <a:cubicBezTo>
                    <a:pt x="3785" y="6660"/>
                    <a:pt x="3886" y="6698"/>
                    <a:pt x="3990" y="6698"/>
                  </a:cubicBezTo>
                  <a:cubicBezTo>
                    <a:pt x="4039" y="6698"/>
                    <a:pt x="4089" y="6690"/>
                    <a:pt x="4138" y="6672"/>
                  </a:cubicBezTo>
                  <a:cubicBezTo>
                    <a:pt x="4161" y="6664"/>
                    <a:pt x="4181" y="6660"/>
                    <a:pt x="4199" y="6660"/>
                  </a:cubicBezTo>
                  <a:cubicBezTo>
                    <a:pt x="4252" y="6660"/>
                    <a:pt x="4281" y="6695"/>
                    <a:pt x="4311" y="6766"/>
                  </a:cubicBezTo>
                  <a:cubicBezTo>
                    <a:pt x="4397" y="6947"/>
                    <a:pt x="4539" y="7112"/>
                    <a:pt x="4704" y="7230"/>
                  </a:cubicBezTo>
                  <a:cubicBezTo>
                    <a:pt x="4734" y="7270"/>
                    <a:pt x="4779" y="7291"/>
                    <a:pt x="4827" y="7291"/>
                  </a:cubicBezTo>
                  <a:cubicBezTo>
                    <a:pt x="4854" y="7291"/>
                    <a:pt x="4882" y="7284"/>
                    <a:pt x="4908" y="7270"/>
                  </a:cubicBezTo>
                  <a:cubicBezTo>
                    <a:pt x="4936" y="7252"/>
                    <a:pt x="4956" y="7243"/>
                    <a:pt x="4975" y="7243"/>
                  </a:cubicBezTo>
                  <a:cubicBezTo>
                    <a:pt x="4998" y="7243"/>
                    <a:pt x="5019" y="7258"/>
                    <a:pt x="5050" y="7293"/>
                  </a:cubicBezTo>
                  <a:cubicBezTo>
                    <a:pt x="5133" y="7372"/>
                    <a:pt x="5244" y="7415"/>
                    <a:pt x="5357" y="7415"/>
                  </a:cubicBezTo>
                  <a:cubicBezTo>
                    <a:pt x="5446" y="7415"/>
                    <a:pt x="5536" y="7388"/>
                    <a:pt x="5616" y="7333"/>
                  </a:cubicBezTo>
                  <a:cubicBezTo>
                    <a:pt x="5648" y="7309"/>
                    <a:pt x="5711" y="7262"/>
                    <a:pt x="5695" y="7238"/>
                  </a:cubicBezTo>
                  <a:cubicBezTo>
                    <a:pt x="5624" y="7136"/>
                    <a:pt x="5711" y="7112"/>
                    <a:pt x="5750" y="7065"/>
                  </a:cubicBezTo>
                  <a:cubicBezTo>
                    <a:pt x="5813" y="6971"/>
                    <a:pt x="5797" y="6924"/>
                    <a:pt x="5687" y="6908"/>
                  </a:cubicBezTo>
                  <a:cubicBezTo>
                    <a:pt x="5608" y="6900"/>
                    <a:pt x="5585" y="6900"/>
                    <a:pt x="5640" y="6829"/>
                  </a:cubicBezTo>
                  <a:cubicBezTo>
                    <a:pt x="5679" y="6774"/>
                    <a:pt x="5624" y="6743"/>
                    <a:pt x="5593" y="6711"/>
                  </a:cubicBezTo>
                  <a:cubicBezTo>
                    <a:pt x="5538" y="6664"/>
                    <a:pt x="5467" y="6633"/>
                    <a:pt x="5396" y="6609"/>
                  </a:cubicBezTo>
                  <a:cubicBezTo>
                    <a:pt x="5081" y="6444"/>
                    <a:pt x="4853" y="6161"/>
                    <a:pt x="4586" y="5925"/>
                  </a:cubicBezTo>
                  <a:cubicBezTo>
                    <a:pt x="4531" y="5877"/>
                    <a:pt x="4507" y="5799"/>
                    <a:pt x="4460" y="5736"/>
                  </a:cubicBezTo>
                  <a:cubicBezTo>
                    <a:pt x="4413" y="5681"/>
                    <a:pt x="4421" y="5571"/>
                    <a:pt x="4311" y="5563"/>
                  </a:cubicBezTo>
                  <a:cubicBezTo>
                    <a:pt x="4271" y="5563"/>
                    <a:pt x="4279" y="5516"/>
                    <a:pt x="4287" y="5492"/>
                  </a:cubicBezTo>
                  <a:cubicBezTo>
                    <a:pt x="4334" y="5256"/>
                    <a:pt x="4201" y="5107"/>
                    <a:pt x="4035" y="4981"/>
                  </a:cubicBezTo>
                  <a:cubicBezTo>
                    <a:pt x="3996" y="4957"/>
                    <a:pt x="3980" y="4942"/>
                    <a:pt x="3972" y="4894"/>
                  </a:cubicBezTo>
                  <a:cubicBezTo>
                    <a:pt x="3925" y="4658"/>
                    <a:pt x="3776" y="4470"/>
                    <a:pt x="3650" y="4289"/>
                  </a:cubicBezTo>
                  <a:cubicBezTo>
                    <a:pt x="3461" y="4029"/>
                    <a:pt x="3383" y="3691"/>
                    <a:pt x="3099" y="3502"/>
                  </a:cubicBezTo>
                  <a:cubicBezTo>
                    <a:pt x="3084" y="3486"/>
                    <a:pt x="3084" y="3455"/>
                    <a:pt x="3068" y="3439"/>
                  </a:cubicBezTo>
                  <a:cubicBezTo>
                    <a:pt x="2958" y="3298"/>
                    <a:pt x="2863" y="3125"/>
                    <a:pt x="2667" y="3070"/>
                  </a:cubicBezTo>
                  <a:cubicBezTo>
                    <a:pt x="2627" y="3062"/>
                    <a:pt x="2580" y="3015"/>
                    <a:pt x="2612" y="2991"/>
                  </a:cubicBezTo>
                  <a:cubicBezTo>
                    <a:pt x="2706" y="2904"/>
                    <a:pt x="2612" y="2842"/>
                    <a:pt x="2604" y="2771"/>
                  </a:cubicBezTo>
                  <a:cubicBezTo>
                    <a:pt x="2572" y="2543"/>
                    <a:pt x="2439" y="2338"/>
                    <a:pt x="2250" y="2212"/>
                  </a:cubicBezTo>
                  <a:cubicBezTo>
                    <a:pt x="2156" y="2134"/>
                    <a:pt x="2069" y="2047"/>
                    <a:pt x="1990" y="1961"/>
                  </a:cubicBezTo>
                  <a:cubicBezTo>
                    <a:pt x="2061" y="1772"/>
                    <a:pt x="1872" y="1709"/>
                    <a:pt x="1802" y="1583"/>
                  </a:cubicBezTo>
                  <a:cubicBezTo>
                    <a:pt x="1754" y="1520"/>
                    <a:pt x="1699" y="1457"/>
                    <a:pt x="1636" y="1402"/>
                  </a:cubicBezTo>
                  <a:cubicBezTo>
                    <a:pt x="1542" y="1308"/>
                    <a:pt x="1550" y="1166"/>
                    <a:pt x="1479" y="1072"/>
                  </a:cubicBezTo>
                  <a:cubicBezTo>
                    <a:pt x="1385" y="946"/>
                    <a:pt x="1306" y="820"/>
                    <a:pt x="1235" y="686"/>
                  </a:cubicBezTo>
                  <a:cubicBezTo>
                    <a:pt x="1227" y="655"/>
                    <a:pt x="1204" y="631"/>
                    <a:pt x="1188" y="616"/>
                  </a:cubicBezTo>
                  <a:cubicBezTo>
                    <a:pt x="992" y="466"/>
                    <a:pt x="818" y="293"/>
                    <a:pt x="661" y="112"/>
                  </a:cubicBezTo>
                  <a:cubicBezTo>
                    <a:pt x="589" y="36"/>
                    <a:pt x="545" y="1"/>
                    <a:pt x="489" y="1"/>
                  </a:cubicBezTo>
                  <a:close/>
                </a:path>
              </a:pathLst>
            </a:custGeom>
            <a:solidFill>
              <a:schemeClr val="accent1"/>
            </a:solidFill>
            <a:ln w="0">
              <a:noFill/>
            </a:ln>
          </p:spPr>
          <p:style>
            <a:lnRef idx="0"/>
            <a:fillRef idx="0"/>
            <a:effectRef idx="0"/>
            <a:fontRef idx="minor"/>
          </p:style>
          <p:txBody>
            <a:bodyPr lIns="90000" rIns="90000" tIns="91440" bIns="91440" anchor="ctr">
              <a:noAutofit/>
            </a:bodyPr>
            <a:p>
              <a:pPr>
                <a:lnSpc>
                  <a:spcPct val="100000"/>
                </a:lnSpc>
                <a:tabLst>
                  <a:tab algn="l" pos="0"/>
                </a:tabLst>
              </a:pPr>
              <a:endParaRPr b="0" lang="pt-BR" sz="1400" spc="-1" strike="noStrike">
                <a:solidFill>
                  <a:srgbClr val="000000"/>
                </a:solidFill>
                <a:latin typeface="Arial"/>
                <a:ea typeface="DejaVu Sans"/>
              </a:endParaRPr>
            </a:p>
          </p:txBody>
        </p:sp>
        <p:sp>
          <p:nvSpPr>
            <p:cNvPr id="308" name="Google Shape;739;p23"/>
            <p:cNvSpPr/>
            <p:nvPr/>
          </p:nvSpPr>
          <p:spPr>
            <a:xfrm flipH="1">
              <a:off x="7930800" y="5288400"/>
              <a:ext cx="336240" cy="320040"/>
            </a:xfrm>
            <a:custGeom>
              <a:avLst/>
              <a:gdLst>
                <a:gd name="textAreaLeft" fmla="*/ -720 w 336240"/>
                <a:gd name="textAreaRight" fmla="*/ 336960 w 336240"/>
                <a:gd name="textAreaTop" fmla="*/ 0 h 320040"/>
                <a:gd name="textAreaBottom" fmla="*/ 321480 h 320040"/>
              </a:gdLst>
              <a:ahLst/>
              <a:rect l="textAreaLeft" t="textAreaTop" r="textAreaRight" b="textAreaBottom"/>
              <a:pathLst>
                <a:path w="5499" h="5235">
                  <a:moveTo>
                    <a:pt x="1456" y="895"/>
                  </a:moveTo>
                  <a:cubicBezTo>
                    <a:pt x="1519" y="895"/>
                    <a:pt x="1580" y="919"/>
                    <a:pt x="1621" y="971"/>
                  </a:cubicBezTo>
                  <a:cubicBezTo>
                    <a:pt x="1755" y="1120"/>
                    <a:pt x="1896" y="1246"/>
                    <a:pt x="2062" y="1364"/>
                  </a:cubicBezTo>
                  <a:cubicBezTo>
                    <a:pt x="2093" y="1380"/>
                    <a:pt x="2125" y="1411"/>
                    <a:pt x="2101" y="1450"/>
                  </a:cubicBezTo>
                  <a:cubicBezTo>
                    <a:pt x="2087" y="1472"/>
                    <a:pt x="2066" y="1482"/>
                    <a:pt x="2045" y="1482"/>
                  </a:cubicBezTo>
                  <a:cubicBezTo>
                    <a:pt x="2020" y="1482"/>
                    <a:pt x="1996" y="1468"/>
                    <a:pt x="1983" y="1443"/>
                  </a:cubicBezTo>
                  <a:cubicBezTo>
                    <a:pt x="1920" y="1301"/>
                    <a:pt x="1739" y="1293"/>
                    <a:pt x="1684" y="1191"/>
                  </a:cubicBezTo>
                  <a:cubicBezTo>
                    <a:pt x="1613" y="1057"/>
                    <a:pt x="1480" y="1018"/>
                    <a:pt x="1354" y="916"/>
                  </a:cubicBezTo>
                  <a:cubicBezTo>
                    <a:pt x="1387" y="902"/>
                    <a:pt x="1421" y="895"/>
                    <a:pt x="1456" y="895"/>
                  </a:cubicBezTo>
                  <a:close/>
                  <a:moveTo>
                    <a:pt x="401" y="0"/>
                  </a:moveTo>
                  <a:cubicBezTo>
                    <a:pt x="379" y="0"/>
                    <a:pt x="353" y="7"/>
                    <a:pt x="331" y="11"/>
                  </a:cubicBezTo>
                  <a:cubicBezTo>
                    <a:pt x="284" y="35"/>
                    <a:pt x="237" y="58"/>
                    <a:pt x="182" y="66"/>
                  </a:cubicBezTo>
                  <a:cubicBezTo>
                    <a:pt x="25" y="74"/>
                    <a:pt x="1" y="98"/>
                    <a:pt x="72" y="247"/>
                  </a:cubicBezTo>
                  <a:cubicBezTo>
                    <a:pt x="143" y="420"/>
                    <a:pt x="237" y="585"/>
                    <a:pt x="363" y="727"/>
                  </a:cubicBezTo>
                  <a:cubicBezTo>
                    <a:pt x="544" y="939"/>
                    <a:pt x="685" y="1199"/>
                    <a:pt x="961" y="1317"/>
                  </a:cubicBezTo>
                  <a:cubicBezTo>
                    <a:pt x="992" y="1332"/>
                    <a:pt x="1016" y="1356"/>
                    <a:pt x="1023" y="1380"/>
                  </a:cubicBezTo>
                  <a:cubicBezTo>
                    <a:pt x="1118" y="1561"/>
                    <a:pt x="1291" y="1679"/>
                    <a:pt x="1385" y="1859"/>
                  </a:cubicBezTo>
                  <a:cubicBezTo>
                    <a:pt x="1511" y="2095"/>
                    <a:pt x="1716" y="2268"/>
                    <a:pt x="1904" y="2457"/>
                  </a:cubicBezTo>
                  <a:cubicBezTo>
                    <a:pt x="2180" y="2740"/>
                    <a:pt x="2439" y="3039"/>
                    <a:pt x="2707" y="3322"/>
                  </a:cubicBezTo>
                  <a:cubicBezTo>
                    <a:pt x="2744" y="3367"/>
                    <a:pt x="2774" y="3425"/>
                    <a:pt x="2836" y="3425"/>
                  </a:cubicBezTo>
                  <a:cubicBezTo>
                    <a:pt x="2840" y="3425"/>
                    <a:pt x="2844" y="3425"/>
                    <a:pt x="2848" y="3425"/>
                  </a:cubicBezTo>
                  <a:cubicBezTo>
                    <a:pt x="2853" y="3424"/>
                    <a:pt x="2859" y="3424"/>
                    <a:pt x="2864" y="3424"/>
                  </a:cubicBezTo>
                  <a:cubicBezTo>
                    <a:pt x="2960" y="3424"/>
                    <a:pt x="3046" y="3493"/>
                    <a:pt x="3068" y="3590"/>
                  </a:cubicBezTo>
                  <a:cubicBezTo>
                    <a:pt x="3108" y="3668"/>
                    <a:pt x="3163" y="3731"/>
                    <a:pt x="3234" y="3779"/>
                  </a:cubicBezTo>
                  <a:cubicBezTo>
                    <a:pt x="3344" y="3873"/>
                    <a:pt x="3462" y="3975"/>
                    <a:pt x="3580" y="4070"/>
                  </a:cubicBezTo>
                  <a:cubicBezTo>
                    <a:pt x="3855" y="4290"/>
                    <a:pt x="4044" y="4604"/>
                    <a:pt x="4122" y="4950"/>
                  </a:cubicBezTo>
                  <a:cubicBezTo>
                    <a:pt x="4130" y="5005"/>
                    <a:pt x="4154" y="5068"/>
                    <a:pt x="4177" y="5123"/>
                  </a:cubicBezTo>
                  <a:cubicBezTo>
                    <a:pt x="4201" y="5179"/>
                    <a:pt x="4232" y="5234"/>
                    <a:pt x="4303" y="5234"/>
                  </a:cubicBezTo>
                  <a:cubicBezTo>
                    <a:pt x="4307" y="5234"/>
                    <a:pt x="4311" y="5234"/>
                    <a:pt x="4315" y="5234"/>
                  </a:cubicBezTo>
                  <a:cubicBezTo>
                    <a:pt x="4379" y="5234"/>
                    <a:pt x="4423" y="5175"/>
                    <a:pt x="4461" y="5116"/>
                  </a:cubicBezTo>
                  <a:cubicBezTo>
                    <a:pt x="4516" y="5021"/>
                    <a:pt x="4476" y="4911"/>
                    <a:pt x="4476" y="4809"/>
                  </a:cubicBezTo>
                  <a:cubicBezTo>
                    <a:pt x="4476" y="4690"/>
                    <a:pt x="4506" y="4627"/>
                    <a:pt x="4568" y="4627"/>
                  </a:cubicBezTo>
                  <a:cubicBezTo>
                    <a:pt x="4596" y="4627"/>
                    <a:pt x="4631" y="4640"/>
                    <a:pt x="4673" y="4667"/>
                  </a:cubicBezTo>
                  <a:cubicBezTo>
                    <a:pt x="4807" y="4762"/>
                    <a:pt x="4972" y="4770"/>
                    <a:pt x="5121" y="4840"/>
                  </a:cubicBezTo>
                  <a:cubicBezTo>
                    <a:pt x="5149" y="4861"/>
                    <a:pt x="5182" y="4871"/>
                    <a:pt x="5215" y="4871"/>
                  </a:cubicBezTo>
                  <a:cubicBezTo>
                    <a:pt x="5256" y="4871"/>
                    <a:pt x="5299" y="4855"/>
                    <a:pt x="5334" y="4825"/>
                  </a:cubicBezTo>
                  <a:cubicBezTo>
                    <a:pt x="5491" y="4738"/>
                    <a:pt x="5499" y="4714"/>
                    <a:pt x="5373" y="4581"/>
                  </a:cubicBezTo>
                  <a:cubicBezTo>
                    <a:pt x="5357" y="4557"/>
                    <a:pt x="5334" y="4534"/>
                    <a:pt x="5310" y="4510"/>
                  </a:cubicBezTo>
                  <a:lnTo>
                    <a:pt x="4547" y="3810"/>
                  </a:lnTo>
                  <a:cubicBezTo>
                    <a:pt x="4311" y="3590"/>
                    <a:pt x="4067" y="3385"/>
                    <a:pt x="3855" y="3149"/>
                  </a:cubicBezTo>
                  <a:cubicBezTo>
                    <a:pt x="3666" y="2953"/>
                    <a:pt x="3493" y="2740"/>
                    <a:pt x="3312" y="2536"/>
                  </a:cubicBezTo>
                  <a:cubicBezTo>
                    <a:pt x="3092" y="2276"/>
                    <a:pt x="2927" y="1970"/>
                    <a:pt x="2722" y="1702"/>
                  </a:cubicBezTo>
                  <a:cubicBezTo>
                    <a:pt x="2549" y="1466"/>
                    <a:pt x="2353" y="1246"/>
                    <a:pt x="2148" y="1041"/>
                  </a:cubicBezTo>
                  <a:cubicBezTo>
                    <a:pt x="1857" y="743"/>
                    <a:pt x="1519" y="491"/>
                    <a:pt x="1149" y="294"/>
                  </a:cubicBezTo>
                  <a:cubicBezTo>
                    <a:pt x="1047" y="231"/>
                    <a:pt x="937" y="176"/>
                    <a:pt x="819" y="145"/>
                  </a:cubicBezTo>
                  <a:cubicBezTo>
                    <a:pt x="685" y="121"/>
                    <a:pt x="528" y="176"/>
                    <a:pt x="441" y="19"/>
                  </a:cubicBezTo>
                  <a:cubicBezTo>
                    <a:pt x="434" y="5"/>
                    <a:pt x="419" y="0"/>
                    <a:pt x="401" y="0"/>
                  </a:cubicBezTo>
                  <a:close/>
                </a:path>
              </a:pathLst>
            </a:custGeom>
            <a:solidFill>
              <a:schemeClr val="accent1"/>
            </a:solidFill>
            <a:ln w="0">
              <a:noFill/>
            </a:ln>
          </p:spPr>
          <p:style>
            <a:lnRef idx="0"/>
            <a:fillRef idx="0"/>
            <a:effectRef idx="0"/>
            <a:fontRef idx="minor"/>
          </p:style>
          <p:txBody>
            <a:bodyPr lIns="90000" rIns="90000" tIns="91440" bIns="91440" anchor="ctr">
              <a:noAutofit/>
            </a:bodyPr>
            <a:p>
              <a:pPr>
                <a:lnSpc>
                  <a:spcPct val="100000"/>
                </a:lnSpc>
                <a:tabLst>
                  <a:tab algn="l" pos="0"/>
                </a:tabLst>
              </a:pPr>
              <a:endParaRPr b="0" lang="pt-BR" sz="1400" spc="-1" strike="noStrike">
                <a:solidFill>
                  <a:srgbClr val="000000"/>
                </a:solidFill>
                <a:latin typeface="Arial"/>
                <a:ea typeface="DejaVu Sans"/>
              </a:endParaRPr>
            </a:p>
          </p:txBody>
        </p:sp>
        <p:sp>
          <p:nvSpPr>
            <p:cNvPr id="309" name="Google Shape;740;p23"/>
            <p:cNvSpPr/>
            <p:nvPr/>
          </p:nvSpPr>
          <p:spPr>
            <a:xfrm flipH="1">
              <a:off x="8920080" y="4759560"/>
              <a:ext cx="171720" cy="366840"/>
            </a:xfrm>
            <a:custGeom>
              <a:avLst/>
              <a:gdLst>
                <a:gd name="textAreaLeft" fmla="*/ 720 w 171720"/>
                <a:gd name="textAreaRight" fmla="*/ 173880 w 171720"/>
                <a:gd name="textAreaTop" fmla="*/ 0 h 366840"/>
                <a:gd name="textAreaBottom" fmla="*/ 368280 h 366840"/>
              </a:gdLst>
              <a:ahLst/>
              <a:rect l="textAreaLeft" t="textAreaTop" r="textAreaRight" b="textAreaBottom"/>
              <a:pathLst>
                <a:path w="2817" h="5994">
                  <a:moveTo>
                    <a:pt x="603" y="1"/>
                  </a:moveTo>
                  <a:cubicBezTo>
                    <a:pt x="581" y="1"/>
                    <a:pt x="556" y="6"/>
                    <a:pt x="528" y="16"/>
                  </a:cubicBezTo>
                  <a:cubicBezTo>
                    <a:pt x="331" y="94"/>
                    <a:pt x="213" y="267"/>
                    <a:pt x="40" y="377"/>
                  </a:cubicBezTo>
                  <a:cubicBezTo>
                    <a:pt x="1" y="409"/>
                    <a:pt x="17" y="464"/>
                    <a:pt x="40" y="503"/>
                  </a:cubicBezTo>
                  <a:cubicBezTo>
                    <a:pt x="111" y="637"/>
                    <a:pt x="174" y="763"/>
                    <a:pt x="143" y="912"/>
                  </a:cubicBezTo>
                  <a:cubicBezTo>
                    <a:pt x="127" y="944"/>
                    <a:pt x="150" y="983"/>
                    <a:pt x="182" y="991"/>
                  </a:cubicBezTo>
                  <a:cubicBezTo>
                    <a:pt x="355" y="1030"/>
                    <a:pt x="253" y="1140"/>
                    <a:pt x="237" y="1219"/>
                  </a:cubicBezTo>
                  <a:cubicBezTo>
                    <a:pt x="223" y="1280"/>
                    <a:pt x="141" y="1369"/>
                    <a:pt x="240" y="1369"/>
                  </a:cubicBezTo>
                  <a:cubicBezTo>
                    <a:pt x="257" y="1369"/>
                    <a:pt x="279" y="1366"/>
                    <a:pt x="308" y="1361"/>
                  </a:cubicBezTo>
                  <a:cubicBezTo>
                    <a:pt x="310" y="1360"/>
                    <a:pt x="312" y="1360"/>
                    <a:pt x="314" y="1360"/>
                  </a:cubicBezTo>
                  <a:cubicBezTo>
                    <a:pt x="339" y="1360"/>
                    <a:pt x="339" y="1409"/>
                    <a:pt x="331" y="1431"/>
                  </a:cubicBezTo>
                  <a:cubicBezTo>
                    <a:pt x="300" y="1565"/>
                    <a:pt x="386" y="1699"/>
                    <a:pt x="323" y="1832"/>
                  </a:cubicBezTo>
                  <a:cubicBezTo>
                    <a:pt x="292" y="1888"/>
                    <a:pt x="300" y="1958"/>
                    <a:pt x="347" y="2005"/>
                  </a:cubicBezTo>
                  <a:cubicBezTo>
                    <a:pt x="449" y="2068"/>
                    <a:pt x="489" y="2186"/>
                    <a:pt x="457" y="2297"/>
                  </a:cubicBezTo>
                  <a:cubicBezTo>
                    <a:pt x="449" y="2336"/>
                    <a:pt x="465" y="2375"/>
                    <a:pt x="489" y="2407"/>
                  </a:cubicBezTo>
                  <a:cubicBezTo>
                    <a:pt x="599" y="2564"/>
                    <a:pt x="662" y="2745"/>
                    <a:pt x="662" y="2941"/>
                  </a:cubicBezTo>
                  <a:cubicBezTo>
                    <a:pt x="670" y="3067"/>
                    <a:pt x="709" y="3193"/>
                    <a:pt x="764" y="3311"/>
                  </a:cubicBezTo>
                  <a:cubicBezTo>
                    <a:pt x="787" y="3350"/>
                    <a:pt x="827" y="3382"/>
                    <a:pt x="819" y="3429"/>
                  </a:cubicBezTo>
                  <a:cubicBezTo>
                    <a:pt x="811" y="3665"/>
                    <a:pt x="953" y="3870"/>
                    <a:pt x="968" y="4098"/>
                  </a:cubicBezTo>
                  <a:cubicBezTo>
                    <a:pt x="976" y="4153"/>
                    <a:pt x="1016" y="4200"/>
                    <a:pt x="1071" y="4208"/>
                  </a:cubicBezTo>
                  <a:cubicBezTo>
                    <a:pt x="1157" y="4223"/>
                    <a:pt x="1165" y="4349"/>
                    <a:pt x="1236" y="4349"/>
                  </a:cubicBezTo>
                  <a:cubicBezTo>
                    <a:pt x="1425" y="4349"/>
                    <a:pt x="1244" y="4475"/>
                    <a:pt x="1307" y="4538"/>
                  </a:cubicBezTo>
                  <a:cubicBezTo>
                    <a:pt x="1370" y="4593"/>
                    <a:pt x="1362" y="4727"/>
                    <a:pt x="1417" y="4805"/>
                  </a:cubicBezTo>
                  <a:cubicBezTo>
                    <a:pt x="1613" y="5112"/>
                    <a:pt x="1826" y="5403"/>
                    <a:pt x="2038" y="5710"/>
                  </a:cubicBezTo>
                  <a:cubicBezTo>
                    <a:pt x="2046" y="5726"/>
                    <a:pt x="2062" y="5741"/>
                    <a:pt x="2085" y="5749"/>
                  </a:cubicBezTo>
                  <a:cubicBezTo>
                    <a:pt x="2187" y="5765"/>
                    <a:pt x="2266" y="5844"/>
                    <a:pt x="2274" y="5946"/>
                  </a:cubicBezTo>
                  <a:cubicBezTo>
                    <a:pt x="2278" y="5975"/>
                    <a:pt x="2302" y="5993"/>
                    <a:pt x="2329" y="5993"/>
                  </a:cubicBezTo>
                  <a:cubicBezTo>
                    <a:pt x="2352" y="5993"/>
                    <a:pt x="2377" y="5979"/>
                    <a:pt x="2392" y="5946"/>
                  </a:cubicBezTo>
                  <a:cubicBezTo>
                    <a:pt x="2455" y="5781"/>
                    <a:pt x="2573" y="5647"/>
                    <a:pt x="2722" y="5553"/>
                  </a:cubicBezTo>
                  <a:cubicBezTo>
                    <a:pt x="2754" y="5529"/>
                    <a:pt x="2777" y="5482"/>
                    <a:pt x="2793" y="5443"/>
                  </a:cubicBezTo>
                  <a:cubicBezTo>
                    <a:pt x="2817" y="5403"/>
                    <a:pt x="2817" y="5372"/>
                    <a:pt x="2793" y="5356"/>
                  </a:cubicBezTo>
                  <a:cubicBezTo>
                    <a:pt x="2675" y="5301"/>
                    <a:pt x="2683" y="5175"/>
                    <a:pt x="2644" y="5073"/>
                  </a:cubicBezTo>
                  <a:cubicBezTo>
                    <a:pt x="2479" y="4735"/>
                    <a:pt x="2298" y="4404"/>
                    <a:pt x="2101" y="4082"/>
                  </a:cubicBezTo>
                  <a:cubicBezTo>
                    <a:pt x="2014" y="3940"/>
                    <a:pt x="2046" y="3720"/>
                    <a:pt x="2195" y="3689"/>
                  </a:cubicBezTo>
                  <a:cubicBezTo>
                    <a:pt x="2345" y="3657"/>
                    <a:pt x="2439" y="3508"/>
                    <a:pt x="2604" y="3492"/>
                  </a:cubicBezTo>
                  <a:cubicBezTo>
                    <a:pt x="2636" y="3484"/>
                    <a:pt x="2652" y="3453"/>
                    <a:pt x="2652" y="3421"/>
                  </a:cubicBezTo>
                  <a:cubicBezTo>
                    <a:pt x="2639" y="3402"/>
                    <a:pt x="2624" y="3396"/>
                    <a:pt x="2608" y="3396"/>
                  </a:cubicBezTo>
                  <a:cubicBezTo>
                    <a:pt x="2583" y="3396"/>
                    <a:pt x="2557" y="3409"/>
                    <a:pt x="2536" y="3409"/>
                  </a:cubicBezTo>
                  <a:cubicBezTo>
                    <a:pt x="2526" y="3409"/>
                    <a:pt x="2517" y="3406"/>
                    <a:pt x="2510" y="3398"/>
                  </a:cubicBezTo>
                  <a:cubicBezTo>
                    <a:pt x="2470" y="3355"/>
                    <a:pt x="2431" y="3339"/>
                    <a:pt x="2393" y="3339"/>
                  </a:cubicBezTo>
                  <a:cubicBezTo>
                    <a:pt x="2327" y="3339"/>
                    <a:pt x="2266" y="3386"/>
                    <a:pt x="2211" y="3421"/>
                  </a:cubicBezTo>
                  <a:cubicBezTo>
                    <a:pt x="2148" y="3461"/>
                    <a:pt x="2093" y="3516"/>
                    <a:pt x="2054" y="3579"/>
                  </a:cubicBezTo>
                  <a:cubicBezTo>
                    <a:pt x="1983" y="3500"/>
                    <a:pt x="1904" y="3437"/>
                    <a:pt x="1826" y="3382"/>
                  </a:cubicBezTo>
                  <a:cubicBezTo>
                    <a:pt x="1747" y="3343"/>
                    <a:pt x="1763" y="3327"/>
                    <a:pt x="1779" y="3264"/>
                  </a:cubicBezTo>
                  <a:cubicBezTo>
                    <a:pt x="1818" y="3122"/>
                    <a:pt x="1873" y="2973"/>
                    <a:pt x="1771" y="2847"/>
                  </a:cubicBezTo>
                  <a:cubicBezTo>
                    <a:pt x="1582" y="2603"/>
                    <a:pt x="1598" y="2289"/>
                    <a:pt x="1472" y="2029"/>
                  </a:cubicBezTo>
                  <a:cubicBezTo>
                    <a:pt x="1464" y="2005"/>
                    <a:pt x="1464" y="1982"/>
                    <a:pt x="1472" y="1958"/>
                  </a:cubicBezTo>
                  <a:cubicBezTo>
                    <a:pt x="1487" y="1848"/>
                    <a:pt x="1472" y="1730"/>
                    <a:pt x="1425" y="1628"/>
                  </a:cubicBezTo>
                  <a:cubicBezTo>
                    <a:pt x="1354" y="1431"/>
                    <a:pt x="1354" y="1219"/>
                    <a:pt x="1267" y="1022"/>
                  </a:cubicBezTo>
                  <a:cubicBezTo>
                    <a:pt x="1235" y="938"/>
                    <a:pt x="1245" y="843"/>
                    <a:pt x="1157" y="843"/>
                  </a:cubicBezTo>
                  <a:cubicBezTo>
                    <a:pt x="1139" y="843"/>
                    <a:pt x="1115" y="847"/>
                    <a:pt x="1086" y="857"/>
                  </a:cubicBezTo>
                  <a:cubicBezTo>
                    <a:pt x="1083" y="858"/>
                    <a:pt x="1080" y="858"/>
                    <a:pt x="1076" y="858"/>
                  </a:cubicBezTo>
                  <a:cubicBezTo>
                    <a:pt x="1039" y="858"/>
                    <a:pt x="1001" y="820"/>
                    <a:pt x="1008" y="763"/>
                  </a:cubicBezTo>
                  <a:cubicBezTo>
                    <a:pt x="1014" y="730"/>
                    <a:pt x="1021" y="696"/>
                    <a:pt x="1056" y="696"/>
                  </a:cubicBezTo>
                  <a:cubicBezTo>
                    <a:pt x="1063" y="696"/>
                    <a:pt x="1070" y="697"/>
                    <a:pt x="1079" y="700"/>
                  </a:cubicBezTo>
                  <a:cubicBezTo>
                    <a:pt x="1097" y="706"/>
                    <a:pt x="1112" y="708"/>
                    <a:pt x="1125" y="708"/>
                  </a:cubicBezTo>
                  <a:cubicBezTo>
                    <a:pt x="1180" y="708"/>
                    <a:pt x="1176" y="656"/>
                    <a:pt x="1157" y="598"/>
                  </a:cubicBezTo>
                  <a:cubicBezTo>
                    <a:pt x="1118" y="503"/>
                    <a:pt x="1086" y="385"/>
                    <a:pt x="968" y="354"/>
                  </a:cubicBezTo>
                  <a:cubicBezTo>
                    <a:pt x="835" y="322"/>
                    <a:pt x="795" y="228"/>
                    <a:pt x="748" y="126"/>
                  </a:cubicBezTo>
                  <a:cubicBezTo>
                    <a:pt x="713" y="43"/>
                    <a:pt x="669" y="1"/>
                    <a:pt x="603" y="1"/>
                  </a:cubicBezTo>
                  <a:close/>
                </a:path>
              </a:pathLst>
            </a:custGeom>
            <a:solidFill>
              <a:schemeClr val="accent1"/>
            </a:solidFill>
            <a:ln w="0">
              <a:noFill/>
            </a:ln>
          </p:spPr>
          <p:style>
            <a:lnRef idx="0"/>
            <a:fillRef idx="0"/>
            <a:effectRef idx="0"/>
            <a:fontRef idx="minor"/>
          </p:style>
          <p:txBody>
            <a:bodyPr lIns="90000" rIns="90000" tIns="91440" bIns="91440" anchor="ctr">
              <a:noAutofit/>
            </a:bodyPr>
            <a:p>
              <a:pPr>
                <a:lnSpc>
                  <a:spcPct val="100000"/>
                </a:lnSpc>
                <a:tabLst>
                  <a:tab algn="l" pos="0"/>
                </a:tabLst>
              </a:pPr>
              <a:endParaRPr b="0" lang="pt-BR" sz="1400" spc="-1" strike="noStrike">
                <a:solidFill>
                  <a:srgbClr val="000000"/>
                </a:solidFill>
                <a:latin typeface="Arial"/>
                <a:ea typeface="DejaVu Sans"/>
              </a:endParaRPr>
            </a:p>
          </p:txBody>
        </p:sp>
        <p:sp>
          <p:nvSpPr>
            <p:cNvPr id="310" name="Google Shape;741;p23"/>
            <p:cNvSpPr/>
            <p:nvPr/>
          </p:nvSpPr>
          <p:spPr>
            <a:xfrm flipH="1">
              <a:off x="8716680" y="4743000"/>
              <a:ext cx="231480" cy="318960"/>
            </a:xfrm>
            <a:custGeom>
              <a:avLst/>
              <a:gdLst>
                <a:gd name="textAreaLeft" fmla="*/ 720 w 231480"/>
                <a:gd name="textAreaRight" fmla="*/ 233640 w 231480"/>
                <a:gd name="textAreaTop" fmla="*/ 0 h 318960"/>
                <a:gd name="textAreaBottom" fmla="*/ 320400 h 318960"/>
              </a:gdLst>
              <a:ahLst/>
              <a:rect l="textAreaLeft" t="textAreaTop" r="textAreaRight" b="textAreaBottom"/>
              <a:pathLst>
                <a:path w="3792" h="5217">
                  <a:moveTo>
                    <a:pt x="528" y="0"/>
                  </a:moveTo>
                  <a:cubicBezTo>
                    <a:pt x="488" y="0"/>
                    <a:pt x="448" y="18"/>
                    <a:pt x="418" y="56"/>
                  </a:cubicBezTo>
                  <a:cubicBezTo>
                    <a:pt x="347" y="118"/>
                    <a:pt x="260" y="166"/>
                    <a:pt x="174" y="213"/>
                  </a:cubicBezTo>
                  <a:cubicBezTo>
                    <a:pt x="1" y="315"/>
                    <a:pt x="1" y="307"/>
                    <a:pt x="56" y="512"/>
                  </a:cubicBezTo>
                  <a:cubicBezTo>
                    <a:pt x="72" y="559"/>
                    <a:pt x="80" y="598"/>
                    <a:pt x="80" y="645"/>
                  </a:cubicBezTo>
                  <a:cubicBezTo>
                    <a:pt x="80" y="818"/>
                    <a:pt x="119" y="991"/>
                    <a:pt x="198" y="1149"/>
                  </a:cubicBezTo>
                  <a:cubicBezTo>
                    <a:pt x="268" y="1314"/>
                    <a:pt x="308" y="1495"/>
                    <a:pt x="378" y="1660"/>
                  </a:cubicBezTo>
                  <a:cubicBezTo>
                    <a:pt x="496" y="1943"/>
                    <a:pt x="520" y="2281"/>
                    <a:pt x="780" y="2502"/>
                  </a:cubicBezTo>
                  <a:lnTo>
                    <a:pt x="780" y="2517"/>
                  </a:lnTo>
                  <a:cubicBezTo>
                    <a:pt x="850" y="2690"/>
                    <a:pt x="898" y="2879"/>
                    <a:pt x="1047" y="3013"/>
                  </a:cubicBezTo>
                  <a:cubicBezTo>
                    <a:pt x="1078" y="3036"/>
                    <a:pt x="1078" y="3084"/>
                    <a:pt x="1047" y="3107"/>
                  </a:cubicBezTo>
                  <a:cubicBezTo>
                    <a:pt x="1023" y="3107"/>
                    <a:pt x="1000" y="3107"/>
                    <a:pt x="984" y="3099"/>
                  </a:cubicBezTo>
                  <a:cubicBezTo>
                    <a:pt x="915" y="3082"/>
                    <a:pt x="846" y="3043"/>
                    <a:pt x="783" y="3043"/>
                  </a:cubicBezTo>
                  <a:cubicBezTo>
                    <a:pt x="732" y="3043"/>
                    <a:pt x="685" y="3069"/>
                    <a:pt x="646" y="3154"/>
                  </a:cubicBezTo>
                  <a:cubicBezTo>
                    <a:pt x="630" y="3175"/>
                    <a:pt x="611" y="3186"/>
                    <a:pt x="591" y="3186"/>
                  </a:cubicBezTo>
                  <a:cubicBezTo>
                    <a:pt x="580" y="3186"/>
                    <a:pt x="570" y="3183"/>
                    <a:pt x="559" y="3178"/>
                  </a:cubicBezTo>
                  <a:cubicBezTo>
                    <a:pt x="537" y="3172"/>
                    <a:pt x="518" y="3169"/>
                    <a:pt x="501" y="3169"/>
                  </a:cubicBezTo>
                  <a:cubicBezTo>
                    <a:pt x="431" y="3169"/>
                    <a:pt x="410" y="3221"/>
                    <a:pt x="410" y="3304"/>
                  </a:cubicBezTo>
                  <a:cubicBezTo>
                    <a:pt x="410" y="3375"/>
                    <a:pt x="339" y="3422"/>
                    <a:pt x="347" y="3500"/>
                  </a:cubicBezTo>
                  <a:cubicBezTo>
                    <a:pt x="359" y="3503"/>
                    <a:pt x="370" y="3504"/>
                    <a:pt x="381" y="3504"/>
                  </a:cubicBezTo>
                  <a:cubicBezTo>
                    <a:pt x="446" y="3504"/>
                    <a:pt x="501" y="3466"/>
                    <a:pt x="528" y="3406"/>
                  </a:cubicBezTo>
                  <a:cubicBezTo>
                    <a:pt x="551" y="3367"/>
                    <a:pt x="559" y="3335"/>
                    <a:pt x="583" y="3304"/>
                  </a:cubicBezTo>
                  <a:cubicBezTo>
                    <a:pt x="598" y="3288"/>
                    <a:pt x="624" y="3266"/>
                    <a:pt x="645" y="3266"/>
                  </a:cubicBezTo>
                  <a:cubicBezTo>
                    <a:pt x="655" y="3266"/>
                    <a:pt x="664" y="3272"/>
                    <a:pt x="669" y="3288"/>
                  </a:cubicBezTo>
                  <a:cubicBezTo>
                    <a:pt x="692" y="3337"/>
                    <a:pt x="711" y="3356"/>
                    <a:pt x="737" y="3356"/>
                  </a:cubicBezTo>
                  <a:cubicBezTo>
                    <a:pt x="757" y="3356"/>
                    <a:pt x="780" y="3345"/>
                    <a:pt x="811" y="3327"/>
                  </a:cubicBezTo>
                  <a:cubicBezTo>
                    <a:pt x="874" y="3288"/>
                    <a:pt x="984" y="3304"/>
                    <a:pt x="1071" y="3257"/>
                  </a:cubicBezTo>
                  <a:cubicBezTo>
                    <a:pt x="1087" y="3248"/>
                    <a:pt x="1104" y="3244"/>
                    <a:pt x="1119" y="3244"/>
                  </a:cubicBezTo>
                  <a:cubicBezTo>
                    <a:pt x="1161" y="3244"/>
                    <a:pt x="1197" y="3274"/>
                    <a:pt x="1220" y="3320"/>
                  </a:cubicBezTo>
                  <a:cubicBezTo>
                    <a:pt x="1330" y="3556"/>
                    <a:pt x="1487" y="3760"/>
                    <a:pt x="1676" y="3933"/>
                  </a:cubicBezTo>
                  <a:cubicBezTo>
                    <a:pt x="1818" y="4067"/>
                    <a:pt x="1849" y="4287"/>
                    <a:pt x="2022" y="4405"/>
                  </a:cubicBezTo>
                  <a:cubicBezTo>
                    <a:pt x="2117" y="4484"/>
                    <a:pt x="2195" y="4578"/>
                    <a:pt x="2250" y="4688"/>
                  </a:cubicBezTo>
                  <a:cubicBezTo>
                    <a:pt x="2408" y="4971"/>
                    <a:pt x="2675" y="5066"/>
                    <a:pt x="2966" y="5105"/>
                  </a:cubicBezTo>
                  <a:cubicBezTo>
                    <a:pt x="3084" y="5121"/>
                    <a:pt x="3218" y="5113"/>
                    <a:pt x="3312" y="5176"/>
                  </a:cubicBezTo>
                  <a:cubicBezTo>
                    <a:pt x="3355" y="5204"/>
                    <a:pt x="3390" y="5216"/>
                    <a:pt x="3421" y="5216"/>
                  </a:cubicBezTo>
                  <a:cubicBezTo>
                    <a:pt x="3476" y="5216"/>
                    <a:pt x="3516" y="5179"/>
                    <a:pt x="3556" y="5129"/>
                  </a:cubicBezTo>
                  <a:cubicBezTo>
                    <a:pt x="3611" y="5066"/>
                    <a:pt x="3666" y="5018"/>
                    <a:pt x="3713" y="4963"/>
                  </a:cubicBezTo>
                  <a:cubicBezTo>
                    <a:pt x="3768" y="4900"/>
                    <a:pt x="3792" y="4838"/>
                    <a:pt x="3713" y="4782"/>
                  </a:cubicBezTo>
                  <a:cubicBezTo>
                    <a:pt x="3540" y="4665"/>
                    <a:pt x="3407" y="4491"/>
                    <a:pt x="3210" y="4389"/>
                  </a:cubicBezTo>
                  <a:cubicBezTo>
                    <a:pt x="3139" y="4350"/>
                    <a:pt x="3076" y="4295"/>
                    <a:pt x="3029" y="4224"/>
                  </a:cubicBezTo>
                  <a:cubicBezTo>
                    <a:pt x="2927" y="4090"/>
                    <a:pt x="2809" y="3965"/>
                    <a:pt x="2675" y="3870"/>
                  </a:cubicBezTo>
                  <a:cubicBezTo>
                    <a:pt x="2573" y="3799"/>
                    <a:pt x="2494" y="3705"/>
                    <a:pt x="2439" y="3603"/>
                  </a:cubicBezTo>
                  <a:cubicBezTo>
                    <a:pt x="2345" y="3430"/>
                    <a:pt x="2235" y="3265"/>
                    <a:pt x="2101" y="3115"/>
                  </a:cubicBezTo>
                  <a:cubicBezTo>
                    <a:pt x="1896" y="2871"/>
                    <a:pt x="1786" y="2596"/>
                    <a:pt x="1841" y="2266"/>
                  </a:cubicBezTo>
                  <a:cubicBezTo>
                    <a:pt x="1865" y="2171"/>
                    <a:pt x="1857" y="2077"/>
                    <a:pt x="1826" y="1982"/>
                  </a:cubicBezTo>
                  <a:cubicBezTo>
                    <a:pt x="1776" y="1996"/>
                    <a:pt x="1732" y="2003"/>
                    <a:pt x="1692" y="2003"/>
                  </a:cubicBezTo>
                  <a:cubicBezTo>
                    <a:pt x="1567" y="2003"/>
                    <a:pt x="1488" y="1935"/>
                    <a:pt x="1440" y="1786"/>
                  </a:cubicBezTo>
                  <a:cubicBezTo>
                    <a:pt x="1385" y="1597"/>
                    <a:pt x="1291" y="1424"/>
                    <a:pt x="1157" y="1282"/>
                  </a:cubicBezTo>
                  <a:cubicBezTo>
                    <a:pt x="1134" y="1259"/>
                    <a:pt x="1126" y="1227"/>
                    <a:pt x="1126" y="1196"/>
                  </a:cubicBezTo>
                  <a:cubicBezTo>
                    <a:pt x="1126" y="826"/>
                    <a:pt x="874" y="543"/>
                    <a:pt x="764" y="213"/>
                  </a:cubicBezTo>
                  <a:cubicBezTo>
                    <a:pt x="748" y="150"/>
                    <a:pt x="677" y="118"/>
                    <a:pt x="638" y="63"/>
                  </a:cubicBezTo>
                  <a:cubicBezTo>
                    <a:pt x="613" y="22"/>
                    <a:pt x="571" y="0"/>
                    <a:pt x="528" y="0"/>
                  </a:cubicBezTo>
                  <a:close/>
                </a:path>
              </a:pathLst>
            </a:custGeom>
            <a:solidFill>
              <a:schemeClr val="accent1"/>
            </a:solidFill>
            <a:ln w="0">
              <a:noFill/>
            </a:ln>
          </p:spPr>
          <p:style>
            <a:lnRef idx="0"/>
            <a:fillRef idx="0"/>
            <a:effectRef idx="0"/>
            <a:fontRef idx="minor"/>
          </p:style>
          <p:txBody>
            <a:bodyPr lIns="90000" rIns="90000" tIns="91440" bIns="91440" anchor="ctr">
              <a:noAutofit/>
            </a:bodyPr>
            <a:p>
              <a:pPr>
                <a:lnSpc>
                  <a:spcPct val="100000"/>
                </a:lnSpc>
                <a:tabLst>
                  <a:tab algn="l" pos="0"/>
                </a:tabLst>
              </a:pPr>
              <a:endParaRPr b="0" lang="pt-BR" sz="1400" spc="-1" strike="noStrike">
                <a:solidFill>
                  <a:srgbClr val="000000"/>
                </a:solidFill>
                <a:latin typeface="Arial"/>
                <a:ea typeface="DejaVu Sans"/>
              </a:endParaRPr>
            </a:p>
          </p:txBody>
        </p:sp>
        <p:sp>
          <p:nvSpPr>
            <p:cNvPr id="311" name="Google Shape;742;p23"/>
            <p:cNvSpPr/>
            <p:nvPr/>
          </p:nvSpPr>
          <p:spPr>
            <a:xfrm flipH="1">
              <a:off x="7938720" y="5500080"/>
              <a:ext cx="241200" cy="296280"/>
            </a:xfrm>
            <a:custGeom>
              <a:avLst/>
              <a:gdLst>
                <a:gd name="textAreaLeft" fmla="*/ -720 w 241200"/>
                <a:gd name="textAreaRight" fmla="*/ 241920 w 241200"/>
                <a:gd name="textAreaTop" fmla="*/ 0 h 296280"/>
                <a:gd name="textAreaBottom" fmla="*/ 297720 h 296280"/>
              </a:gdLst>
              <a:ahLst/>
              <a:rect l="textAreaLeft" t="textAreaTop" r="textAreaRight" b="textAreaBottom"/>
              <a:pathLst>
                <a:path w="3949" h="4844">
                  <a:moveTo>
                    <a:pt x="393" y="1"/>
                  </a:moveTo>
                  <a:cubicBezTo>
                    <a:pt x="346" y="1"/>
                    <a:pt x="291" y="34"/>
                    <a:pt x="189" y="96"/>
                  </a:cubicBezTo>
                  <a:cubicBezTo>
                    <a:pt x="158" y="111"/>
                    <a:pt x="126" y="143"/>
                    <a:pt x="87" y="158"/>
                  </a:cubicBezTo>
                  <a:cubicBezTo>
                    <a:pt x="1" y="206"/>
                    <a:pt x="16" y="261"/>
                    <a:pt x="64" y="324"/>
                  </a:cubicBezTo>
                  <a:cubicBezTo>
                    <a:pt x="87" y="355"/>
                    <a:pt x="126" y="371"/>
                    <a:pt x="150" y="402"/>
                  </a:cubicBezTo>
                  <a:cubicBezTo>
                    <a:pt x="221" y="505"/>
                    <a:pt x="276" y="615"/>
                    <a:pt x="307" y="740"/>
                  </a:cubicBezTo>
                  <a:cubicBezTo>
                    <a:pt x="189" y="851"/>
                    <a:pt x="299" y="898"/>
                    <a:pt x="370" y="945"/>
                  </a:cubicBezTo>
                  <a:cubicBezTo>
                    <a:pt x="433" y="992"/>
                    <a:pt x="457" y="1016"/>
                    <a:pt x="449" y="1087"/>
                  </a:cubicBezTo>
                  <a:cubicBezTo>
                    <a:pt x="433" y="1252"/>
                    <a:pt x="528" y="1346"/>
                    <a:pt x="646" y="1425"/>
                  </a:cubicBezTo>
                  <a:cubicBezTo>
                    <a:pt x="803" y="1519"/>
                    <a:pt x="913" y="1676"/>
                    <a:pt x="968" y="1849"/>
                  </a:cubicBezTo>
                  <a:cubicBezTo>
                    <a:pt x="1023" y="2023"/>
                    <a:pt x="1133" y="2172"/>
                    <a:pt x="1290" y="2266"/>
                  </a:cubicBezTo>
                  <a:cubicBezTo>
                    <a:pt x="1322" y="2290"/>
                    <a:pt x="1346" y="2314"/>
                    <a:pt x="1369" y="2345"/>
                  </a:cubicBezTo>
                  <a:cubicBezTo>
                    <a:pt x="1558" y="2652"/>
                    <a:pt x="1817" y="2896"/>
                    <a:pt x="2014" y="3194"/>
                  </a:cubicBezTo>
                  <a:cubicBezTo>
                    <a:pt x="2124" y="3367"/>
                    <a:pt x="2274" y="3501"/>
                    <a:pt x="2384" y="3666"/>
                  </a:cubicBezTo>
                  <a:cubicBezTo>
                    <a:pt x="2675" y="4067"/>
                    <a:pt x="3021" y="4429"/>
                    <a:pt x="3414" y="4736"/>
                  </a:cubicBezTo>
                  <a:cubicBezTo>
                    <a:pt x="3501" y="4783"/>
                    <a:pt x="3603" y="4823"/>
                    <a:pt x="3705" y="4838"/>
                  </a:cubicBezTo>
                  <a:cubicBezTo>
                    <a:pt x="3715" y="4842"/>
                    <a:pt x="3723" y="4844"/>
                    <a:pt x="3730" y="4844"/>
                  </a:cubicBezTo>
                  <a:cubicBezTo>
                    <a:pt x="3784" y="4844"/>
                    <a:pt x="3760" y="4748"/>
                    <a:pt x="3815" y="4720"/>
                  </a:cubicBezTo>
                  <a:cubicBezTo>
                    <a:pt x="3917" y="4697"/>
                    <a:pt x="3949" y="4571"/>
                    <a:pt x="3878" y="4492"/>
                  </a:cubicBezTo>
                  <a:cubicBezTo>
                    <a:pt x="3847" y="4429"/>
                    <a:pt x="3799" y="4366"/>
                    <a:pt x="3737" y="4319"/>
                  </a:cubicBezTo>
                  <a:cubicBezTo>
                    <a:pt x="3461" y="4178"/>
                    <a:pt x="3328" y="3879"/>
                    <a:pt x="3084" y="3706"/>
                  </a:cubicBezTo>
                  <a:cubicBezTo>
                    <a:pt x="3005" y="3643"/>
                    <a:pt x="2950" y="3556"/>
                    <a:pt x="2934" y="3454"/>
                  </a:cubicBezTo>
                  <a:cubicBezTo>
                    <a:pt x="2926" y="3367"/>
                    <a:pt x="3037" y="3344"/>
                    <a:pt x="3076" y="3289"/>
                  </a:cubicBezTo>
                  <a:cubicBezTo>
                    <a:pt x="3155" y="3187"/>
                    <a:pt x="3155" y="3171"/>
                    <a:pt x="3044" y="3132"/>
                  </a:cubicBezTo>
                  <a:cubicBezTo>
                    <a:pt x="2903" y="3084"/>
                    <a:pt x="2753" y="3053"/>
                    <a:pt x="2761" y="2856"/>
                  </a:cubicBezTo>
                  <a:cubicBezTo>
                    <a:pt x="2761" y="2848"/>
                    <a:pt x="2746" y="2825"/>
                    <a:pt x="2738" y="2825"/>
                  </a:cubicBezTo>
                  <a:cubicBezTo>
                    <a:pt x="2727" y="2827"/>
                    <a:pt x="2718" y="2828"/>
                    <a:pt x="2710" y="2828"/>
                  </a:cubicBezTo>
                  <a:cubicBezTo>
                    <a:pt x="2609" y="2828"/>
                    <a:pt x="2635" y="2667"/>
                    <a:pt x="2541" y="2667"/>
                  </a:cubicBezTo>
                  <a:cubicBezTo>
                    <a:pt x="2502" y="2652"/>
                    <a:pt x="2478" y="2612"/>
                    <a:pt x="2494" y="2573"/>
                  </a:cubicBezTo>
                  <a:cubicBezTo>
                    <a:pt x="2565" y="2424"/>
                    <a:pt x="2470" y="2329"/>
                    <a:pt x="2384" y="2235"/>
                  </a:cubicBezTo>
                  <a:cubicBezTo>
                    <a:pt x="2329" y="2188"/>
                    <a:pt x="2297" y="2117"/>
                    <a:pt x="2289" y="2046"/>
                  </a:cubicBezTo>
                  <a:cubicBezTo>
                    <a:pt x="2211" y="1857"/>
                    <a:pt x="2006" y="1739"/>
                    <a:pt x="1865" y="1574"/>
                  </a:cubicBezTo>
                  <a:cubicBezTo>
                    <a:pt x="1731" y="1440"/>
                    <a:pt x="1613" y="1299"/>
                    <a:pt x="1503" y="1149"/>
                  </a:cubicBezTo>
                  <a:cubicBezTo>
                    <a:pt x="1464" y="1063"/>
                    <a:pt x="1393" y="1000"/>
                    <a:pt x="1322" y="953"/>
                  </a:cubicBezTo>
                  <a:cubicBezTo>
                    <a:pt x="1220" y="890"/>
                    <a:pt x="1141" y="811"/>
                    <a:pt x="1078" y="717"/>
                  </a:cubicBezTo>
                  <a:cubicBezTo>
                    <a:pt x="929" y="512"/>
                    <a:pt x="771" y="324"/>
                    <a:pt x="590" y="143"/>
                  </a:cubicBezTo>
                  <a:cubicBezTo>
                    <a:pt x="493" y="45"/>
                    <a:pt x="448" y="1"/>
                    <a:pt x="393" y="1"/>
                  </a:cubicBezTo>
                  <a:close/>
                </a:path>
              </a:pathLst>
            </a:custGeom>
            <a:solidFill>
              <a:schemeClr val="accent1"/>
            </a:solidFill>
            <a:ln w="0">
              <a:noFill/>
            </a:ln>
          </p:spPr>
          <p:style>
            <a:lnRef idx="0"/>
            <a:fillRef idx="0"/>
            <a:effectRef idx="0"/>
            <a:fontRef idx="minor"/>
          </p:style>
          <p:txBody>
            <a:bodyPr lIns="90000" rIns="90000" tIns="91440" bIns="91440" anchor="ctr">
              <a:noAutofit/>
            </a:bodyPr>
            <a:p>
              <a:pPr>
                <a:lnSpc>
                  <a:spcPct val="100000"/>
                </a:lnSpc>
                <a:tabLst>
                  <a:tab algn="l" pos="0"/>
                </a:tabLst>
              </a:pPr>
              <a:endParaRPr b="0" lang="pt-BR" sz="1400" spc="-1" strike="noStrike">
                <a:solidFill>
                  <a:srgbClr val="000000"/>
                </a:solidFill>
                <a:latin typeface="Arial"/>
                <a:ea typeface="DejaVu Sans"/>
              </a:endParaRPr>
            </a:p>
          </p:txBody>
        </p:sp>
        <p:sp>
          <p:nvSpPr>
            <p:cNvPr id="312" name="Google Shape;743;p23"/>
            <p:cNvSpPr/>
            <p:nvPr/>
          </p:nvSpPr>
          <p:spPr>
            <a:xfrm flipH="1">
              <a:off x="8720280" y="4604040"/>
              <a:ext cx="177840" cy="161640"/>
            </a:xfrm>
            <a:custGeom>
              <a:avLst/>
              <a:gdLst>
                <a:gd name="textAreaLeft" fmla="*/ -720 w 177840"/>
                <a:gd name="textAreaRight" fmla="*/ 178560 w 177840"/>
                <a:gd name="textAreaTop" fmla="*/ 0 h 161640"/>
                <a:gd name="textAreaBottom" fmla="*/ 163080 h 161640"/>
              </a:gdLst>
              <a:ahLst/>
              <a:rect l="textAreaLeft" t="textAreaTop" r="textAreaRight" b="textAreaBottom"/>
              <a:pathLst>
                <a:path w="2919" h="2652">
                  <a:moveTo>
                    <a:pt x="321" y="1"/>
                  </a:moveTo>
                  <a:cubicBezTo>
                    <a:pt x="277" y="1"/>
                    <a:pt x="241" y="9"/>
                    <a:pt x="228" y="30"/>
                  </a:cubicBezTo>
                  <a:cubicBezTo>
                    <a:pt x="149" y="124"/>
                    <a:pt x="94" y="234"/>
                    <a:pt x="87" y="360"/>
                  </a:cubicBezTo>
                  <a:cubicBezTo>
                    <a:pt x="87" y="399"/>
                    <a:pt x="87" y="454"/>
                    <a:pt x="126" y="454"/>
                  </a:cubicBezTo>
                  <a:cubicBezTo>
                    <a:pt x="220" y="454"/>
                    <a:pt x="189" y="502"/>
                    <a:pt x="181" y="557"/>
                  </a:cubicBezTo>
                  <a:cubicBezTo>
                    <a:pt x="165" y="612"/>
                    <a:pt x="165" y="667"/>
                    <a:pt x="165" y="722"/>
                  </a:cubicBezTo>
                  <a:cubicBezTo>
                    <a:pt x="120" y="722"/>
                    <a:pt x="91" y="685"/>
                    <a:pt x="60" y="685"/>
                  </a:cubicBezTo>
                  <a:cubicBezTo>
                    <a:pt x="53" y="685"/>
                    <a:pt x="46" y="686"/>
                    <a:pt x="39" y="690"/>
                  </a:cubicBezTo>
                  <a:cubicBezTo>
                    <a:pt x="8" y="714"/>
                    <a:pt x="0" y="753"/>
                    <a:pt x="24" y="785"/>
                  </a:cubicBezTo>
                  <a:cubicBezTo>
                    <a:pt x="39" y="840"/>
                    <a:pt x="71" y="887"/>
                    <a:pt x="94" y="934"/>
                  </a:cubicBezTo>
                  <a:cubicBezTo>
                    <a:pt x="165" y="1217"/>
                    <a:pt x="354" y="1461"/>
                    <a:pt x="606" y="1611"/>
                  </a:cubicBezTo>
                  <a:cubicBezTo>
                    <a:pt x="716" y="1674"/>
                    <a:pt x="834" y="1689"/>
                    <a:pt x="928" y="1768"/>
                  </a:cubicBezTo>
                  <a:cubicBezTo>
                    <a:pt x="1093" y="1903"/>
                    <a:pt x="1251" y="2052"/>
                    <a:pt x="1477" y="2052"/>
                  </a:cubicBezTo>
                  <a:cubicBezTo>
                    <a:pt x="1488" y="2052"/>
                    <a:pt x="1499" y="2052"/>
                    <a:pt x="1510" y="2051"/>
                  </a:cubicBezTo>
                  <a:cubicBezTo>
                    <a:pt x="1549" y="2051"/>
                    <a:pt x="1581" y="2083"/>
                    <a:pt x="1612" y="2106"/>
                  </a:cubicBezTo>
                  <a:cubicBezTo>
                    <a:pt x="1801" y="2263"/>
                    <a:pt x="2006" y="2405"/>
                    <a:pt x="2218" y="2523"/>
                  </a:cubicBezTo>
                  <a:cubicBezTo>
                    <a:pt x="2375" y="2602"/>
                    <a:pt x="2533" y="2594"/>
                    <a:pt x="2674" y="2649"/>
                  </a:cubicBezTo>
                  <a:cubicBezTo>
                    <a:pt x="2681" y="2651"/>
                    <a:pt x="2687" y="2652"/>
                    <a:pt x="2693" y="2652"/>
                  </a:cubicBezTo>
                  <a:cubicBezTo>
                    <a:pt x="2710" y="2652"/>
                    <a:pt x="2726" y="2645"/>
                    <a:pt x="2737" y="2633"/>
                  </a:cubicBezTo>
                  <a:cubicBezTo>
                    <a:pt x="2781" y="2567"/>
                    <a:pt x="2750" y="2434"/>
                    <a:pt x="2878" y="2434"/>
                  </a:cubicBezTo>
                  <a:cubicBezTo>
                    <a:pt x="2887" y="2434"/>
                    <a:pt x="2898" y="2435"/>
                    <a:pt x="2910" y="2436"/>
                  </a:cubicBezTo>
                  <a:cubicBezTo>
                    <a:pt x="2910" y="2429"/>
                    <a:pt x="2918" y="2405"/>
                    <a:pt x="2910" y="2397"/>
                  </a:cubicBezTo>
                  <a:cubicBezTo>
                    <a:pt x="2832" y="2311"/>
                    <a:pt x="2879" y="2208"/>
                    <a:pt x="2863" y="2114"/>
                  </a:cubicBezTo>
                  <a:cubicBezTo>
                    <a:pt x="2863" y="2067"/>
                    <a:pt x="2863" y="2004"/>
                    <a:pt x="2816" y="1972"/>
                  </a:cubicBezTo>
                  <a:cubicBezTo>
                    <a:pt x="2714" y="1902"/>
                    <a:pt x="2596" y="1870"/>
                    <a:pt x="2596" y="1721"/>
                  </a:cubicBezTo>
                  <a:cubicBezTo>
                    <a:pt x="2454" y="1681"/>
                    <a:pt x="2415" y="1532"/>
                    <a:pt x="2312" y="1445"/>
                  </a:cubicBezTo>
                  <a:cubicBezTo>
                    <a:pt x="2242" y="1383"/>
                    <a:pt x="2132" y="1328"/>
                    <a:pt x="2155" y="1194"/>
                  </a:cubicBezTo>
                  <a:cubicBezTo>
                    <a:pt x="2155" y="1162"/>
                    <a:pt x="2124" y="1139"/>
                    <a:pt x="2092" y="1139"/>
                  </a:cubicBezTo>
                  <a:cubicBezTo>
                    <a:pt x="1982" y="1139"/>
                    <a:pt x="1919" y="1036"/>
                    <a:pt x="1833" y="1013"/>
                  </a:cubicBezTo>
                  <a:cubicBezTo>
                    <a:pt x="1758" y="992"/>
                    <a:pt x="1724" y="878"/>
                    <a:pt x="1635" y="878"/>
                  </a:cubicBezTo>
                  <a:cubicBezTo>
                    <a:pt x="1621" y="878"/>
                    <a:pt x="1606" y="881"/>
                    <a:pt x="1589" y="887"/>
                  </a:cubicBezTo>
                  <a:cubicBezTo>
                    <a:pt x="1573" y="871"/>
                    <a:pt x="1565" y="856"/>
                    <a:pt x="1557" y="832"/>
                  </a:cubicBezTo>
                  <a:cubicBezTo>
                    <a:pt x="1526" y="698"/>
                    <a:pt x="1416" y="628"/>
                    <a:pt x="1321" y="541"/>
                  </a:cubicBezTo>
                  <a:cubicBezTo>
                    <a:pt x="1227" y="454"/>
                    <a:pt x="1117" y="415"/>
                    <a:pt x="1030" y="336"/>
                  </a:cubicBezTo>
                  <a:cubicBezTo>
                    <a:pt x="959" y="265"/>
                    <a:pt x="893" y="156"/>
                    <a:pt x="774" y="156"/>
                  </a:cubicBezTo>
                  <a:cubicBezTo>
                    <a:pt x="749" y="156"/>
                    <a:pt x="722" y="160"/>
                    <a:pt x="692" y="171"/>
                  </a:cubicBezTo>
                  <a:cubicBezTo>
                    <a:pt x="687" y="173"/>
                    <a:pt x="682" y="174"/>
                    <a:pt x="678" y="174"/>
                  </a:cubicBezTo>
                  <a:cubicBezTo>
                    <a:pt x="640" y="174"/>
                    <a:pt x="618" y="121"/>
                    <a:pt x="590" y="93"/>
                  </a:cubicBezTo>
                  <a:cubicBezTo>
                    <a:pt x="547" y="39"/>
                    <a:pt x="415" y="1"/>
                    <a:pt x="321" y="1"/>
                  </a:cubicBezTo>
                  <a:close/>
                </a:path>
              </a:pathLst>
            </a:custGeom>
            <a:solidFill>
              <a:schemeClr val="accent1"/>
            </a:solidFill>
            <a:ln w="0">
              <a:noFill/>
            </a:ln>
          </p:spPr>
          <p:style>
            <a:lnRef idx="0"/>
            <a:fillRef idx="0"/>
            <a:effectRef idx="0"/>
            <a:fontRef idx="minor"/>
          </p:style>
          <p:txBody>
            <a:bodyPr lIns="90000" rIns="90000" tIns="81360" bIns="81360" anchor="ctr">
              <a:noAutofit/>
            </a:bodyPr>
            <a:p>
              <a:pPr>
                <a:lnSpc>
                  <a:spcPct val="100000"/>
                </a:lnSpc>
                <a:tabLst>
                  <a:tab algn="l" pos="0"/>
                </a:tabLst>
              </a:pPr>
              <a:endParaRPr b="0" lang="pt-BR" sz="1400" spc="-1" strike="noStrike">
                <a:solidFill>
                  <a:srgbClr val="000000"/>
                </a:solidFill>
                <a:latin typeface="Arial"/>
                <a:ea typeface="DejaVu Sans"/>
              </a:endParaRPr>
            </a:p>
          </p:txBody>
        </p:sp>
        <p:sp>
          <p:nvSpPr>
            <p:cNvPr id="313" name="Google Shape;744;p23"/>
            <p:cNvSpPr/>
            <p:nvPr/>
          </p:nvSpPr>
          <p:spPr>
            <a:xfrm flipH="1">
              <a:off x="8284680" y="4746240"/>
              <a:ext cx="148320" cy="157320"/>
            </a:xfrm>
            <a:custGeom>
              <a:avLst/>
              <a:gdLst>
                <a:gd name="textAreaLeft" fmla="*/ -720 w 148320"/>
                <a:gd name="textAreaRight" fmla="*/ 149040 w 148320"/>
                <a:gd name="textAreaTop" fmla="*/ 0 h 157320"/>
                <a:gd name="textAreaBottom" fmla="*/ 158760 h 157320"/>
              </a:gdLst>
              <a:ahLst/>
              <a:rect l="textAreaLeft" t="textAreaTop" r="textAreaRight" b="textAreaBottom"/>
              <a:pathLst>
                <a:path w="2439" h="2584">
                  <a:moveTo>
                    <a:pt x="513" y="1"/>
                  </a:moveTo>
                  <a:cubicBezTo>
                    <a:pt x="493" y="1"/>
                    <a:pt x="474" y="6"/>
                    <a:pt x="456" y="17"/>
                  </a:cubicBezTo>
                  <a:cubicBezTo>
                    <a:pt x="401" y="41"/>
                    <a:pt x="346" y="72"/>
                    <a:pt x="299" y="112"/>
                  </a:cubicBezTo>
                  <a:cubicBezTo>
                    <a:pt x="257" y="177"/>
                    <a:pt x="180" y="220"/>
                    <a:pt x="100" y="220"/>
                  </a:cubicBezTo>
                  <a:cubicBezTo>
                    <a:pt x="75" y="220"/>
                    <a:pt x="49" y="216"/>
                    <a:pt x="24" y="206"/>
                  </a:cubicBezTo>
                  <a:lnTo>
                    <a:pt x="24" y="206"/>
                  </a:lnTo>
                  <a:cubicBezTo>
                    <a:pt x="0" y="308"/>
                    <a:pt x="32" y="418"/>
                    <a:pt x="110" y="489"/>
                  </a:cubicBezTo>
                  <a:cubicBezTo>
                    <a:pt x="276" y="654"/>
                    <a:pt x="378" y="867"/>
                    <a:pt x="535" y="1024"/>
                  </a:cubicBezTo>
                  <a:cubicBezTo>
                    <a:pt x="645" y="1118"/>
                    <a:pt x="708" y="1236"/>
                    <a:pt x="732" y="1378"/>
                  </a:cubicBezTo>
                  <a:cubicBezTo>
                    <a:pt x="747" y="1582"/>
                    <a:pt x="897" y="1669"/>
                    <a:pt x="999" y="1811"/>
                  </a:cubicBezTo>
                  <a:cubicBezTo>
                    <a:pt x="1078" y="1897"/>
                    <a:pt x="1180" y="1976"/>
                    <a:pt x="1290" y="2023"/>
                  </a:cubicBezTo>
                  <a:cubicBezTo>
                    <a:pt x="1487" y="2157"/>
                    <a:pt x="1613" y="2369"/>
                    <a:pt x="1801" y="2511"/>
                  </a:cubicBezTo>
                  <a:cubicBezTo>
                    <a:pt x="1864" y="2558"/>
                    <a:pt x="1927" y="2583"/>
                    <a:pt x="1988" y="2583"/>
                  </a:cubicBezTo>
                  <a:cubicBezTo>
                    <a:pt x="2049" y="2583"/>
                    <a:pt x="2108" y="2558"/>
                    <a:pt x="2163" y="2503"/>
                  </a:cubicBezTo>
                  <a:cubicBezTo>
                    <a:pt x="2202" y="2455"/>
                    <a:pt x="2242" y="2416"/>
                    <a:pt x="2289" y="2377"/>
                  </a:cubicBezTo>
                  <a:cubicBezTo>
                    <a:pt x="2438" y="2282"/>
                    <a:pt x="2438" y="2227"/>
                    <a:pt x="2320" y="2102"/>
                  </a:cubicBezTo>
                  <a:cubicBezTo>
                    <a:pt x="2234" y="2015"/>
                    <a:pt x="2108" y="1952"/>
                    <a:pt x="2147" y="1795"/>
                  </a:cubicBezTo>
                  <a:cubicBezTo>
                    <a:pt x="2147" y="1755"/>
                    <a:pt x="2124" y="1716"/>
                    <a:pt x="2084" y="1700"/>
                  </a:cubicBezTo>
                  <a:cubicBezTo>
                    <a:pt x="1943" y="1677"/>
                    <a:pt x="1951" y="1551"/>
                    <a:pt x="1896" y="1464"/>
                  </a:cubicBezTo>
                  <a:cubicBezTo>
                    <a:pt x="1770" y="1228"/>
                    <a:pt x="1613" y="1016"/>
                    <a:pt x="1432" y="812"/>
                  </a:cubicBezTo>
                  <a:cubicBezTo>
                    <a:pt x="1345" y="709"/>
                    <a:pt x="1227" y="631"/>
                    <a:pt x="1101" y="584"/>
                  </a:cubicBezTo>
                  <a:cubicBezTo>
                    <a:pt x="983" y="552"/>
                    <a:pt x="889" y="466"/>
                    <a:pt x="842" y="348"/>
                  </a:cubicBezTo>
                  <a:cubicBezTo>
                    <a:pt x="795" y="237"/>
                    <a:pt x="677" y="151"/>
                    <a:pt x="606" y="41"/>
                  </a:cubicBezTo>
                  <a:cubicBezTo>
                    <a:pt x="581" y="16"/>
                    <a:pt x="547" y="1"/>
                    <a:pt x="513" y="1"/>
                  </a:cubicBezTo>
                  <a:close/>
                </a:path>
              </a:pathLst>
            </a:custGeom>
            <a:solidFill>
              <a:schemeClr val="accent1"/>
            </a:solidFill>
            <a:ln w="0">
              <a:noFill/>
            </a:ln>
          </p:spPr>
          <p:style>
            <a:lnRef idx="0"/>
            <a:fillRef idx="0"/>
            <a:effectRef idx="0"/>
            <a:fontRef idx="minor"/>
          </p:style>
          <p:txBody>
            <a:bodyPr lIns="90000" rIns="90000" tIns="79200" bIns="79200" anchor="ctr">
              <a:noAutofit/>
            </a:bodyPr>
            <a:p>
              <a:pPr>
                <a:lnSpc>
                  <a:spcPct val="100000"/>
                </a:lnSpc>
                <a:tabLst>
                  <a:tab algn="l" pos="0"/>
                </a:tabLst>
              </a:pPr>
              <a:endParaRPr b="0" lang="pt-BR" sz="1400" spc="-1" strike="noStrike">
                <a:solidFill>
                  <a:srgbClr val="000000"/>
                </a:solidFill>
                <a:latin typeface="Arial"/>
                <a:ea typeface="DejaVu Sans"/>
              </a:endParaRPr>
            </a:p>
          </p:txBody>
        </p:sp>
        <p:sp>
          <p:nvSpPr>
            <p:cNvPr id="314" name="Google Shape;745;p23"/>
            <p:cNvSpPr/>
            <p:nvPr/>
          </p:nvSpPr>
          <p:spPr>
            <a:xfrm flipH="1">
              <a:off x="7992720" y="5792760"/>
              <a:ext cx="156960" cy="87120"/>
            </a:xfrm>
            <a:custGeom>
              <a:avLst/>
              <a:gdLst>
                <a:gd name="textAreaLeft" fmla="*/ -720 w 156960"/>
                <a:gd name="textAreaRight" fmla="*/ 157680 w 156960"/>
                <a:gd name="textAreaTop" fmla="*/ 0 h 87120"/>
                <a:gd name="textAreaBottom" fmla="*/ 88560 h 87120"/>
              </a:gdLst>
              <a:ahLst/>
              <a:rect l="textAreaLeft" t="textAreaTop" r="textAreaRight" b="textAreaBottom"/>
              <a:pathLst>
                <a:path w="2580" h="1443">
                  <a:moveTo>
                    <a:pt x="334" y="0"/>
                  </a:moveTo>
                  <a:cubicBezTo>
                    <a:pt x="303" y="0"/>
                    <a:pt x="272" y="8"/>
                    <a:pt x="244" y="24"/>
                  </a:cubicBezTo>
                  <a:cubicBezTo>
                    <a:pt x="71" y="118"/>
                    <a:pt x="0" y="260"/>
                    <a:pt x="102" y="362"/>
                  </a:cubicBezTo>
                  <a:cubicBezTo>
                    <a:pt x="205" y="472"/>
                    <a:pt x="323" y="567"/>
                    <a:pt x="456" y="638"/>
                  </a:cubicBezTo>
                  <a:cubicBezTo>
                    <a:pt x="692" y="740"/>
                    <a:pt x="952" y="795"/>
                    <a:pt x="1156" y="952"/>
                  </a:cubicBezTo>
                  <a:cubicBezTo>
                    <a:pt x="1243" y="1015"/>
                    <a:pt x="1361" y="1007"/>
                    <a:pt x="1447" y="1070"/>
                  </a:cubicBezTo>
                  <a:cubicBezTo>
                    <a:pt x="1613" y="1196"/>
                    <a:pt x="1801" y="1306"/>
                    <a:pt x="1998" y="1385"/>
                  </a:cubicBezTo>
                  <a:cubicBezTo>
                    <a:pt x="2052" y="1405"/>
                    <a:pt x="2095" y="1443"/>
                    <a:pt x="2166" y="1443"/>
                  </a:cubicBezTo>
                  <a:cubicBezTo>
                    <a:pt x="2177" y="1443"/>
                    <a:pt x="2189" y="1442"/>
                    <a:pt x="2202" y="1440"/>
                  </a:cubicBezTo>
                  <a:cubicBezTo>
                    <a:pt x="2320" y="1416"/>
                    <a:pt x="2305" y="1330"/>
                    <a:pt x="2313" y="1251"/>
                  </a:cubicBezTo>
                  <a:cubicBezTo>
                    <a:pt x="2320" y="1212"/>
                    <a:pt x="2438" y="1180"/>
                    <a:pt x="2352" y="1133"/>
                  </a:cubicBezTo>
                  <a:cubicBezTo>
                    <a:pt x="2258" y="1078"/>
                    <a:pt x="2297" y="968"/>
                    <a:pt x="2258" y="889"/>
                  </a:cubicBezTo>
                  <a:cubicBezTo>
                    <a:pt x="2195" y="779"/>
                    <a:pt x="2376" y="795"/>
                    <a:pt x="2407" y="708"/>
                  </a:cubicBezTo>
                  <a:cubicBezTo>
                    <a:pt x="2407" y="693"/>
                    <a:pt x="2431" y="685"/>
                    <a:pt x="2438" y="669"/>
                  </a:cubicBezTo>
                  <a:cubicBezTo>
                    <a:pt x="2580" y="527"/>
                    <a:pt x="2564" y="472"/>
                    <a:pt x="2376" y="378"/>
                  </a:cubicBezTo>
                  <a:cubicBezTo>
                    <a:pt x="2258" y="315"/>
                    <a:pt x="2140" y="339"/>
                    <a:pt x="2022" y="315"/>
                  </a:cubicBezTo>
                  <a:cubicBezTo>
                    <a:pt x="1707" y="244"/>
                    <a:pt x="1377" y="252"/>
                    <a:pt x="1062" y="158"/>
                  </a:cubicBezTo>
                  <a:cubicBezTo>
                    <a:pt x="1031" y="146"/>
                    <a:pt x="997" y="140"/>
                    <a:pt x="964" y="140"/>
                  </a:cubicBezTo>
                  <a:cubicBezTo>
                    <a:pt x="930" y="140"/>
                    <a:pt x="897" y="146"/>
                    <a:pt x="865" y="158"/>
                  </a:cubicBezTo>
                  <a:cubicBezTo>
                    <a:pt x="840" y="166"/>
                    <a:pt x="814" y="171"/>
                    <a:pt x="787" y="171"/>
                  </a:cubicBezTo>
                  <a:cubicBezTo>
                    <a:pt x="740" y="171"/>
                    <a:pt x="693" y="157"/>
                    <a:pt x="653" y="126"/>
                  </a:cubicBezTo>
                  <a:cubicBezTo>
                    <a:pt x="574" y="87"/>
                    <a:pt x="504" y="56"/>
                    <a:pt x="425" y="24"/>
                  </a:cubicBezTo>
                  <a:cubicBezTo>
                    <a:pt x="397" y="8"/>
                    <a:pt x="366" y="0"/>
                    <a:pt x="334" y="0"/>
                  </a:cubicBezTo>
                  <a:close/>
                </a:path>
              </a:pathLst>
            </a:custGeom>
            <a:solidFill>
              <a:schemeClr val="accent1"/>
            </a:solidFill>
            <a:ln w="0">
              <a:noFill/>
            </a:ln>
          </p:spPr>
          <p:style>
            <a:lnRef idx="0"/>
            <a:fillRef idx="0"/>
            <a:effectRef idx="0"/>
            <a:fontRef idx="minor"/>
          </p:style>
          <p:txBody>
            <a:bodyPr lIns="90000" rIns="90000" tIns="44280" bIns="44280" anchor="ctr">
              <a:noAutofit/>
            </a:bodyPr>
            <a:p>
              <a:pPr>
                <a:lnSpc>
                  <a:spcPct val="100000"/>
                </a:lnSpc>
                <a:tabLst>
                  <a:tab algn="l" pos="0"/>
                </a:tabLst>
              </a:pPr>
              <a:endParaRPr b="0" lang="pt-BR" sz="1400" spc="-1" strike="noStrike">
                <a:solidFill>
                  <a:srgbClr val="000000"/>
                </a:solidFill>
                <a:latin typeface="Arial"/>
                <a:ea typeface="DejaVu Sans"/>
              </a:endParaRPr>
            </a:p>
          </p:txBody>
        </p:sp>
        <p:sp>
          <p:nvSpPr>
            <p:cNvPr id="315" name="Google Shape;746;p23"/>
            <p:cNvSpPr/>
            <p:nvPr/>
          </p:nvSpPr>
          <p:spPr>
            <a:xfrm flipH="1">
              <a:off x="8813520" y="5036760"/>
              <a:ext cx="68760" cy="53640"/>
            </a:xfrm>
            <a:custGeom>
              <a:avLst/>
              <a:gdLst>
                <a:gd name="textAreaLeft" fmla="*/ 720 w 68760"/>
                <a:gd name="textAreaRight" fmla="*/ 70920 w 68760"/>
                <a:gd name="textAreaTop" fmla="*/ 0 h 53640"/>
                <a:gd name="textAreaBottom" fmla="*/ 55080 h 53640"/>
              </a:gdLst>
              <a:ahLst/>
              <a:rect l="textAreaLeft" t="textAreaTop" r="textAreaRight" b="textAreaBottom"/>
              <a:pathLst>
                <a:path w="1142" h="898">
                  <a:moveTo>
                    <a:pt x="1102" y="0"/>
                  </a:moveTo>
                  <a:lnTo>
                    <a:pt x="1102" y="0"/>
                  </a:lnTo>
                  <a:cubicBezTo>
                    <a:pt x="1041" y="89"/>
                    <a:pt x="945" y="135"/>
                    <a:pt x="846" y="135"/>
                  </a:cubicBezTo>
                  <a:cubicBezTo>
                    <a:pt x="805" y="135"/>
                    <a:pt x="764" y="127"/>
                    <a:pt x="724" y="111"/>
                  </a:cubicBezTo>
                  <a:cubicBezTo>
                    <a:pt x="724" y="142"/>
                    <a:pt x="716" y="158"/>
                    <a:pt x="724" y="166"/>
                  </a:cubicBezTo>
                  <a:cubicBezTo>
                    <a:pt x="740" y="197"/>
                    <a:pt x="787" y="221"/>
                    <a:pt x="764" y="268"/>
                  </a:cubicBezTo>
                  <a:cubicBezTo>
                    <a:pt x="751" y="293"/>
                    <a:pt x="734" y="300"/>
                    <a:pt x="716" y="300"/>
                  </a:cubicBezTo>
                  <a:cubicBezTo>
                    <a:pt x="700" y="300"/>
                    <a:pt x="684" y="295"/>
                    <a:pt x="669" y="291"/>
                  </a:cubicBezTo>
                  <a:cubicBezTo>
                    <a:pt x="590" y="268"/>
                    <a:pt x="504" y="252"/>
                    <a:pt x="425" y="244"/>
                  </a:cubicBezTo>
                  <a:cubicBezTo>
                    <a:pt x="403" y="242"/>
                    <a:pt x="382" y="241"/>
                    <a:pt x="362" y="241"/>
                  </a:cubicBezTo>
                  <a:cubicBezTo>
                    <a:pt x="236" y="241"/>
                    <a:pt x="182" y="290"/>
                    <a:pt x="134" y="433"/>
                  </a:cubicBezTo>
                  <a:cubicBezTo>
                    <a:pt x="103" y="559"/>
                    <a:pt x="64" y="677"/>
                    <a:pt x="1" y="787"/>
                  </a:cubicBezTo>
                  <a:cubicBezTo>
                    <a:pt x="18" y="795"/>
                    <a:pt x="33" y="798"/>
                    <a:pt x="46" y="798"/>
                  </a:cubicBezTo>
                  <a:cubicBezTo>
                    <a:pt x="87" y="798"/>
                    <a:pt x="112" y="769"/>
                    <a:pt x="142" y="763"/>
                  </a:cubicBezTo>
                  <a:cubicBezTo>
                    <a:pt x="155" y="757"/>
                    <a:pt x="167" y="754"/>
                    <a:pt x="180" y="754"/>
                  </a:cubicBezTo>
                  <a:cubicBezTo>
                    <a:pt x="213" y="754"/>
                    <a:pt x="243" y="776"/>
                    <a:pt x="260" y="811"/>
                  </a:cubicBezTo>
                  <a:cubicBezTo>
                    <a:pt x="275" y="840"/>
                    <a:pt x="269" y="898"/>
                    <a:pt x="327" y="898"/>
                  </a:cubicBezTo>
                  <a:cubicBezTo>
                    <a:pt x="331" y="898"/>
                    <a:pt x="335" y="898"/>
                    <a:pt x="339" y="897"/>
                  </a:cubicBezTo>
                  <a:cubicBezTo>
                    <a:pt x="386" y="889"/>
                    <a:pt x="433" y="842"/>
                    <a:pt x="433" y="795"/>
                  </a:cubicBezTo>
                  <a:cubicBezTo>
                    <a:pt x="433" y="598"/>
                    <a:pt x="646" y="551"/>
                    <a:pt x="716" y="402"/>
                  </a:cubicBezTo>
                  <a:cubicBezTo>
                    <a:pt x="850" y="402"/>
                    <a:pt x="905" y="260"/>
                    <a:pt x="1031" y="236"/>
                  </a:cubicBezTo>
                  <a:cubicBezTo>
                    <a:pt x="1133" y="221"/>
                    <a:pt x="1141" y="134"/>
                    <a:pt x="1102" y="0"/>
                  </a:cubicBezTo>
                  <a:close/>
                </a:path>
              </a:pathLst>
            </a:custGeom>
            <a:solidFill>
              <a:schemeClr val="accent1"/>
            </a:solidFill>
            <a:ln w="0">
              <a:noFill/>
            </a:ln>
          </p:spPr>
          <p:style>
            <a:lnRef idx="0"/>
            <a:fillRef idx="0"/>
            <a:effectRef idx="0"/>
            <a:fontRef idx="minor"/>
          </p:style>
          <p:txBody>
            <a:bodyPr lIns="90000" rIns="90000" tIns="27360" bIns="27360" anchor="ctr">
              <a:noAutofit/>
            </a:bodyPr>
            <a:p>
              <a:pPr>
                <a:lnSpc>
                  <a:spcPct val="100000"/>
                </a:lnSpc>
                <a:tabLst>
                  <a:tab algn="l" pos="0"/>
                </a:tabLst>
              </a:pPr>
              <a:endParaRPr b="0" lang="pt-BR" sz="1400" spc="-1" strike="noStrike">
                <a:solidFill>
                  <a:srgbClr val="000000"/>
                </a:solidFill>
                <a:latin typeface="Arial"/>
                <a:ea typeface="DejaVu Sans"/>
              </a:endParaRPr>
            </a:p>
          </p:txBody>
        </p:sp>
        <p:sp>
          <p:nvSpPr>
            <p:cNvPr id="316" name="Google Shape;747;p23"/>
            <p:cNvSpPr/>
            <p:nvPr/>
          </p:nvSpPr>
          <p:spPr>
            <a:xfrm flipH="1">
              <a:off x="8206920" y="6044760"/>
              <a:ext cx="35280" cy="39960"/>
            </a:xfrm>
            <a:custGeom>
              <a:avLst/>
              <a:gdLst>
                <a:gd name="textAreaLeft" fmla="*/ -720 w 35280"/>
                <a:gd name="textAreaRight" fmla="*/ 36000 w 35280"/>
                <a:gd name="textAreaTop" fmla="*/ 0 h 39960"/>
                <a:gd name="textAreaBottom" fmla="*/ 41400 h 39960"/>
              </a:gdLst>
              <a:ahLst/>
              <a:rect l="textAreaLeft" t="textAreaTop" r="textAreaRight" b="textAreaBottom"/>
              <a:pathLst>
                <a:path w="599" h="674">
                  <a:moveTo>
                    <a:pt x="260" y="1"/>
                  </a:moveTo>
                  <a:cubicBezTo>
                    <a:pt x="183" y="1"/>
                    <a:pt x="94" y="38"/>
                    <a:pt x="1" y="115"/>
                  </a:cubicBezTo>
                  <a:cubicBezTo>
                    <a:pt x="64" y="178"/>
                    <a:pt x="143" y="155"/>
                    <a:pt x="213" y="170"/>
                  </a:cubicBezTo>
                  <a:cubicBezTo>
                    <a:pt x="284" y="186"/>
                    <a:pt x="402" y="225"/>
                    <a:pt x="386" y="320"/>
                  </a:cubicBezTo>
                  <a:cubicBezTo>
                    <a:pt x="371" y="446"/>
                    <a:pt x="434" y="556"/>
                    <a:pt x="402" y="674"/>
                  </a:cubicBezTo>
                  <a:cubicBezTo>
                    <a:pt x="599" y="579"/>
                    <a:pt x="536" y="406"/>
                    <a:pt x="504" y="257"/>
                  </a:cubicBezTo>
                  <a:cubicBezTo>
                    <a:pt x="471" y="90"/>
                    <a:pt x="379" y="1"/>
                    <a:pt x="260" y="1"/>
                  </a:cubicBezTo>
                  <a:close/>
                </a:path>
              </a:pathLst>
            </a:custGeom>
            <a:solidFill>
              <a:schemeClr val="accent1"/>
            </a:solidFill>
            <a:ln w="0">
              <a:noFill/>
            </a:ln>
          </p:spPr>
          <p:style>
            <a:lnRef idx="0"/>
            <a:fillRef idx="0"/>
            <a:effectRef idx="0"/>
            <a:fontRef idx="minor"/>
          </p:style>
          <p:txBody>
            <a:bodyPr lIns="90000" rIns="90000" tIns="20520" bIns="20520" anchor="ctr">
              <a:noAutofit/>
            </a:bodyPr>
            <a:p>
              <a:pPr>
                <a:lnSpc>
                  <a:spcPct val="100000"/>
                </a:lnSpc>
                <a:tabLst>
                  <a:tab algn="l" pos="0"/>
                </a:tabLst>
              </a:pPr>
              <a:endParaRPr b="0" lang="pt-BR" sz="1400" spc="-1" strike="noStrike">
                <a:solidFill>
                  <a:srgbClr val="000000"/>
                </a:solidFill>
                <a:latin typeface="Arial"/>
                <a:ea typeface="DejaVu Sans"/>
              </a:endParaRPr>
            </a:p>
          </p:txBody>
        </p:sp>
        <p:sp>
          <p:nvSpPr>
            <p:cNvPr id="317" name="Google Shape;748;p23"/>
            <p:cNvSpPr/>
            <p:nvPr/>
          </p:nvSpPr>
          <p:spPr>
            <a:xfrm flipH="1">
              <a:off x="8421480" y="6163560"/>
              <a:ext cx="51120" cy="12960"/>
            </a:xfrm>
            <a:custGeom>
              <a:avLst/>
              <a:gdLst>
                <a:gd name="textAreaLeft" fmla="*/ -720 w 51120"/>
                <a:gd name="textAreaRight" fmla="*/ 51840 w 51120"/>
                <a:gd name="textAreaTop" fmla="*/ 0 h 12960"/>
                <a:gd name="textAreaBottom" fmla="*/ 14400 h 12960"/>
              </a:gdLst>
              <a:ahLst/>
              <a:rect l="textAreaLeft" t="textAreaTop" r="textAreaRight" b="textAreaBottom"/>
              <a:pathLst>
                <a:path w="858" h="232">
                  <a:moveTo>
                    <a:pt x="769" y="0"/>
                  </a:moveTo>
                  <a:cubicBezTo>
                    <a:pt x="749" y="0"/>
                    <a:pt x="727" y="5"/>
                    <a:pt x="708" y="8"/>
                  </a:cubicBezTo>
                  <a:cubicBezTo>
                    <a:pt x="504" y="32"/>
                    <a:pt x="307" y="94"/>
                    <a:pt x="95" y="110"/>
                  </a:cubicBezTo>
                  <a:cubicBezTo>
                    <a:pt x="47" y="110"/>
                    <a:pt x="0" y="126"/>
                    <a:pt x="0" y="181"/>
                  </a:cubicBezTo>
                  <a:cubicBezTo>
                    <a:pt x="0" y="221"/>
                    <a:pt x="38" y="232"/>
                    <a:pt x="73" y="232"/>
                  </a:cubicBezTo>
                  <a:cubicBezTo>
                    <a:pt x="86" y="232"/>
                    <a:pt x="100" y="230"/>
                    <a:pt x="110" y="228"/>
                  </a:cubicBezTo>
                  <a:cubicBezTo>
                    <a:pt x="190" y="194"/>
                    <a:pt x="275" y="179"/>
                    <a:pt x="359" y="179"/>
                  </a:cubicBezTo>
                  <a:cubicBezTo>
                    <a:pt x="432" y="179"/>
                    <a:pt x="505" y="191"/>
                    <a:pt x="574" y="212"/>
                  </a:cubicBezTo>
                  <a:cubicBezTo>
                    <a:pt x="585" y="216"/>
                    <a:pt x="596" y="218"/>
                    <a:pt x="606" y="218"/>
                  </a:cubicBezTo>
                  <a:cubicBezTo>
                    <a:pt x="657" y="218"/>
                    <a:pt x="704" y="177"/>
                    <a:pt x="763" y="157"/>
                  </a:cubicBezTo>
                  <a:cubicBezTo>
                    <a:pt x="795" y="142"/>
                    <a:pt x="858" y="118"/>
                    <a:pt x="834" y="47"/>
                  </a:cubicBezTo>
                  <a:cubicBezTo>
                    <a:pt x="825" y="10"/>
                    <a:pt x="799" y="0"/>
                    <a:pt x="769" y="0"/>
                  </a:cubicBezTo>
                  <a:close/>
                </a:path>
              </a:pathLst>
            </a:custGeom>
            <a:solidFill>
              <a:schemeClr val="accent1"/>
            </a:solidFill>
            <a:ln w="0">
              <a:noFill/>
            </a:ln>
          </p:spPr>
          <p:style>
            <a:lnRef idx="0"/>
            <a:fillRef idx="0"/>
            <a:effectRef idx="0"/>
            <a:fontRef idx="minor"/>
          </p:style>
          <p:txBody>
            <a:bodyPr lIns="90000" rIns="90000" tIns="7200" bIns="7200" anchor="ctr">
              <a:noAutofit/>
            </a:bodyPr>
            <a:p>
              <a:pPr>
                <a:lnSpc>
                  <a:spcPct val="100000"/>
                </a:lnSpc>
                <a:tabLst>
                  <a:tab algn="l" pos="0"/>
                </a:tabLst>
              </a:pPr>
              <a:endParaRPr b="0" lang="pt-BR" sz="1400" spc="-1" strike="noStrike">
                <a:solidFill>
                  <a:srgbClr val="000000"/>
                </a:solidFill>
                <a:latin typeface="Arial"/>
                <a:ea typeface="DejaVu Sans"/>
              </a:endParaRPr>
            </a:p>
          </p:txBody>
        </p:sp>
        <p:sp>
          <p:nvSpPr>
            <p:cNvPr id="318" name="Google Shape;749;p23"/>
            <p:cNvSpPr/>
            <p:nvPr/>
          </p:nvSpPr>
          <p:spPr>
            <a:xfrm flipH="1">
              <a:off x="8266680" y="6122880"/>
              <a:ext cx="19800" cy="10440"/>
            </a:xfrm>
            <a:custGeom>
              <a:avLst/>
              <a:gdLst>
                <a:gd name="textAreaLeft" fmla="*/ 720 w 19800"/>
                <a:gd name="textAreaRight" fmla="*/ 21960 w 19800"/>
                <a:gd name="textAreaTop" fmla="*/ 0 h 10440"/>
                <a:gd name="textAreaBottom" fmla="*/ 11880 h 10440"/>
              </a:gdLst>
              <a:ahLst/>
              <a:rect l="textAreaLeft" t="textAreaTop" r="textAreaRight" b="textAreaBottom"/>
              <a:pathLst>
                <a:path w="347" h="191">
                  <a:moveTo>
                    <a:pt x="292" y="1"/>
                  </a:moveTo>
                  <a:cubicBezTo>
                    <a:pt x="270" y="1"/>
                    <a:pt x="244" y="13"/>
                    <a:pt x="221" y="18"/>
                  </a:cubicBezTo>
                  <a:cubicBezTo>
                    <a:pt x="189" y="26"/>
                    <a:pt x="158" y="26"/>
                    <a:pt x="126" y="34"/>
                  </a:cubicBezTo>
                  <a:cubicBezTo>
                    <a:pt x="71" y="42"/>
                    <a:pt x="0" y="65"/>
                    <a:pt x="16" y="136"/>
                  </a:cubicBezTo>
                  <a:cubicBezTo>
                    <a:pt x="23" y="178"/>
                    <a:pt x="41" y="191"/>
                    <a:pt x="64" y="191"/>
                  </a:cubicBezTo>
                  <a:cubicBezTo>
                    <a:pt x="92" y="191"/>
                    <a:pt x="127" y="172"/>
                    <a:pt x="158" y="168"/>
                  </a:cubicBezTo>
                  <a:cubicBezTo>
                    <a:pt x="189" y="152"/>
                    <a:pt x="228" y="144"/>
                    <a:pt x="260" y="128"/>
                  </a:cubicBezTo>
                  <a:cubicBezTo>
                    <a:pt x="299" y="112"/>
                    <a:pt x="346" y="81"/>
                    <a:pt x="331" y="26"/>
                  </a:cubicBezTo>
                  <a:cubicBezTo>
                    <a:pt x="321" y="7"/>
                    <a:pt x="308" y="1"/>
                    <a:pt x="292" y="1"/>
                  </a:cubicBezTo>
                  <a:close/>
                </a:path>
              </a:pathLst>
            </a:custGeom>
            <a:solidFill>
              <a:schemeClr val="accent1"/>
            </a:solidFill>
            <a:ln w="0">
              <a:noFill/>
            </a:ln>
          </p:spPr>
          <p:style>
            <a:lnRef idx="0"/>
            <a:fillRef idx="0"/>
            <a:effectRef idx="0"/>
            <a:fontRef idx="minor"/>
          </p:style>
          <p:txBody>
            <a:bodyPr lIns="90000" rIns="90000" tIns="5760" bIns="5760" anchor="ctr">
              <a:noAutofit/>
            </a:bodyPr>
            <a:p>
              <a:pPr>
                <a:lnSpc>
                  <a:spcPct val="100000"/>
                </a:lnSpc>
                <a:tabLst>
                  <a:tab algn="l" pos="0"/>
                </a:tabLst>
              </a:pPr>
              <a:endParaRPr b="0" lang="pt-BR" sz="1400" spc="-1" strike="noStrike">
                <a:solidFill>
                  <a:srgbClr val="000000"/>
                </a:solidFill>
                <a:latin typeface="Arial"/>
                <a:ea typeface="DejaVu Sans"/>
              </a:endParaRPr>
            </a:p>
          </p:txBody>
        </p:sp>
        <p:sp>
          <p:nvSpPr>
            <p:cNvPr id="319" name="Google Shape;750;p23"/>
            <p:cNvSpPr/>
            <p:nvPr/>
          </p:nvSpPr>
          <p:spPr>
            <a:xfrm flipH="1">
              <a:off x="8218800" y="6084360"/>
              <a:ext cx="12240" cy="13680"/>
            </a:xfrm>
            <a:custGeom>
              <a:avLst/>
              <a:gdLst>
                <a:gd name="textAreaLeft" fmla="*/ -720 w 12240"/>
                <a:gd name="textAreaRight" fmla="*/ 12960 w 12240"/>
                <a:gd name="textAreaTop" fmla="*/ 0 h 13680"/>
                <a:gd name="textAreaBottom" fmla="*/ 15120 h 13680"/>
              </a:gdLst>
              <a:ahLst/>
              <a:rect l="textAreaLeft" t="textAreaTop" r="textAreaRight" b="textAreaBottom"/>
              <a:pathLst>
                <a:path w="222" h="249">
                  <a:moveTo>
                    <a:pt x="137" y="0"/>
                  </a:moveTo>
                  <a:cubicBezTo>
                    <a:pt x="86" y="0"/>
                    <a:pt x="51" y="47"/>
                    <a:pt x="24" y="111"/>
                  </a:cubicBezTo>
                  <a:cubicBezTo>
                    <a:pt x="9" y="166"/>
                    <a:pt x="1" y="237"/>
                    <a:pt x="56" y="245"/>
                  </a:cubicBezTo>
                  <a:cubicBezTo>
                    <a:pt x="67" y="248"/>
                    <a:pt x="77" y="249"/>
                    <a:pt x="86" y="249"/>
                  </a:cubicBezTo>
                  <a:cubicBezTo>
                    <a:pt x="159" y="249"/>
                    <a:pt x="193" y="173"/>
                    <a:pt x="221" y="103"/>
                  </a:cubicBezTo>
                  <a:cubicBezTo>
                    <a:pt x="221" y="80"/>
                    <a:pt x="221" y="56"/>
                    <a:pt x="221" y="33"/>
                  </a:cubicBezTo>
                  <a:cubicBezTo>
                    <a:pt x="189" y="10"/>
                    <a:pt x="161" y="0"/>
                    <a:pt x="137" y="0"/>
                  </a:cubicBezTo>
                  <a:close/>
                </a:path>
              </a:pathLst>
            </a:custGeom>
            <a:solidFill>
              <a:schemeClr val="accent1"/>
            </a:solidFill>
            <a:ln w="0">
              <a:noFill/>
            </a:ln>
          </p:spPr>
          <p:style>
            <a:lnRef idx="0"/>
            <a:fillRef idx="0"/>
            <a:effectRef idx="0"/>
            <a:fontRef idx="minor"/>
          </p:style>
          <p:txBody>
            <a:bodyPr lIns="90000" rIns="90000" tIns="7560" bIns="7560" anchor="ctr">
              <a:noAutofit/>
            </a:bodyPr>
            <a:p>
              <a:pPr>
                <a:lnSpc>
                  <a:spcPct val="100000"/>
                </a:lnSpc>
                <a:tabLst>
                  <a:tab algn="l" pos="0"/>
                </a:tabLst>
              </a:pPr>
              <a:endParaRPr b="0" lang="pt-BR" sz="1400" spc="-1" strike="noStrike">
                <a:solidFill>
                  <a:srgbClr val="000000"/>
                </a:solidFill>
                <a:latin typeface="Arial"/>
                <a:ea typeface="DejaVu Sans"/>
              </a:endParaRPr>
            </a:p>
          </p:txBody>
        </p:sp>
        <p:sp>
          <p:nvSpPr>
            <p:cNvPr id="320" name="Google Shape;751;p23"/>
            <p:cNvSpPr/>
            <p:nvPr/>
          </p:nvSpPr>
          <p:spPr>
            <a:xfrm flipH="1">
              <a:off x="8217360" y="6086160"/>
              <a:ext cx="360" cy="360"/>
            </a:xfrm>
            <a:custGeom>
              <a:avLst/>
              <a:gdLst>
                <a:gd name="textAreaLeft" fmla="*/ -5400 w 360"/>
                <a:gd name="textAreaRight" fmla="*/ 360 w 360"/>
                <a:gd name="textAreaTop" fmla="*/ 0 h 360"/>
                <a:gd name="textAreaBottom" fmla="*/ 5760 h 360"/>
              </a:gdLst>
              <a:ahLst/>
              <a:rect l="textAreaLeft" t="textAreaTop" r="textAreaRight" b="textAreaBottom"/>
              <a:pathLst>
                <a:path w="1" h="1">
                  <a:moveTo>
                    <a:pt x="0" y="1"/>
                  </a:moveTo>
                  <a:lnTo>
                    <a:pt x="0" y="1"/>
                  </a:lnTo>
                  <a:lnTo>
                    <a:pt x="0" y="1"/>
                  </a:lnTo>
                  <a:close/>
                </a:path>
              </a:pathLst>
            </a:custGeom>
            <a:solidFill>
              <a:schemeClr val="accent1"/>
            </a:solidFill>
            <a:ln w="0">
              <a:noFill/>
            </a:ln>
          </p:spPr>
          <p:style>
            <a:lnRef idx="0"/>
            <a:fillRef idx="0"/>
            <a:effectRef idx="0"/>
            <a:fontRef idx="minor"/>
          </p:style>
          <p:txBody>
            <a:bodyPr lIns="90000" rIns="90000" tIns="360" bIns="360" anchor="ctr">
              <a:noAutofit/>
            </a:bodyPr>
            <a:p>
              <a:pPr>
                <a:lnSpc>
                  <a:spcPct val="100000"/>
                </a:lnSpc>
                <a:tabLst>
                  <a:tab algn="l" pos="0"/>
                </a:tabLst>
              </a:pPr>
              <a:endParaRPr b="0" lang="pt-BR" sz="1400" spc="-1" strike="noStrike">
                <a:solidFill>
                  <a:srgbClr val="000000"/>
                </a:solidFill>
                <a:latin typeface="Arial"/>
                <a:ea typeface="DejaVu Sans"/>
              </a:endParaRPr>
            </a:p>
          </p:txBody>
        </p:sp>
        <p:sp>
          <p:nvSpPr>
            <p:cNvPr id="321" name="Google Shape;752;p23"/>
            <p:cNvSpPr/>
            <p:nvPr/>
          </p:nvSpPr>
          <p:spPr>
            <a:xfrm flipH="1">
              <a:off x="8231040" y="6103800"/>
              <a:ext cx="19800" cy="13680"/>
            </a:xfrm>
            <a:custGeom>
              <a:avLst/>
              <a:gdLst>
                <a:gd name="textAreaLeft" fmla="*/ 720 w 19800"/>
                <a:gd name="textAreaRight" fmla="*/ 21960 w 19800"/>
                <a:gd name="textAreaTop" fmla="*/ 0 h 13680"/>
                <a:gd name="textAreaBottom" fmla="*/ 15120 h 13680"/>
              </a:gdLst>
              <a:ahLst/>
              <a:rect l="textAreaLeft" t="textAreaTop" r="textAreaRight" b="textAreaBottom"/>
              <a:pathLst>
                <a:path w="347" h="249">
                  <a:moveTo>
                    <a:pt x="164" y="1"/>
                  </a:moveTo>
                  <a:cubicBezTo>
                    <a:pt x="117" y="1"/>
                    <a:pt x="72" y="34"/>
                    <a:pt x="24" y="68"/>
                  </a:cubicBezTo>
                  <a:cubicBezTo>
                    <a:pt x="0" y="75"/>
                    <a:pt x="0" y="107"/>
                    <a:pt x="16" y="123"/>
                  </a:cubicBezTo>
                  <a:cubicBezTo>
                    <a:pt x="25" y="129"/>
                    <a:pt x="34" y="131"/>
                    <a:pt x="43" y="131"/>
                  </a:cubicBezTo>
                  <a:cubicBezTo>
                    <a:pt x="75" y="131"/>
                    <a:pt x="107" y="98"/>
                    <a:pt x="139" y="98"/>
                  </a:cubicBezTo>
                  <a:cubicBezTo>
                    <a:pt x="153" y="98"/>
                    <a:pt x="167" y="105"/>
                    <a:pt x="181" y="123"/>
                  </a:cubicBezTo>
                  <a:cubicBezTo>
                    <a:pt x="189" y="162"/>
                    <a:pt x="126" y="186"/>
                    <a:pt x="166" y="248"/>
                  </a:cubicBezTo>
                  <a:cubicBezTo>
                    <a:pt x="228" y="186"/>
                    <a:pt x="346" y="154"/>
                    <a:pt x="260" y="52"/>
                  </a:cubicBezTo>
                  <a:cubicBezTo>
                    <a:pt x="226" y="15"/>
                    <a:pt x="194" y="1"/>
                    <a:pt x="164" y="1"/>
                  </a:cubicBezTo>
                  <a:close/>
                </a:path>
              </a:pathLst>
            </a:custGeom>
            <a:solidFill>
              <a:schemeClr val="accent1"/>
            </a:solidFill>
            <a:ln w="0">
              <a:noFill/>
            </a:ln>
          </p:spPr>
          <p:style>
            <a:lnRef idx="0"/>
            <a:fillRef idx="0"/>
            <a:effectRef idx="0"/>
            <a:fontRef idx="minor"/>
          </p:style>
          <p:txBody>
            <a:bodyPr lIns="90000" rIns="90000" tIns="7560" bIns="7560" anchor="ctr">
              <a:noAutofit/>
            </a:bodyPr>
            <a:p>
              <a:pPr>
                <a:lnSpc>
                  <a:spcPct val="100000"/>
                </a:lnSpc>
                <a:tabLst>
                  <a:tab algn="l" pos="0"/>
                </a:tabLst>
              </a:pPr>
              <a:endParaRPr b="0" lang="pt-BR" sz="1400" spc="-1" strike="noStrike">
                <a:solidFill>
                  <a:srgbClr val="000000"/>
                </a:solidFill>
                <a:latin typeface="Arial"/>
                <a:ea typeface="DejaVu Sans"/>
              </a:endParaRPr>
            </a:p>
          </p:txBody>
        </p:sp>
      </p:grpSp>
      <p:grpSp>
        <p:nvGrpSpPr>
          <p:cNvPr id="322" name="Google Shape;753;p23"/>
          <p:cNvGrpSpPr/>
          <p:nvPr/>
        </p:nvGrpSpPr>
        <p:grpSpPr>
          <a:xfrm>
            <a:off x="-469440" y="73440"/>
            <a:ext cx="1062000" cy="1572120"/>
            <a:chOff x="-469440" y="73440"/>
            <a:chExt cx="1062000" cy="1572120"/>
          </a:xfrm>
        </p:grpSpPr>
        <p:sp>
          <p:nvSpPr>
            <p:cNvPr id="323" name="Google Shape;754;p23"/>
            <p:cNvSpPr/>
            <p:nvPr/>
          </p:nvSpPr>
          <p:spPr>
            <a:xfrm flipH="1">
              <a:off x="-420120" y="794520"/>
              <a:ext cx="828000" cy="547200"/>
            </a:xfrm>
            <a:custGeom>
              <a:avLst/>
              <a:gdLst>
                <a:gd name="textAreaLeft" fmla="*/ 720 w 828000"/>
                <a:gd name="textAreaRight" fmla="*/ 830160 w 828000"/>
                <a:gd name="textAreaTop" fmla="*/ 0 h 547200"/>
                <a:gd name="textAreaBottom" fmla="*/ 548640 h 547200"/>
              </a:gdLst>
              <a:ahLst/>
              <a:rect l="textAreaLeft" t="textAreaTop" r="textAreaRight" b="textAreaBottom"/>
              <a:pathLst>
                <a:path w="10777" h="7129">
                  <a:moveTo>
                    <a:pt x="473" y="0"/>
                  </a:moveTo>
                  <a:cubicBezTo>
                    <a:pt x="360" y="0"/>
                    <a:pt x="251" y="81"/>
                    <a:pt x="182" y="224"/>
                  </a:cubicBezTo>
                  <a:cubicBezTo>
                    <a:pt x="80" y="452"/>
                    <a:pt x="1" y="720"/>
                    <a:pt x="103" y="979"/>
                  </a:cubicBezTo>
                  <a:cubicBezTo>
                    <a:pt x="284" y="1428"/>
                    <a:pt x="426" y="1899"/>
                    <a:pt x="528" y="2371"/>
                  </a:cubicBezTo>
                  <a:cubicBezTo>
                    <a:pt x="567" y="2576"/>
                    <a:pt x="654" y="2765"/>
                    <a:pt x="842" y="2851"/>
                  </a:cubicBezTo>
                  <a:cubicBezTo>
                    <a:pt x="1083" y="2972"/>
                    <a:pt x="1296" y="3189"/>
                    <a:pt x="1570" y="3189"/>
                  </a:cubicBezTo>
                  <a:cubicBezTo>
                    <a:pt x="1654" y="3189"/>
                    <a:pt x="1744" y="3168"/>
                    <a:pt x="1841" y="3119"/>
                  </a:cubicBezTo>
                  <a:cubicBezTo>
                    <a:pt x="1858" y="3112"/>
                    <a:pt x="1877" y="3110"/>
                    <a:pt x="1897" y="3110"/>
                  </a:cubicBezTo>
                  <a:cubicBezTo>
                    <a:pt x="1952" y="3110"/>
                    <a:pt x="2017" y="3128"/>
                    <a:pt x="2069" y="3134"/>
                  </a:cubicBezTo>
                  <a:cubicBezTo>
                    <a:pt x="2439" y="3189"/>
                    <a:pt x="2801" y="3236"/>
                    <a:pt x="3163" y="3292"/>
                  </a:cubicBezTo>
                  <a:cubicBezTo>
                    <a:pt x="3517" y="3339"/>
                    <a:pt x="3603" y="3433"/>
                    <a:pt x="3603" y="3811"/>
                  </a:cubicBezTo>
                  <a:cubicBezTo>
                    <a:pt x="3603" y="4102"/>
                    <a:pt x="3642" y="4393"/>
                    <a:pt x="3816" y="4644"/>
                  </a:cubicBezTo>
                  <a:cubicBezTo>
                    <a:pt x="3847" y="4707"/>
                    <a:pt x="3878" y="4778"/>
                    <a:pt x="3894" y="4857"/>
                  </a:cubicBezTo>
                  <a:cubicBezTo>
                    <a:pt x="4044" y="5368"/>
                    <a:pt x="4122" y="5903"/>
                    <a:pt x="4531" y="6296"/>
                  </a:cubicBezTo>
                  <a:cubicBezTo>
                    <a:pt x="4602" y="6383"/>
                    <a:pt x="4657" y="6477"/>
                    <a:pt x="4696" y="6571"/>
                  </a:cubicBezTo>
                  <a:cubicBezTo>
                    <a:pt x="4736" y="6642"/>
                    <a:pt x="4759" y="6713"/>
                    <a:pt x="4846" y="6736"/>
                  </a:cubicBezTo>
                  <a:cubicBezTo>
                    <a:pt x="5042" y="6815"/>
                    <a:pt x="5231" y="6925"/>
                    <a:pt x="5396" y="7067"/>
                  </a:cubicBezTo>
                  <a:cubicBezTo>
                    <a:pt x="5451" y="7113"/>
                    <a:pt x="5510" y="7128"/>
                    <a:pt x="5570" y="7128"/>
                  </a:cubicBezTo>
                  <a:cubicBezTo>
                    <a:pt x="5674" y="7128"/>
                    <a:pt x="5781" y="7082"/>
                    <a:pt x="5876" y="7067"/>
                  </a:cubicBezTo>
                  <a:cubicBezTo>
                    <a:pt x="5994" y="7051"/>
                    <a:pt x="6002" y="6721"/>
                    <a:pt x="5876" y="6579"/>
                  </a:cubicBezTo>
                  <a:cubicBezTo>
                    <a:pt x="5782" y="6477"/>
                    <a:pt x="5719" y="6359"/>
                    <a:pt x="5680" y="6225"/>
                  </a:cubicBezTo>
                  <a:cubicBezTo>
                    <a:pt x="5444" y="5392"/>
                    <a:pt x="5113" y="4581"/>
                    <a:pt x="4712" y="3819"/>
                  </a:cubicBezTo>
                  <a:cubicBezTo>
                    <a:pt x="4641" y="3661"/>
                    <a:pt x="4681" y="3583"/>
                    <a:pt x="4838" y="3551"/>
                  </a:cubicBezTo>
                  <a:cubicBezTo>
                    <a:pt x="4918" y="3523"/>
                    <a:pt x="5001" y="3509"/>
                    <a:pt x="5084" y="3509"/>
                  </a:cubicBezTo>
                  <a:cubicBezTo>
                    <a:pt x="5139" y="3509"/>
                    <a:pt x="5193" y="3515"/>
                    <a:pt x="5247" y="3528"/>
                  </a:cubicBezTo>
                  <a:cubicBezTo>
                    <a:pt x="5758" y="3701"/>
                    <a:pt x="6301" y="3693"/>
                    <a:pt x="6836" y="3748"/>
                  </a:cubicBezTo>
                  <a:cubicBezTo>
                    <a:pt x="7237" y="3787"/>
                    <a:pt x="7371" y="3905"/>
                    <a:pt x="7457" y="4290"/>
                  </a:cubicBezTo>
                  <a:cubicBezTo>
                    <a:pt x="7607" y="5006"/>
                    <a:pt x="8000" y="5580"/>
                    <a:pt x="8456" y="6123"/>
                  </a:cubicBezTo>
                  <a:cubicBezTo>
                    <a:pt x="8544" y="6226"/>
                    <a:pt x="8667" y="6281"/>
                    <a:pt x="8799" y="6281"/>
                  </a:cubicBezTo>
                  <a:cubicBezTo>
                    <a:pt x="8808" y="6281"/>
                    <a:pt x="8817" y="6281"/>
                    <a:pt x="8826" y="6280"/>
                  </a:cubicBezTo>
                  <a:cubicBezTo>
                    <a:pt x="8928" y="6280"/>
                    <a:pt x="9007" y="6233"/>
                    <a:pt x="8975" y="6107"/>
                  </a:cubicBezTo>
                  <a:cubicBezTo>
                    <a:pt x="8857" y="5683"/>
                    <a:pt x="8786" y="5242"/>
                    <a:pt x="8472" y="4896"/>
                  </a:cubicBezTo>
                  <a:cubicBezTo>
                    <a:pt x="8432" y="4849"/>
                    <a:pt x="8401" y="4802"/>
                    <a:pt x="8369" y="4747"/>
                  </a:cubicBezTo>
                  <a:cubicBezTo>
                    <a:pt x="8338" y="4692"/>
                    <a:pt x="8338" y="4621"/>
                    <a:pt x="8369" y="4566"/>
                  </a:cubicBezTo>
                  <a:cubicBezTo>
                    <a:pt x="8395" y="4535"/>
                    <a:pt x="8433" y="4518"/>
                    <a:pt x="8472" y="4518"/>
                  </a:cubicBezTo>
                  <a:cubicBezTo>
                    <a:pt x="8494" y="4518"/>
                    <a:pt x="8515" y="4523"/>
                    <a:pt x="8535" y="4534"/>
                  </a:cubicBezTo>
                  <a:cubicBezTo>
                    <a:pt x="8607" y="4563"/>
                    <a:pt x="8676" y="4574"/>
                    <a:pt x="8746" y="4574"/>
                  </a:cubicBezTo>
                  <a:cubicBezTo>
                    <a:pt x="8829" y="4574"/>
                    <a:pt x="8913" y="4559"/>
                    <a:pt x="9007" y="4542"/>
                  </a:cubicBezTo>
                  <a:cubicBezTo>
                    <a:pt x="9150" y="4520"/>
                    <a:pt x="9293" y="4505"/>
                    <a:pt x="9434" y="4505"/>
                  </a:cubicBezTo>
                  <a:cubicBezTo>
                    <a:pt x="9797" y="4505"/>
                    <a:pt x="10142" y="4602"/>
                    <a:pt x="10414" y="4920"/>
                  </a:cubicBezTo>
                  <a:cubicBezTo>
                    <a:pt x="10435" y="4948"/>
                    <a:pt x="10466" y="4962"/>
                    <a:pt x="10496" y="4962"/>
                  </a:cubicBezTo>
                  <a:cubicBezTo>
                    <a:pt x="10525" y="4962"/>
                    <a:pt x="10553" y="4950"/>
                    <a:pt x="10572" y="4928"/>
                  </a:cubicBezTo>
                  <a:cubicBezTo>
                    <a:pt x="10768" y="4762"/>
                    <a:pt x="10776" y="4456"/>
                    <a:pt x="10580" y="4290"/>
                  </a:cubicBezTo>
                  <a:cubicBezTo>
                    <a:pt x="10147" y="3952"/>
                    <a:pt x="9754" y="3606"/>
                    <a:pt x="9549" y="3063"/>
                  </a:cubicBezTo>
                  <a:cubicBezTo>
                    <a:pt x="9486" y="2890"/>
                    <a:pt x="9345" y="2749"/>
                    <a:pt x="9172" y="2686"/>
                  </a:cubicBezTo>
                  <a:cubicBezTo>
                    <a:pt x="8920" y="2599"/>
                    <a:pt x="8668" y="2544"/>
                    <a:pt x="8417" y="2489"/>
                  </a:cubicBezTo>
                  <a:cubicBezTo>
                    <a:pt x="8377" y="2481"/>
                    <a:pt x="8338" y="2478"/>
                    <a:pt x="8300" y="2478"/>
                  </a:cubicBezTo>
                  <a:cubicBezTo>
                    <a:pt x="8261" y="2478"/>
                    <a:pt x="8224" y="2481"/>
                    <a:pt x="8189" y="2489"/>
                  </a:cubicBezTo>
                  <a:cubicBezTo>
                    <a:pt x="7905" y="2536"/>
                    <a:pt x="7850" y="2615"/>
                    <a:pt x="7905" y="2890"/>
                  </a:cubicBezTo>
                  <a:cubicBezTo>
                    <a:pt x="7929" y="3056"/>
                    <a:pt x="8016" y="3221"/>
                    <a:pt x="7858" y="3362"/>
                  </a:cubicBezTo>
                  <a:cubicBezTo>
                    <a:pt x="7701" y="3339"/>
                    <a:pt x="7638" y="3197"/>
                    <a:pt x="7536" y="3111"/>
                  </a:cubicBezTo>
                  <a:cubicBezTo>
                    <a:pt x="7486" y="3061"/>
                    <a:pt x="7426" y="3025"/>
                    <a:pt x="7371" y="3025"/>
                  </a:cubicBezTo>
                  <a:cubicBezTo>
                    <a:pt x="7321" y="3025"/>
                    <a:pt x="7275" y="3055"/>
                    <a:pt x="7245" y="3134"/>
                  </a:cubicBezTo>
                  <a:cubicBezTo>
                    <a:pt x="7167" y="3346"/>
                    <a:pt x="7028" y="3412"/>
                    <a:pt x="6875" y="3412"/>
                  </a:cubicBezTo>
                  <a:cubicBezTo>
                    <a:pt x="6795" y="3412"/>
                    <a:pt x="6712" y="3394"/>
                    <a:pt x="6631" y="3370"/>
                  </a:cubicBezTo>
                  <a:cubicBezTo>
                    <a:pt x="6183" y="3221"/>
                    <a:pt x="5703" y="3229"/>
                    <a:pt x="5247" y="3087"/>
                  </a:cubicBezTo>
                  <a:cubicBezTo>
                    <a:pt x="5114" y="3044"/>
                    <a:pt x="4981" y="2966"/>
                    <a:pt x="4840" y="2966"/>
                  </a:cubicBezTo>
                  <a:cubicBezTo>
                    <a:pt x="4773" y="2966"/>
                    <a:pt x="4705" y="2984"/>
                    <a:pt x="4633" y="3032"/>
                  </a:cubicBezTo>
                  <a:cubicBezTo>
                    <a:pt x="4620" y="3043"/>
                    <a:pt x="4604" y="3048"/>
                    <a:pt x="4588" y="3048"/>
                  </a:cubicBezTo>
                  <a:cubicBezTo>
                    <a:pt x="4560" y="3048"/>
                    <a:pt x="4534" y="3031"/>
                    <a:pt x="4523" y="3001"/>
                  </a:cubicBezTo>
                  <a:cubicBezTo>
                    <a:pt x="4461" y="2803"/>
                    <a:pt x="4336" y="2765"/>
                    <a:pt x="4201" y="2765"/>
                  </a:cubicBezTo>
                  <a:cubicBezTo>
                    <a:pt x="4114" y="2765"/>
                    <a:pt x="4024" y="2780"/>
                    <a:pt x="3941" y="2780"/>
                  </a:cubicBezTo>
                  <a:cubicBezTo>
                    <a:pt x="3819" y="2780"/>
                    <a:pt x="3697" y="2781"/>
                    <a:pt x="3575" y="2781"/>
                  </a:cubicBezTo>
                  <a:cubicBezTo>
                    <a:pt x="3207" y="2781"/>
                    <a:pt x="2838" y="2772"/>
                    <a:pt x="2478" y="2702"/>
                  </a:cubicBezTo>
                  <a:cubicBezTo>
                    <a:pt x="2321" y="2670"/>
                    <a:pt x="2109" y="2694"/>
                    <a:pt x="2069" y="2474"/>
                  </a:cubicBezTo>
                  <a:cubicBezTo>
                    <a:pt x="2014" y="2120"/>
                    <a:pt x="1566" y="1970"/>
                    <a:pt x="1605" y="1569"/>
                  </a:cubicBezTo>
                  <a:cubicBezTo>
                    <a:pt x="1605" y="1545"/>
                    <a:pt x="1542" y="1490"/>
                    <a:pt x="1503" y="1483"/>
                  </a:cubicBezTo>
                  <a:cubicBezTo>
                    <a:pt x="1346" y="1483"/>
                    <a:pt x="1377" y="1388"/>
                    <a:pt x="1409" y="1302"/>
                  </a:cubicBezTo>
                  <a:cubicBezTo>
                    <a:pt x="1432" y="1223"/>
                    <a:pt x="1425" y="1144"/>
                    <a:pt x="1393" y="1074"/>
                  </a:cubicBezTo>
                  <a:cubicBezTo>
                    <a:pt x="1220" y="696"/>
                    <a:pt x="945" y="389"/>
                    <a:pt x="669" y="90"/>
                  </a:cubicBezTo>
                  <a:cubicBezTo>
                    <a:pt x="608" y="29"/>
                    <a:pt x="540" y="0"/>
                    <a:pt x="473" y="0"/>
                  </a:cubicBezTo>
                  <a:close/>
                </a:path>
              </a:pathLst>
            </a:custGeom>
            <a:solidFill>
              <a:schemeClr val="accent1"/>
            </a:solidFill>
            <a:ln w="0">
              <a:noFill/>
            </a:ln>
          </p:spPr>
          <p:style>
            <a:lnRef idx="0"/>
            <a:fillRef idx="0"/>
            <a:effectRef idx="0"/>
            <a:fontRef idx="minor"/>
          </p:style>
          <p:txBody>
            <a:bodyPr lIns="90000" rIns="90000" tIns="91440" bIns="91440" anchor="ctr">
              <a:noAutofit/>
            </a:bodyPr>
            <a:p>
              <a:pPr>
                <a:lnSpc>
                  <a:spcPct val="100000"/>
                </a:lnSpc>
                <a:tabLst>
                  <a:tab algn="l" pos="0"/>
                </a:tabLst>
              </a:pPr>
              <a:endParaRPr b="0" lang="pt-BR" sz="1400" spc="-1" strike="noStrike">
                <a:solidFill>
                  <a:srgbClr val="000000"/>
                </a:solidFill>
                <a:latin typeface="Arial"/>
                <a:ea typeface="DejaVu Sans"/>
              </a:endParaRPr>
            </a:p>
          </p:txBody>
        </p:sp>
        <p:sp>
          <p:nvSpPr>
            <p:cNvPr id="324" name="Google Shape;755;p23"/>
            <p:cNvSpPr/>
            <p:nvPr/>
          </p:nvSpPr>
          <p:spPr>
            <a:xfrm flipH="1">
              <a:off x="48240" y="441360"/>
              <a:ext cx="189720" cy="259560"/>
            </a:xfrm>
            <a:custGeom>
              <a:avLst/>
              <a:gdLst>
                <a:gd name="textAreaLeft" fmla="*/ 720 w 189720"/>
                <a:gd name="textAreaRight" fmla="*/ 191880 w 189720"/>
                <a:gd name="textAreaTop" fmla="*/ 0 h 259560"/>
                <a:gd name="textAreaBottom" fmla="*/ 261000 h 259560"/>
              </a:gdLst>
              <a:ahLst/>
              <a:rect l="textAreaLeft" t="textAreaTop" r="textAreaRight" b="textAreaBottom"/>
              <a:pathLst>
                <a:path w="2486" h="3390">
                  <a:moveTo>
                    <a:pt x="560" y="0"/>
                  </a:moveTo>
                  <a:cubicBezTo>
                    <a:pt x="454" y="0"/>
                    <a:pt x="346" y="29"/>
                    <a:pt x="220" y="100"/>
                  </a:cubicBezTo>
                  <a:cubicBezTo>
                    <a:pt x="16" y="210"/>
                    <a:pt x="0" y="312"/>
                    <a:pt x="95" y="493"/>
                  </a:cubicBezTo>
                  <a:cubicBezTo>
                    <a:pt x="260" y="792"/>
                    <a:pt x="441" y="1091"/>
                    <a:pt x="574" y="1406"/>
                  </a:cubicBezTo>
                  <a:cubicBezTo>
                    <a:pt x="787" y="1893"/>
                    <a:pt x="1007" y="2373"/>
                    <a:pt x="1353" y="2782"/>
                  </a:cubicBezTo>
                  <a:cubicBezTo>
                    <a:pt x="1471" y="2923"/>
                    <a:pt x="1613" y="3034"/>
                    <a:pt x="1691" y="3207"/>
                  </a:cubicBezTo>
                  <a:cubicBezTo>
                    <a:pt x="1754" y="3332"/>
                    <a:pt x="1838" y="3390"/>
                    <a:pt x="1938" y="3390"/>
                  </a:cubicBezTo>
                  <a:cubicBezTo>
                    <a:pt x="2002" y="3390"/>
                    <a:pt x="2072" y="3367"/>
                    <a:pt x="2147" y="3325"/>
                  </a:cubicBezTo>
                  <a:cubicBezTo>
                    <a:pt x="2446" y="3152"/>
                    <a:pt x="2486" y="2955"/>
                    <a:pt x="2289" y="2632"/>
                  </a:cubicBezTo>
                  <a:cubicBezTo>
                    <a:pt x="2163" y="2428"/>
                    <a:pt x="1778" y="2302"/>
                    <a:pt x="2069" y="1956"/>
                  </a:cubicBezTo>
                  <a:cubicBezTo>
                    <a:pt x="2077" y="1940"/>
                    <a:pt x="2045" y="1870"/>
                    <a:pt x="2014" y="1830"/>
                  </a:cubicBezTo>
                  <a:cubicBezTo>
                    <a:pt x="1927" y="1744"/>
                    <a:pt x="1919" y="1610"/>
                    <a:pt x="1982" y="1508"/>
                  </a:cubicBezTo>
                  <a:cubicBezTo>
                    <a:pt x="2014" y="1429"/>
                    <a:pt x="1998" y="1343"/>
                    <a:pt x="1943" y="1280"/>
                  </a:cubicBezTo>
                  <a:cubicBezTo>
                    <a:pt x="1660" y="894"/>
                    <a:pt x="1573" y="375"/>
                    <a:pt x="1038" y="139"/>
                  </a:cubicBezTo>
                  <a:cubicBezTo>
                    <a:pt x="857" y="60"/>
                    <a:pt x="712" y="0"/>
                    <a:pt x="560" y="0"/>
                  </a:cubicBezTo>
                  <a:close/>
                </a:path>
              </a:pathLst>
            </a:custGeom>
            <a:solidFill>
              <a:schemeClr val="accent1"/>
            </a:solidFill>
            <a:ln w="0">
              <a:noFill/>
            </a:ln>
          </p:spPr>
          <p:style>
            <a:lnRef idx="0"/>
            <a:fillRef idx="0"/>
            <a:effectRef idx="0"/>
            <a:fontRef idx="minor"/>
          </p:style>
          <p:txBody>
            <a:bodyPr lIns="90000" rIns="90000" tIns="91440" bIns="91440" anchor="ctr">
              <a:noAutofit/>
            </a:bodyPr>
            <a:p>
              <a:pPr>
                <a:lnSpc>
                  <a:spcPct val="100000"/>
                </a:lnSpc>
                <a:tabLst>
                  <a:tab algn="l" pos="0"/>
                </a:tabLst>
              </a:pPr>
              <a:endParaRPr b="0" lang="pt-BR" sz="1400" spc="-1" strike="noStrike">
                <a:solidFill>
                  <a:srgbClr val="000000"/>
                </a:solidFill>
                <a:latin typeface="Arial"/>
                <a:ea typeface="DejaVu Sans"/>
              </a:endParaRPr>
            </a:p>
          </p:txBody>
        </p:sp>
        <p:sp>
          <p:nvSpPr>
            <p:cNvPr id="325" name="Google Shape;756;p23"/>
            <p:cNvSpPr/>
            <p:nvPr/>
          </p:nvSpPr>
          <p:spPr>
            <a:xfrm flipH="1">
              <a:off x="-244800" y="636840"/>
              <a:ext cx="183960" cy="291240"/>
            </a:xfrm>
            <a:custGeom>
              <a:avLst/>
              <a:gdLst>
                <a:gd name="textAreaLeft" fmla="*/ -720 w 183960"/>
                <a:gd name="textAreaRight" fmla="*/ 184680 w 183960"/>
                <a:gd name="textAreaTop" fmla="*/ 0 h 291240"/>
                <a:gd name="textAreaBottom" fmla="*/ 292680 h 291240"/>
              </a:gdLst>
              <a:ahLst/>
              <a:rect l="textAreaLeft" t="textAreaTop" r="textAreaRight" b="textAreaBottom"/>
              <a:pathLst>
                <a:path w="2408" h="3803">
                  <a:moveTo>
                    <a:pt x="299" y="0"/>
                  </a:moveTo>
                  <a:cubicBezTo>
                    <a:pt x="111" y="0"/>
                    <a:pt x="1" y="79"/>
                    <a:pt x="32" y="330"/>
                  </a:cubicBezTo>
                  <a:cubicBezTo>
                    <a:pt x="63" y="433"/>
                    <a:pt x="95" y="535"/>
                    <a:pt x="103" y="637"/>
                  </a:cubicBezTo>
                  <a:cubicBezTo>
                    <a:pt x="119" y="865"/>
                    <a:pt x="331" y="1007"/>
                    <a:pt x="347" y="1227"/>
                  </a:cubicBezTo>
                  <a:cubicBezTo>
                    <a:pt x="362" y="1447"/>
                    <a:pt x="394" y="1652"/>
                    <a:pt x="567" y="1809"/>
                  </a:cubicBezTo>
                  <a:cubicBezTo>
                    <a:pt x="622" y="1848"/>
                    <a:pt x="645" y="1911"/>
                    <a:pt x="630" y="1974"/>
                  </a:cubicBezTo>
                  <a:cubicBezTo>
                    <a:pt x="543" y="2265"/>
                    <a:pt x="732" y="2423"/>
                    <a:pt x="929" y="2580"/>
                  </a:cubicBezTo>
                  <a:cubicBezTo>
                    <a:pt x="1133" y="2729"/>
                    <a:pt x="1306" y="2918"/>
                    <a:pt x="1440" y="3138"/>
                  </a:cubicBezTo>
                  <a:cubicBezTo>
                    <a:pt x="1613" y="3445"/>
                    <a:pt x="1967" y="3547"/>
                    <a:pt x="2211" y="3783"/>
                  </a:cubicBezTo>
                  <a:cubicBezTo>
                    <a:pt x="2228" y="3796"/>
                    <a:pt x="2250" y="3802"/>
                    <a:pt x="2274" y="3802"/>
                  </a:cubicBezTo>
                  <a:cubicBezTo>
                    <a:pt x="2294" y="3802"/>
                    <a:pt x="2315" y="3798"/>
                    <a:pt x="2337" y="3791"/>
                  </a:cubicBezTo>
                  <a:cubicBezTo>
                    <a:pt x="2407" y="3760"/>
                    <a:pt x="2384" y="3697"/>
                    <a:pt x="2376" y="3634"/>
                  </a:cubicBezTo>
                  <a:cubicBezTo>
                    <a:pt x="2352" y="3532"/>
                    <a:pt x="2352" y="3406"/>
                    <a:pt x="2266" y="3343"/>
                  </a:cubicBezTo>
                  <a:cubicBezTo>
                    <a:pt x="2101" y="3217"/>
                    <a:pt x="2077" y="3036"/>
                    <a:pt x="2030" y="2863"/>
                  </a:cubicBezTo>
                  <a:cubicBezTo>
                    <a:pt x="1920" y="2391"/>
                    <a:pt x="1786" y="1927"/>
                    <a:pt x="1676" y="1455"/>
                  </a:cubicBezTo>
                  <a:cubicBezTo>
                    <a:pt x="1566" y="968"/>
                    <a:pt x="1283" y="535"/>
                    <a:pt x="889" y="228"/>
                  </a:cubicBezTo>
                  <a:cubicBezTo>
                    <a:pt x="724" y="87"/>
                    <a:pt x="512" y="8"/>
                    <a:pt x="299" y="0"/>
                  </a:cubicBezTo>
                  <a:close/>
                </a:path>
              </a:pathLst>
            </a:custGeom>
            <a:solidFill>
              <a:schemeClr val="accent1"/>
            </a:solidFill>
            <a:ln w="0">
              <a:noFill/>
            </a:ln>
          </p:spPr>
          <p:style>
            <a:lnRef idx="0"/>
            <a:fillRef idx="0"/>
            <a:effectRef idx="0"/>
            <a:fontRef idx="minor"/>
          </p:style>
          <p:txBody>
            <a:bodyPr lIns="90000" rIns="90000" tIns="91440" bIns="91440" anchor="ctr">
              <a:noAutofit/>
            </a:bodyPr>
            <a:p>
              <a:pPr>
                <a:lnSpc>
                  <a:spcPct val="100000"/>
                </a:lnSpc>
                <a:tabLst>
                  <a:tab algn="l" pos="0"/>
                </a:tabLst>
              </a:pPr>
              <a:endParaRPr b="0" lang="pt-BR" sz="1400" spc="-1" strike="noStrike">
                <a:solidFill>
                  <a:srgbClr val="000000"/>
                </a:solidFill>
                <a:latin typeface="Arial"/>
                <a:ea typeface="DejaVu Sans"/>
              </a:endParaRPr>
            </a:p>
          </p:txBody>
        </p:sp>
        <p:sp>
          <p:nvSpPr>
            <p:cNvPr id="326" name="Google Shape;757;p23"/>
            <p:cNvSpPr/>
            <p:nvPr/>
          </p:nvSpPr>
          <p:spPr>
            <a:xfrm flipH="1">
              <a:off x="-173880" y="374400"/>
              <a:ext cx="171720" cy="182520"/>
            </a:xfrm>
            <a:custGeom>
              <a:avLst/>
              <a:gdLst>
                <a:gd name="textAreaLeft" fmla="*/ -720 w 171720"/>
                <a:gd name="textAreaRight" fmla="*/ 172440 w 171720"/>
                <a:gd name="textAreaTop" fmla="*/ 0 h 182520"/>
                <a:gd name="textAreaBottom" fmla="*/ 183960 h 182520"/>
              </a:gdLst>
              <a:ahLst/>
              <a:rect l="textAreaLeft" t="textAreaTop" r="textAreaRight" b="textAreaBottom"/>
              <a:pathLst>
                <a:path w="2251" h="2388">
                  <a:moveTo>
                    <a:pt x="1159" y="0"/>
                  </a:moveTo>
                  <a:cubicBezTo>
                    <a:pt x="1096" y="0"/>
                    <a:pt x="1032" y="27"/>
                    <a:pt x="976" y="83"/>
                  </a:cubicBezTo>
                  <a:cubicBezTo>
                    <a:pt x="830" y="221"/>
                    <a:pt x="715" y="359"/>
                    <a:pt x="498" y="359"/>
                  </a:cubicBezTo>
                  <a:cubicBezTo>
                    <a:pt x="492" y="359"/>
                    <a:pt x="486" y="359"/>
                    <a:pt x="480" y="358"/>
                  </a:cubicBezTo>
                  <a:cubicBezTo>
                    <a:pt x="444" y="490"/>
                    <a:pt x="401" y="535"/>
                    <a:pt x="354" y="535"/>
                  </a:cubicBezTo>
                  <a:cubicBezTo>
                    <a:pt x="271" y="535"/>
                    <a:pt x="179" y="388"/>
                    <a:pt x="103" y="343"/>
                  </a:cubicBezTo>
                  <a:lnTo>
                    <a:pt x="103" y="343"/>
                  </a:lnTo>
                  <a:cubicBezTo>
                    <a:pt x="1" y="783"/>
                    <a:pt x="40" y="1153"/>
                    <a:pt x="292" y="1507"/>
                  </a:cubicBezTo>
                  <a:cubicBezTo>
                    <a:pt x="386" y="1648"/>
                    <a:pt x="433" y="1806"/>
                    <a:pt x="441" y="1979"/>
                  </a:cubicBezTo>
                  <a:cubicBezTo>
                    <a:pt x="449" y="2166"/>
                    <a:pt x="572" y="2330"/>
                    <a:pt x="758" y="2386"/>
                  </a:cubicBezTo>
                  <a:lnTo>
                    <a:pt x="758" y="2386"/>
                  </a:lnTo>
                  <a:cubicBezTo>
                    <a:pt x="980" y="2257"/>
                    <a:pt x="1203" y="2171"/>
                    <a:pt x="1455" y="2171"/>
                  </a:cubicBezTo>
                  <a:cubicBezTo>
                    <a:pt x="1524" y="2171"/>
                    <a:pt x="1595" y="2178"/>
                    <a:pt x="1668" y="2191"/>
                  </a:cubicBezTo>
                  <a:cubicBezTo>
                    <a:pt x="1720" y="2200"/>
                    <a:pt x="1766" y="2204"/>
                    <a:pt x="1805" y="2204"/>
                  </a:cubicBezTo>
                  <a:cubicBezTo>
                    <a:pt x="2010" y="2204"/>
                    <a:pt x="2050" y="2081"/>
                    <a:pt x="1991" y="1798"/>
                  </a:cubicBezTo>
                  <a:cubicBezTo>
                    <a:pt x="1975" y="1743"/>
                    <a:pt x="1975" y="1703"/>
                    <a:pt x="2038" y="1695"/>
                  </a:cubicBezTo>
                  <a:cubicBezTo>
                    <a:pt x="2250" y="1664"/>
                    <a:pt x="2164" y="1546"/>
                    <a:pt x="2124" y="1428"/>
                  </a:cubicBezTo>
                  <a:cubicBezTo>
                    <a:pt x="1975" y="980"/>
                    <a:pt x="1676" y="602"/>
                    <a:pt x="1432" y="193"/>
                  </a:cubicBezTo>
                  <a:cubicBezTo>
                    <a:pt x="1364" y="71"/>
                    <a:pt x="1262" y="0"/>
                    <a:pt x="1159" y="0"/>
                  </a:cubicBezTo>
                  <a:close/>
                  <a:moveTo>
                    <a:pt x="758" y="2386"/>
                  </a:moveTo>
                  <a:lnTo>
                    <a:pt x="758" y="2386"/>
                  </a:lnTo>
                  <a:cubicBezTo>
                    <a:pt x="757" y="2387"/>
                    <a:pt x="757" y="2387"/>
                    <a:pt x="756" y="2388"/>
                  </a:cubicBezTo>
                  <a:lnTo>
                    <a:pt x="764" y="2388"/>
                  </a:lnTo>
                  <a:cubicBezTo>
                    <a:pt x="762" y="2387"/>
                    <a:pt x="760" y="2387"/>
                    <a:pt x="758" y="2386"/>
                  </a:cubicBezTo>
                  <a:close/>
                </a:path>
              </a:pathLst>
            </a:custGeom>
            <a:solidFill>
              <a:schemeClr val="accent1"/>
            </a:solidFill>
            <a:ln w="0">
              <a:noFill/>
            </a:ln>
          </p:spPr>
          <p:style>
            <a:lnRef idx="0"/>
            <a:fillRef idx="0"/>
            <a:effectRef idx="0"/>
            <a:fontRef idx="minor"/>
          </p:style>
          <p:txBody>
            <a:bodyPr lIns="90000" rIns="90000" tIns="91440" bIns="91440" anchor="ctr">
              <a:noAutofit/>
            </a:bodyPr>
            <a:p>
              <a:pPr>
                <a:lnSpc>
                  <a:spcPct val="100000"/>
                </a:lnSpc>
                <a:tabLst>
                  <a:tab algn="l" pos="0"/>
                </a:tabLst>
              </a:pPr>
              <a:endParaRPr b="0" lang="pt-BR" sz="1400" spc="-1" strike="noStrike">
                <a:solidFill>
                  <a:srgbClr val="000000"/>
                </a:solidFill>
                <a:latin typeface="Arial"/>
                <a:ea typeface="DejaVu Sans"/>
              </a:endParaRPr>
            </a:p>
          </p:txBody>
        </p:sp>
        <p:sp>
          <p:nvSpPr>
            <p:cNvPr id="327" name="Google Shape;758;p23"/>
            <p:cNvSpPr/>
            <p:nvPr/>
          </p:nvSpPr>
          <p:spPr>
            <a:xfrm flipH="1">
              <a:off x="179640" y="495720"/>
              <a:ext cx="207000" cy="243360"/>
            </a:xfrm>
            <a:custGeom>
              <a:avLst/>
              <a:gdLst>
                <a:gd name="textAreaLeft" fmla="*/ 720 w 207000"/>
                <a:gd name="textAreaRight" fmla="*/ 209160 w 207000"/>
                <a:gd name="textAreaTop" fmla="*/ 0 h 243360"/>
                <a:gd name="textAreaBottom" fmla="*/ 244800 h 243360"/>
              </a:gdLst>
              <a:ahLst/>
              <a:rect l="textAreaLeft" t="textAreaTop" r="textAreaRight" b="textAreaBottom"/>
              <a:pathLst>
                <a:path w="2706" h="3180">
                  <a:moveTo>
                    <a:pt x="276" y="0"/>
                  </a:moveTo>
                  <a:cubicBezTo>
                    <a:pt x="268" y="0"/>
                    <a:pt x="260" y="0"/>
                    <a:pt x="252" y="1"/>
                  </a:cubicBezTo>
                  <a:cubicBezTo>
                    <a:pt x="71" y="8"/>
                    <a:pt x="0" y="87"/>
                    <a:pt x="95" y="221"/>
                  </a:cubicBezTo>
                  <a:cubicBezTo>
                    <a:pt x="409" y="716"/>
                    <a:pt x="519" y="1314"/>
                    <a:pt x="913" y="1786"/>
                  </a:cubicBezTo>
                  <a:cubicBezTo>
                    <a:pt x="1274" y="2218"/>
                    <a:pt x="1628" y="2651"/>
                    <a:pt x="2006" y="3068"/>
                  </a:cubicBezTo>
                  <a:cubicBezTo>
                    <a:pt x="2084" y="3152"/>
                    <a:pt x="2156" y="3180"/>
                    <a:pt x="2239" y="3180"/>
                  </a:cubicBezTo>
                  <a:cubicBezTo>
                    <a:pt x="2281" y="3180"/>
                    <a:pt x="2326" y="3173"/>
                    <a:pt x="2375" y="3162"/>
                  </a:cubicBezTo>
                  <a:cubicBezTo>
                    <a:pt x="2604" y="3123"/>
                    <a:pt x="2643" y="2950"/>
                    <a:pt x="2706" y="2738"/>
                  </a:cubicBezTo>
                  <a:cubicBezTo>
                    <a:pt x="2375" y="2730"/>
                    <a:pt x="2281" y="2360"/>
                    <a:pt x="1966" y="2250"/>
                  </a:cubicBezTo>
                  <a:cubicBezTo>
                    <a:pt x="2061" y="2187"/>
                    <a:pt x="2265" y="2108"/>
                    <a:pt x="2257" y="2069"/>
                  </a:cubicBezTo>
                  <a:cubicBezTo>
                    <a:pt x="2218" y="1865"/>
                    <a:pt x="2281" y="1644"/>
                    <a:pt x="2187" y="1448"/>
                  </a:cubicBezTo>
                  <a:cubicBezTo>
                    <a:pt x="2108" y="1275"/>
                    <a:pt x="1966" y="1322"/>
                    <a:pt x="1841" y="1306"/>
                  </a:cubicBezTo>
                  <a:cubicBezTo>
                    <a:pt x="1683" y="1283"/>
                    <a:pt x="1416" y="889"/>
                    <a:pt x="1495" y="818"/>
                  </a:cubicBezTo>
                  <a:cubicBezTo>
                    <a:pt x="1691" y="645"/>
                    <a:pt x="1565" y="559"/>
                    <a:pt x="1447" y="457"/>
                  </a:cubicBezTo>
                  <a:cubicBezTo>
                    <a:pt x="1333" y="357"/>
                    <a:pt x="1344" y="110"/>
                    <a:pt x="1201" y="110"/>
                  </a:cubicBezTo>
                  <a:cubicBezTo>
                    <a:pt x="1197" y="110"/>
                    <a:pt x="1192" y="110"/>
                    <a:pt x="1188" y="111"/>
                  </a:cubicBezTo>
                  <a:cubicBezTo>
                    <a:pt x="1156" y="114"/>
                    <a:pt x="1125" y="115"/>
                    <a:pt x="1094" y="115"/>
                  </a:cubicBezTo>
                  <a:cubicBezTo>
                    <a:pt x="810" y="115"/>
                    <a:pt x="552" y="0"/>
                    <a:pt x="276" y="0"/>
                  </a:cubicBezTo>
                  <a:close/>
                </a:path>
              </a:pathLst>
            </a:custGeom>
            <a:solidFill>
              <a:schemeClr val="accent1"/>
            </a:solidFill>
            <a:ln w="0">
              <a:noFill/>
            </a:ln>
          </p:spPr>
          <p:style>
            <a:lnRef idx="0"/>
            <a:fillRef idx="0"/>
            <a:effectRef idx="0"/>
            <a:fontRef idx="minor"/>
          </p:style>
          <p:txBody>
            <a:bodyPr lIns="90000" rIns="90000" tIns="91440" bIns="91440" anchor="ctr">
              <a:noAutofit/>
            </a:bodyPr>
            <a:p>
              <a:pPr>
                <a:lnSpc>
                  <a:spcPct val="100000"/>
                </a:lnSpc>
                <a:tabLst>
                  <a:tab algn="l" pos="0"/>
                </a:tabLst>
              </a:pPr>
              <a:endParaRPr b="0" lang="pt-BR" sz="1400" spc="-1" strike="noStrike">
                <a:solidFill>
                  <a:srgbClr val="000000"/>
                </a:solidFill>
                <a:latin typeface="Arial"/>
                <a:ea typeface="DejaVu Sans"/>
              </a:endParaRPr>
            </a:p>
          </p:txBody>
        </p:sp>
        <p:sp>
          <p:nvSpPr>
            <p:cNvPr id="328" name="Google Shape;759;p23"/>
            <p:cNvSpPr/>
            <p:nvPr/>
          </p:nvSpPr>
          <p:spPr>
            <a:xfrm flipH="1">
              <a:off x="131760" y="73440"/>
              <a:ext cx="129240" cy="208080"/>
            </a:xfrm>
            <a:custGeom>
              <a:avLst/>
              <a:gdLst>
                <a:gd name="textAreaLeft" fmla="*/ 720 w 129240"/>
                <a:gd name="textAreaRight" fmla="*/ 131400 w 129240"/>
                <a:gd name="textAreaTop" fmla="*/ 0 h 208080"/>
                <a:gd name="textAreaBottom" fmla="*/ 209520 h 208080"/>
              </a:gdLst>
              <a:ahLst/>
              <a:rect l="textAreaLeft" t="textAreaTop" r="textAreaRight" b="textAreaBottom"/>
              <a:pathLst>
                <a:path w="1700" h="2721">
                  <a:moveTo>
                    <a:pt x="497" y="1"/>
                  </a:moveTo>
                  <a:cubicBezTo>
                    <a:pt x="331" y="1"/>
                    <a:pt x="207" y="89"/>
                    <a:pt x="118" y="266"/>
                  </a:cubicBezTo>
                  <a:cubicBezTo>
                    <a:pt x="40" y="423"/>
                    <a:pt x="0" y="589"/>
                    <a:pt x="16" y="762"/>
                  </a:cubicBezTo>
                  <a:cubicBezTo>
                    <a:pt x="24" y="864"/>
                    <a:pt x="32" y="974"/>
                    <a:pt x="47" y="1076"/>
                  </a:cubicBezTo>
                  <a:cubicBezTo>
                    <a:pt x="71" y="1289"/>
                    <a:pt x="126" y="1501"/>
                    <a:pt x="142" y="1713"/>
                  </a:cubicBezTo>
                  <a:cubicBezTo>
                    <a:pt x="158" y="1926"/>
                    <a:pt x="315" y="2083"/>
                    <a:pt x="291" y="2327"/>
                  </a:cubicBezTo>
                  <a:cubicBezTo>
                    <a:pt x="268" y="2515"/>
                    <a:pt x="456" y="2712"/>
                    <a:pt x="669" y="2720"/>
                  </a:cubicBezTo>
                  <a:cubicBezTo>
                    <a:pt x="673" y="2720"/>
                    <a:pt x="677" y="2720"/>
                    <a:pt x="681" y="2720"/>
                  </a:cubicBezTo>
                  <a:cubicBezTo>
                    <a:pt x="830" y="2720"/>
                    <a:pt x="965" y="2613"/>
                    <a:pt x="1134" y="2613"/>
                  </a:cubicBezTo>
                  <a:cubicBezTo>
                    <a:pt x="1173" y="2613"/>
                    <a:pt x="1215" y="2619"/>
                    <a:pt x="1259" y="2633"/>
                  </a:cubicBezTo>
                  <a:cubicBezTo>
                    <a:pt x="1267" y="2636"/>
                    <a:pt x="1276" y="2638"/>
                    <a:pt x="1285" y="2638"/>
                  </a:cubicBezTo>
                  <a:cubicBezTo>
                    <a:pt x="1378" y="2638"/>
                    <a:pt x="1502" y="2498"/>
                    <a:pt x="1573" y="2398"/>
                  </a:cubicBezTo>
                  <a:cubicBezTo>
                    <a:pt x="1652" y="2287"/>
                    <a:pt x="1534" y="2256"/>
                    <a:pt x="1479" y="2193"/>
                  </a:cubicBezTo>
                  <a:cubicBezTo>
                    <a:pt x="1416" y="2130"/>
                    <a:pt x="1479" y="2091"/>
                    <a:pt x="1542" y="2083"/>
                  </a:cubicBezTo>
                  <a:cubicBezTo>
                    <a:pt x="1699" y="2051"/>
                    <a:pt x="1683" y="1973"/>
                    <a:pt x="1621" y="1847"/>
                  </a:cubicBezTo>
                  <a:cubicBezTo>
                    <a:pt x="1408" y="1414"/>
                    <a:pt x="1408" y="919"/>
                    <a:pt x="1282" y="455"/>
                  </a:cubicBezTo>
                  <a:cubicBezTo>
                    <a:pt x="1227" y="235"/>
                    <a:pt x="1204" y="140"/>
                    <a:pt x="983" y="124"/>
                  </a:cubicBezTo>
                  <a:cubicBezTo>
                    <a:pt x="873" y="101"/>
                    <a:pt x="771" y="69"/>
                    <a:pt x="677" y="30"/>
                  </a:cubicBezTo>
                  <a:cubicBezTo>
                    <a:pt x="612" y="10"/>
                    <a:pt x="552" y="1"/>
                    <a:pt x="497" y="1"/>
                  </a:cubicBezTo>
                  <a:close/>
                </a:path>
              </a:pathLst>
            </a:custGeom>
            <a:solidFill>
              <a:schemeClr val="accent1"/>
            </a:solidFill>
            <a:ln w="0">
              <a:noFill/>
            </a:ln>
          </p:spPr>
          <p:style>
            <a:lnRef idx="0"/>
            <a:fillRef idx="0"/>
            <a:effectRef idx="0"/>
            <a:fontRef idx="minor"/>
          </p:style>
          <p:txBody>
            <a:bodyPr lIns="90000" rIns="90000" tIns="91440" bIns="91440" anchor="ctr">
              <a:noAutofit/>
            </a:bodyPr>
            <a:p>
              <a:pPr>
                <a:lnSpc>
                  <a:spcPct val="100000"/>
                </a:lnSpc>
                <a:tabLst>
                  <a:tab algn="l" pos="0"/>
                </a:tabLst>
              </a:pPr>
              <a:endParaRPr b="0" lang="pt-BR" sz="1400" spc="-1" strike="noStrike">
                <a:solidFill>
                  <a:srgbClr val="000000"/>
                </a:solidFill>
                <a:latin typeface="Arial"/>
                <a:ea typeface="DejaVu Sans"/>
              </a:endParaRPr>
            </a:p>
          </p:txBody>
        </p:sp>
        <p:sp>
          <p:nvSpPr>
            <p:cNvPr id="329" name="Google Shape;760;p23"/>
            <p:cNvSpPr/>
            <p:nvPr/>
          </p:nvSpPr>
          <p:spPr>
            <a:xfrm flipH="1">
              <a:off x="-469440" y="676080"/>
              <a:ext cx="110160" cy="209880"/>
            </a:xfrm>
            <a:custGeom>
              <a:avLst/>
              <a:gdLst>
                <a:gd name="textAreaLeft" fmla="*/ 720 w 110160"/>
                <a:gd name="textAreaRight" fmla="*/ 112320 w 110160"/>
                <a:gd name="textAreaTop" fmla="*/ 0 h 209880"/>
                <a:gd name="textAreaBottom" fmla="*/ 211320 h 209880"/>
              </a:gdLst>
              <a:ahLst/>
              <a:rect l="textAreaLeft" t="textAreaTop" r="textAreaRight" b="textAreaBottom"/>
              <a:pathLst>
                <a:path w="1448" h="2745">
                  <a:moveTo>
                    <a:pt x="456" y="0"/>
                  </a:moveTo>
                  <a:cubicBezTo>
                    <a:pt x="87" y="213"/>
                    <a:pt x="39" y="512"/>
                    <a:pt x="47" y="826"/>
                  </a:cubicBezTo>
                  <a:cubicBezTo>
                    <a:pt x="63" y="1094"/>
                    <a:pt x="63" y="1369"/>
                    <a:pt x="39" y="1636"/>
                  </a:cubicBezTo>
                  <a:cubicBezTo>
                    <a:pt x="16" y="1904"/>
                    <a:pt x="0" y="2226"/>
                    <a:pt x="323" y="2407"/>
                  </a:cubicBezTo>
                  <a:cubicBezTo>
                    <a:pt x="393" y="2446"/>
                    <a:pt x="401" y="2525"/>
                    <a:pt x="417" y="2604"/>
                  </a:cubicBezTo>
                  <a:cubicBezTo>
                    <a:pt x="438" y="2707"/>
                    <a:pt x="479" y="2744"/>
                    <a:pt x="531" y="2744"/>
                  </a:cubicBezTo>
                  <a:cubicBezTo>
                    <a:pt x="575" y="2744"/>
                    <a:pt x="627" y="2718"/>
                    <a:pt x="684" y="2682"/>
                  </a:cubicBezTo>
                  <a:cubicBezTo>
                    <a:pt x="842" y="2580"/>
                    <a:pt x="928" y="2344"/>
                    <a:pt x="1141" y="2344"/>
                  </a:cubicBezTo>
                  <a:cubicBezTo>
                    <a:pt x="1392" y="2336"/>
                    <a:pt x="1447" y="2179"/>
                    <a:pt x="1353" y="2030"/>
                  </a:cubicBezTo>
                  <a:cubicBezTo>
                    <a:pt x="1164" y="1715"/>
                    <a:pt x="1408" y="1306"/>
                    <a:pt x="1093" y="1031"/>
                  </a:cubicBezTo>
                  <a:cubicBezTo>
                    <a:pt x="1038" y="983"/>
                    <a:pt x="1133" y="936"/>
                    <a:pt x="1156" y="881"/>
                  </a:cubicBezTo>
                  <a:cubicBezTo>
                    <a:pt x="1274" y="590"/>
                    <a:pt x="1235" y="449"/>
                    <a:pt x="952" y="291"/>
                  </a:cubicBezTo>
                  <a:cubicBezTo>
                    <a:pt x="779" y="197"/>
                    <a:pt x="574" y="166"/>
                    <a:pt x="456" y="0"/>
                  </a:cubicBezTo>
                  <a:close/>
                </a:path>
              </a:pathLst>
            </a:custGeom>
            <a:solidFill>
              <a:schemeClr val="accent1"/>
            </a:solidFill>
            <a:ln w="0">
              <a:noFill/>
            </a:ln>
          </p:spPr>
          <p:style>
            <a:lnRef idx="0"/>
            <a:fillRef idx="0"/>
            <a:effectRef idx="0"/>
            <a:fontRef idx="minor"/>
          </p:style>
          <p:txBody>
            <a:bodyPr lIns="90000" rIns="90000" tIns="91440" bIns="91440" anchor="ctr">
              <a:noAutofit/>
            </a:bodyPr>
            <a:p>
              <a:pPr>
                <a:lnSpc>
                  <a:spcPct val="100000"/>
                </a:lnSpc>
                <a:tabLst>
                  <a:tab algn="l" pos="0"/>
                </a:tabLst>
              </a:pPr>
              <a:endParaRPr b="0" lang="pt-BR" sz="1400" spc="-1" strike="noStrike">
                <a:solidFill>
                  <a:srgbClr val="000000"/>
                </a:solidFill>
                <a:latin typeface="Arial"/>
                <a:ea typeface="DejaVu Sans"/>
              </a:endParaRPr>
            </a:p>
          </p:txBody>
        </p:sp>
        <p:sp>
          <p:nvSpPr>
            <p:cNvPr id="330" name="Google Shape;761;p23"/>
            <p:cNvSpPr/>
            <p:nvPr/>
          </p:nvSpPr>
          <p:spPr>
            <a:xfrm flipH="1">
              <a:off x="-87480" y="814320"/>
              <a:ext cx="132840" cy="166320"/>
            </a:xfrm>
            <a:custGeom>
              <a:avLst/>
              <a:gdLst>
                <a:gd name="textAreaLeft" fmla="*/ -720 w 132840"/>
                <a:gd name="textAreaRight" fmla="*/ 133560 w 132840"/>
                <a:gd name="textAreaTop" fmla="*/ 0 h 166320"/>
                <a:gd name="textAreaBottom" fmla="*/ 167760 h 166320"/>
              </a:gdLst>
              <a:ahLst/>
              <a:rect l="textAreaLeft" t="textAreaTop" r="textAreaRight" b="textAreaBottom"/>
              <a:pathLst>
                <a:path w="1747" h="2180">
                  <a:moveTo>
                    <a:pt x="624" y="0"/>
                  </a:moveTo>
                  <a:cubicBezTo>
                    <a:pt x="506" y="0"/>
                    <a:pt x="388" y="51"/>
                    <a:pt x="268" y="83"/>
                  </a:cubicBezTo>
                  <a:cubicBezTo>
                    <a:pt x="32" y="154"/>
                    <a:pt x="24" y="358"/>
                    <a:pt x="55" y="571"/>
                  </a:cubicBezTo>
                  <a:cubicBezTo>
                    <a:pt x="71" y="673"/>
                    <a:pt x="24" y="783"/>
                    <a:pt x="0" y="948"/>
                  </a:cubicBezTo>
                  <a:cubicBezTo>
                    <a:pt x="110" y="1342"/>
                    <a:pt x="0" y="1916"/>
                    <a:pt x="685" y="2026"/>
                  </a:cubicBezTo>
                  <a:cubicBezTo>
                    <a:pt x="708" y="2026"/>
                    <a:pt x="724" y="2073"/>
                    <a:pt x="747" y="2089"/>
                  </a:cubicBezTo>
                  <a:cubicBezTo>
                    <a:pt x="856" y="2149"/>
                    <a:pt x="963" y="2179"/>
                    <a:pt x="1066" y="2179"/>
                  </a:cubicBezTo>
                  <a:cubicBezTo>
                    <a:pt x="1231" y="2179"/>
                    <a:pt x="1386" y="2102"/>
                    <a:pt x="1526" y="1947"/>
                  </a:cubicBezTo>
                  <a:cubicBezTo>
                    <a:pt x="1613" y="1845"/>
                    <a:pt x="1746" y="1735"/>
                    <a:pt x="1518" y="1640"/>
                  </a:cubicBezTo>
                  <a:cubicBezTo>
                    <a:pt x="1408" y="1601"/>
                    <a:pt x="1471" y="1570"/>
                    <a:pt x="1518" y="1530"/>
                  </a:cubicBezTo>
                  <a:cubicBezTo>
                    <a:pt x="1746" y="1349"/>
                    <a:pt x="1668" y="1192"/>
                    <a:pt x="1479" y="1051"/>
                  </a:cubicBezTo>
                  <a:cubicBezTo>
                    <a:pt x="1432" y="1011"/>
                    <a:pt x="1345" y="1011"/>
                    <a:pt x="1353" y="940"/>
                  </a:cubicBezTo>
                  <a:cubicBezTo>
                    <a:pt x="1416" y="579"/>
                    <a:pt x="1125" y="437"/>
                    <a:pt x="960" y="201"/>
                  </a:cubicBezTo>
                  <a:cubicBezTo>
                    <a:pt x="848" y="47"/>
                    <a:pt x="736" y="0"/>
                    <a:pt x="624" y="0"/>
                  </a:cubicBezTo>
                  <a:close/>
                </a:path>
              </a:pathLst>
            </a:custGeom>
            <a:solidFill>
              <a:schemeClr val="accent1"/>
            </a:solidFill>
            <a:ln w="0">
              <a:noFill/>
            </a:ln>
          </p:spPr>
          <p:style>
            <a:lnRef idx="0"/>
            <a:fillRef idx="0"/>
            <a:effectRef idx="0"/>
            <a:fontRef idx="minor"/>
          </p:style>
          <p:txBody>
            <a:bodyPr lIns="90000" rIns="90000" tIns="83880" bIns="83880" anchor="ctr">
              <a:noAutofit/>
            </a:bodyPr>
            <a:p>
              <a:pPr>
                <a:lnSpc>
                  <a:spcPct val="100000"/>
                </a:lnSpc>
                <a:tabLst>
                  <a:tab algn="l" pos="0"/>
                </a:tabLst>
              </a:pPr>
              <a:endParaRPr b="0" lang="pt-BR" sz="1400" spc="-1" strike="noStrike">
                <a:solidFill>
                  <a:srgbClr val="000000"/>
                </a:solidFill>
                <a:latin typeface="Arial"/>
                <a:ea typeface="DejaVu Sans"/>
              </a:endParaRPr>
            </a:p>
          </p:txBody>
        </p:sp>
        <p:sp>
          <p:nvSpPr>
            <p:cNvPr id="331" name="Google Shape;762;p23"/>
            <p:cNvSpPr/>
            <p:nvPr/>
          </p:nvSpPr>
          <p:spPr>
            <a:xfrm flipH="1">
              <a:off x="457920" y="419760"/>
              <a:ext cx="134640" cy="174240"/>
            </a:xfrm>
            <a:custGeom>
              <a:avLst/>
              <a:gdLst>
                <a:gd name="textAreaLeft" fmla="*/ -720 w 134640"/>
                <a:gd name="textAreaRight" fmla="*/ 135360 w 134640"/>
                <a:gd name="textAreaTop" fmla="*/ 0 h 174240"/>
                <a:gd name="textAreaBottom" fmla="*/ 175680 h 174240"/>
              </a:gdLst>
              <a:ahLst/>
              <a:rect l="textAreaLeft" t="textAreaTop" r="textAreaRight" b="textAreaBottom"/>
              <a:pathLst>
                <a:path w="1767" h="2283">
                  <a:moveTo>
                    <a:pt x="336" y="0"/>
                  </a:moveTo>
                  <a:cubicBezTo>
                    <a:pt x="159" y="0"/>
                    <a:pt x="0" y="133"/>
                    <a:pt x="21" y="285"/>
                  </a:cubicBezTo>
                  <a:cubicBezTo>
                    <a:pt x="92" y="780"/>
                    <a:pt x="68" y="1299"/>
                    <a:pt x="288" y="1763"/>
                  </a:cubicBezTo>
                  <a:cubicBezTo>
                    <a:pt x="472" y="2136"/>
                    <a:pt x="513" y="2204"/>
                    <a:pt x="763" y="2204"/>
                  </a:cubicBezTo>
                  <a:cubicBezTo>
                    <a:pt x="824" y="2204"/>
                    <a:pt x="897" y="2200"/>
                    <a:pt x="988" y="2196"/>
                  </a:cubicBezTo>
                  <a:cubicBezTo>
                    <a:pt x="1256" y="2164"/>
                    <a:pt x="1586" y="2282"/>
                    <a:pt x="1515" y="1834"/>
                  </a:cubicBezTo>
                  <a:cubicBezTo>
                    <a:pt x="1515" y="1810"/>
                    <a:pt x="1547" y="1787"/>
                    <a:pt x="1570" y="1763"/>
                  </a:cubicBezTo>
                  <a:cubicBezTo>
                    <a:pt x="1767" y="1504"/>
                    <a:pt x="1767" y="1307"/>
                    <a:pt x="1562" y="1102"/>
                  </a:cubicBezTo>
                  <a:cubicBezTo>
                    <a:pt x="1374" y="914"/>
                    <a:pt x="1224" y="701"/>
                    <a:pt x="1114" y="473"/>
                  </a:cubicBezTo>
                  <a:cubicBezTo>
                    <a:pt x="965" y="174"/>
                    <a:pt x="697" y="80"/>
                    <a:pt x="414" y="9"/>
                  </a:cubicBezTo>
                  <a:cubicBezTo>
                    <a:pt x="388" y="3"/>
                    <a:pt x="362" y="0"/>
                    <a:pt x="336" y="0"/>
                  </a:cubicBezTo>
                  <a:close/>
                </a:path>
              </a:pathLst>
            </a:custGeom>
            <a:solidFill>
              <a:schemeClr val="accent1"/>
            </a:solidFill>
            <a:ln w="0">
              <a:noFill/>
            </a:ln>
          </p:spPr>
          <p:style>
            <a:lnRef idx="0"/>
            <a:fillRef idx="0"/>
            <a:effectRef idx="0"/>
            <a:fontRef idx="minor"/>
          </p:style>
          <p:txBody>
            <a:bodyPr lIns="90000" rIns="90000" tIns="87840" bIns="87840" anchor="ctr">
              <a:noAutofit/>
            </a:bodyPr>
            <a:p>
              <a:pPr>
                <a:lnSpc>
                  <a:spcPct val="100000"/>
                </a:lnSpc>
                <a:tabLst>
                  <a:tab algn="l" pos="0"/>
                </a:tabLst>
              </a:pPr>
              <a:endParaRPr b="0" lang="pt-BR" sz="1400" spc="-1" strike="noStrike">
                <a:solidFill>
                  <a:srgbClr val="000000"/>
                </a:solidFill>
                <a:latin typeface="Arial"/>
                <a:ea typeface="DejaVu Sans"/>
              </a:endParaRPr>
            </a:p>
          </p:txBody>
        </p:sp>
        <p:sp>
          <p:nvSpPr>
            <p:cNvPr id="332" name="Google Shape;763;p23"/>
            <p:cNvSpPr/>
            <p:nvPr/>
          </p:nvSpPr>
          <p:spPr>
            <a:xfrm flipH="1">
              <a:off x="-203400" y="1463400"/>
              <a:ext cx="102600" cy="182160"/>
            </a:xfrm>
            <a:custGeom>
              <a:avLst/>
              <a:gdLst>
                <a:gd name="textAreaLeft" fmla="*/ -720 w 102600"/>
                <a:gd name="textAreaRight" fmla="*/ 103320 w 102600"/>
                <a:gd name="textAreaTop" fmla="*/ 0 h 182160"/>
                <a:gd name="textAreaBottom" fmla="*/ 183600 h 182160"/>
              </a:gdLst>
              <a:ahLst/>
              <a:rect l="textAreaLeft" t="textAreaTop" r="textAreaRight" b="textAreaBottom"/>
              <a:pathLst>
                <a:path w="1354" h="2386">
                  <a:moveTo>
                    <a:pt x="400" y="0"/>
                  </a:moveTo>
                  <a:cubicBezTo>
                    <a:pt x="360" y="0"/>
                    <a:pt x="316" y="12"/>
                    <a:pt x="268" y="41"/>
                  </a:cubicBezTo>
                  <a:cubicBezTo>
                    <a:pt x="95" y="120"/>
                    <a:pt x="1" y="309"/>
                    <a:pt x="32" y="497"/>
                  </a:cubicBezTo>
                  <a:cubicBezTo>
                    <a:pt x="166" y="985"/>
                    <a:pt x="197" y="1488"/>
                    <a:pt x="315" y="1976"/>
                  </a:cubicBezTo>
                  <a:cubicBezTo>
                    <a:pt x="355" y="2165"/>
                    <a:pt x="677" y="2385"/>
                    <a:pt x="827" y="2385"/>
                  </a:cubicBezTo>
                  <a:cubicBezTo>
                    <a:pt x="992" y="2377"/>
                    <a:pt x="1275" y="2141"/>
                    <a:pt x="1314" y="1945"/>
                  </a:cubicBezTo>
                  <a:cubicBezTo>
                    <a:pt x="1353" y="1764"/>
                    <a:pt x="1330" y="1575"/>
                    <a:pt x="1243" y="1410"/>
                  </a:cubicBezTo>
                  <a:cubicBezTo>
                    <a:pt x="1149" y="1205"/>
                    <a:pt x="1015" y="969"/>
                    <a:pt x="984" y="773"/>
                  </a:cubicBezTo>
                  <a:cubicBezTo>
                    <a:pt x="937" y="537"/>
                    <a:pt x="882" y="348"/>
                    <a:pt x="709" y="191"/>
                  </a:cubicBezTo>
                  <a:cubicBezTo>
                    <a:pt x="614" y="113"/>
                    <a:pt x="523" y="0"/>
                    <a:pt x="400" y="0"/>
                  </a:cubicBezTo>
                  <a:close/>
                </a:path>
              </a:pathLst>
            </a:custGeom>
            <a:solidFill>
              <a:schemeClr val="accent1"/>
            </a:solidFill>
            <a:ln w="0">
              <a:noFill/>
            </a:ln>
          </p:spPr>
          <p:style>
            <a:lnRef idx="0"/>
            <a:fillRef idx="0"/>
            <a:effectRef idx="0"/>
            <a:fontRef idx="minor"/>
          </p:style>
          <p:txBody>
            <a:bodyPr lIns="90000" rIns="90000" tIns="91440" bIns="91440" anchor="ctr">
              <a:noAutofit/>
            </a:bodyPr>
            <a:p>
              <a:pPr>
                <a:lnSpc>
                  <a:spcPct val="100000"/>
                </a:lnSpc>
                <a:tabLst>
                  <a:tab algn="l" pos="0"/>
                </a:tabLst>
              </a:pPr>
              <a:endParaRPr b="0" lang="pt-BR" sz="1400" spc="-1" strike="noStrike">
                <a:solidFill>
                  <a:srgbClr val="000000"/>
                </a:solidFill>
                <a:latin typeface="Arial"/>
                <a:ea typeface="DejaVu Sans"/>
              </a:endParaRPr>
            </a:p>
          </p:txBody>
        </p:sp>
        <p:sp>
          <p:nvSpPr>
            <p:cNvPr id="333" name="Google Shape;764;p23"/>
            <p:cNvSpPr/>
            <p:nvPr/>
          </p:nvSpPr>
          <p:spPr>
            <a:xfrm flipH="1">
              <a:off x="-7920" y="295920"/>
              <a:ext cx="36720" cy="83520"/>
            </a:xfrm>
            <a:custGeom>
              <a:avLst/>
              <a:gdLst>
                <a:gd name="textAreaLeft" fmla="*/ -720 w 36720"/>
                <a:gd name="textAreaRight" fmla="*/ 37440 w 36720"/>
                <a:gd name="textAreaTop" fmla="*/ 0 h 83520"/>
                <a:gd name="textAreaBottom" fmla="*/ 84960 h 83520"/>
              </a:gdLst>
              <a:ahLst/>
              <a:rect l="textAreaLeft" t="textAreaTop" r="textAreaRight" b="textAreaBottom"/>
              <a:pathLst>
                <a:path w="497" h="1103">
                  <a:moveTo>
                    <a:pt x="229" y="0"/>
                  </a:moveTo>
                  <a:cubicBezTo>
                    <a:pt x="48" y="118"/>
                    <a:pt x="1" y="244"/>
                    <a:pt x="48" y="354"/>
                  </a:cubicBezTo>
                  <a:cubicBezTo>
                    <a:pt x="150" y="574"/>
                    <a:pt x="95" y="842"/>
                    <a:pt x="244" y="1038"/>
                  </a:cubicBezTo>
                  <a:cubicBezTo>
                    <a:pt x="268" y="1079"/>
                    <a:pt x="312" y="1102"/>
                    <a:pt x="356" y="1102"/>
                  </a:cubicBezTo>
                  <a:cubicBezTo>
                    <a:pt x="372" y="1102"/>
                    <a:pt x="387" y="1099"/>
                    <a:pt x="402" y="1093"/>
                  </a:cubicBezTo>
                  <a:cubicBezTo>
                    <a:pt x="465" y="1070"/>
                    <a:pt x="496" y="1007"/>
                    <a:pt x="472" y="944"/>
                  </a:cubicBezTo>
                  <a:cubicBezTo>
                    <a:pt x="402" y="645"/>
                    <a:pt x="323" y="338"/>
                    <a:pt x="229" y="0"/>
                  </a:cubicBezTo>
                  <a:close/>
                </a:path>
              </a:pathLst>
            </a:custGeom>
            <a:solidFill>
              <a:schemeClr val="accent1"/>
            </a:solidFill>
            <a:ln w="0">
              <a:noFill/>
            </a:ln>
          </p:spPr>
          <p:style>
            <a:lnRef idx="0"/>
            <a:fillRef idx="0"/>
            <a:effectRef idx="0"/>
            <a:fontRef idx="minor"/>
          </p:style>
          <p:txBody>
            <a:bodyPr lIns="90000" rIns="90000" tIns="42480" bIns="42480" anchor="ctr">
              <a:noAutofit/>
            </a:bodyPr>
            <a:p>
              <a:pPr>
                <a:lnSpc>
                  <a:spcPct val="100000"/>
                </a:lnSpc>
                <a:tabLst>
                  <a:tab algn="l" pos="0"/>
                </a:tabLst>
              </a:pPr>
              <a:endParaRPr b="0" lang="pt-BR" sz="1400" spc="-1" strike="noStrike">
                <a:solidFill>
                  <a:srgbClr val="000000"/>
                </a:solidFill>
                <a:latin typeface="Arial"/>
                <a:ea typeface="DejaVu Sans"/>
              </a:endParaRPr>
            </a:p>
          </p:txBody>
        </p:sp>
        <p:sp>
          <p:nvSpPr>
            <p:cNvPr id="334" name="Google Shape;765;p23"/>
            <p:cNvSpPr/>
            <p:nvPr/>
          </p:nvSpPr>
          <p:spPr>
            <a:xfrm flipH="1">
              <a:off x="-104400" y="558000"/>
              <a:ext cx="53640" cy="55080"/>
            </a:xfrm>
            <a:custGeom>
              <a:avLst/>
              <a:gdLst>
                <a:gd name="textAreaLeft" fmla="*/ -720 w 53640"/>
                <a:gd name="textAreaRight" fmla="*/ 54360 w 53640"/>
                <a:gd name="textAreaTop" fmla="*/ 0 h 55080"/>
                <a:gd name="textAreaBottom" fmla="*/ 56520 h 55080"/>
              </a:gdLst>
              <a:ahLst/>
              <a:rect l="textAreaLeft" t="textAreaTop" r="textAreaRight" b="textAreaBottom"/>
              <a:pathLst>
                <a:path w="717" h="735">
                  <a:moveTo>
                    <a:pt x="127" y="1"/>
                  </a:moveTo>
                  <a:cubicBezTo>
                    <a:pt x="79" y="64"/>
                    <a:pt x="1" y="134"/>
                    <a:pt x="64" y="189"/>
                  </a:cubicBezTo>
                  <a:cubicBezTo>
                    <a:pt x="205" y="331"/>
                    <a:pt x="292" y="504"/>
                    <a:pt x="418" y="653"/>
                  </a:cubicBezTo>
                  <a:cubicBezTo>
                    <a:pt x="465" y="693"/>
                    <a:pt x="520" y="724"/>
                    <a:pt x="583" y="732"/>
                  </a:cubicBezTo>
                  <a:cubicBezTo>
                    <a:pt x="592" y="734"/>
                    <a:pt x="602" y="735"/>
                    <a:pt x="612" y="735"/>
                  </a:cubicBezTo>
                  <a:cubicBezTo>
                    <a:pt x="644" y="735"/>
                    <a:pt x="677" y="725"/>
                    <a:pt x="701" y="701"/>
                  </a:cubicBezTo>
                  <a:cubicBezTo>
                    <a:pt x="717" y="661"/>
                    <a:pt x="717" y="614"/>
                    <a:pt x="693" y="575"/>
                  </a:cubicBezTo>
                  <a:cubicBezTo>
                    <a:pt x="646" y="473"/>
                    <a:pt x="473" y="449"/>
                    <a:pt x="488" y="300"/>
                  </a:cubicBezTo>
                  <a:cubicBezTo>
                    <a:pt x="504" y="32"/>
                    <a:pt x="308" y="32"/>
                    <a:pt x="127" y="1"/>
                  </a:cubicBezTo>
                  <a:close/>
                </a:path>
              </a:pathLst>
            </a:custGeom>
            <a:solidFill>
              <a:schemeClr val="accent1"/>
            </a:solidFill>
            <a:ln w="0">
              <a:noFill/>
            </a:ln>
          </p:spPr>
          <p:style>
            <a:lnRef idx="0"/>
            <a:fillRef idx="0"/>
            <a:effectRef idx="0"/>
            <a:fontRef idx="minor"/>
          </p:style>
          <p:txBody>
            <a:bodyPr lIns="90000" rIns="90000" tIns="28080" bIns="28080" anchor="ctr">
              <a:noAutofit/>
            </a:bodyPr>
            <a:p>
              <a:pPr>
                <a:lnSpc>
                  <a:spcPct val="100000"/>
                </a:lnSpc>
                <a:tabLst>
                  <a:tab algn="l" pos="0"/>
                </a:tabLst>
              </a:pPr>
              <a:endParaRPr b="0" lang="pt-BR" sz="1400" spc="-1" strike="noStrike">
                <a:solidFill>
                  <a:srgbClr val="000000"/>
                </a:solidFill>
                <a:latin typeface="Arial"/>
                <a:ea typeface="DejaVu Sans"/>
              </a:endParaRPr>
            </a:p>
          </p:txBody>
        </p:sp>
      </p:grpSp>
      <p:sp>
        <p:nvSpPr>
          <p:cNvPr id="335" name="Google Shape;766;p23"/>
          <p:cNvSpPr/>
          <p:nvPr/>
        </p:nvSpPr>
        <p:spPr>
          <a:xfrm rot="3600000">
            <a:off x="-626040" y="3903120"/>
            <a:ext cx="1014840" cy="738000"/>
          </a:xfrm>
          <a:custGeom>
            <a:avLst/>
            <a:gdLst>
              <a:gd name="textAreaLeft" fmla="*/ 0 w 1014840"/>
              <a:gd name="textAreaRight" fmla="*/ 1016280 w 1014840"/>
              <a:gd name="textAreaTop" fmla="*/ 0 h 738000"/>
              <a:gd name="textAreaBottom" fmla="*/ 739440 h 738000"/>
            </a:gdLst>
            <a:ahLst/>
            <a:rect l="textAreaLeft" t="textAreaTop" r="textAreaRight" b="textAreaBottom"/>
            <a:pathLst>
              <a:path w="10359" h="7537">
                <a:moveTo>
                  <a:pt x="8888" y="1"/>
                </a:moveTo>
                <a:lnTo>
                  <a:pt x="0" y="4767"/>
                </a:lnTo>
                <a:cubicBezTo>
                  <a:pt x="787" y="5994"/>
                  <a:pt x="1990" y="7008"/>
                  <a:pt x="3540" y="7378"/>
                </a:cubicBezTo>
                <a:cubicBezTo>
                  <a:pt x="3989" y="7486"/>
                  <a:pt x="4457" y="7536"/>
                  <a:pt x="4932" y="7536"/>
                </a:cubicBezTo>
                <a:cubicBezTo>
                  <a:pt x="5945" y="7536"/>
                  <a:pt x="6991" y="7308"/>
                  <a:pt x="7960" y="6922"/>
                </a:cubicBezTo>
                <a:cubicBezTo>
                  <a:pt x="8400" y="6749"/>
                  <a:pt x="8841" y="6529"/>
                  <a:pt x="9171" y="6206"/>
                </a:cubicBezTo>
                <a:cubicBezTo>
                  <a:pt x="9557" y="5829"/>
                  <a:pt x="9761" y="5341"/>
                  <a:pt x="9895" y="4853"/>
                </a:cubicBezTo>
                <a:cubicBezTo>
                  <a:pt x="10359" y="3170"/>
                  <a:pt x="9981" y="1361"/>
                  <a:pt x="8888" y="1"/>
                </a:cubicBezTo>
                <a:close/>
              </a:path>
            </a:pathLst>
          </a:custGeom>
          <a:solidFill>
            <a:schemeClr val="lt2"/>
          </a:solidFill>
          <a:ln w="0">
            <a:noFill/>
          </a:ln>
        </p:spPr>
        <p:style>
          <a:lnRef idx="0"/>
          <a:fillRef idx="0"/>
          <a:effectRef idx="0"/>
          <a:fontRef idx="minor"/>
        </p:style>
        <p:txBody>
          <a:bodyPr lIns="90000" rIns="90000" tIns="91440" bIns="91440" anchor="ctr">
            <a:noAutofit/>
          </a:bodyPr>
          <a:p>
            <a:pPr>
              <a:lnSpc>
                <a:spcPct val="100000"/>
              </a:lnSpc>
              <a:tabLst>
                <a:tab algn="l" pos="0"/>
              </a:tabLst>
            </a:pPr>
            <a:endParaRPr b="0" lang="pt-BR" sz="1400" spc="-1" strike="noStrike">
              <a:solidFill>
                <a:srgbClr val="000000"/>
              </a:solidFill>
              <a:latin typeface="Arial"/>
              <a:ea typeface="DejaVu Sans"/>
            </a:endParaRPr>
          </a:p>
        </p:txBody>
      </p:sp>
      <p:sp>
        <p:nvSpPr>
          <p:cNvPr id="336" name="Google Shape;767;p23"/>
          <p:cNvSpPr/>
          <p:nvPr/>
        </p:nvSpPr>
        <p:spPr>
          <a:xfrm>
            <a:off x="140040" y="3648960"/>
            <a:ext cx="129240" cy="154800"/>
          </a:xfrm>
          <a:custGeom>
            <a:avLst/>
            <a:gdLst>
              <a:gd name="textAreaLeft" fmla="*/ 0 w 129240"/>
              <a:gd name="textAreaRight" fmla="*/ 130680 w 129240"/>
              <a:gd name="textAreaTop" fmla="*/ 0 h 154800"/>
              <a:gd name="textAreaBottom" fmla="*/ 156240 h 154800"/>
            </a:gdLst>
            <a:ahLst/>
            <a:rect l="textAreaLeft" t="textAreaTop" r="textAreaRight" b="textAreaBottom"/>
            <a:pathLst>
              <a:path w="3490" h="4175">
                <a:moveTo>
                  <a:pt x="2693" y="1"/>
                </a:moveTo>
                <a:cubicBezTo>
                  <a:pt x="2489" y="1"/>
                  <a:pt x="2183" y="235"/>
                  <a:pt x="1753" y="815"/>
                </a:cubicBezTo>
                <a:cubicBezTo>
                  <a:pt x="1" y="3166"/>
                  <a:pt x="665" y="4174"/>
                  <a:pt x="1428" y="4174"/>
                </a:cubicBezTo>
                <a:cubicBezTo>
                  <a:pt x="1586" y="4174"/>
                  <a:pt x="1748" y="4131"/>
                  <a:pt x="1894" y="4047"/>
                </a:cubicBezTo>
                <a:cubicBezTo>
                  <a:pt x="2752" y="3553"/>
                  <a:pt x="3490" y="1"/>
                  <a:pt x="2693" y="1"/>
                </a:cubicBezTo>
                <a:close/>
              </a:path>
            </a:pathLst>
          </a:custGeom>
          <a:solidFill>
            <a:schemeClr val="accent2"/>
          </a:solidFill>
          <a:ln w="0">
            <a:noFill/>
          </a:ln>
        </p:spPr>
        <p:style>
          <a:lnRef idx="0"/>
          <a:fillRef idx="0"/>
          <a:effectRef idx="0"/>
          <a:fontRef idx="minor"/>
        </p:style>
        <p:txBody>
          <a:bodyPr lIns="90000" rIns="90000" tIns="78120" bIns="78120" anchor="ctr">
            <a:noAutofit/>
          </a:bodyPr>
          <a:p>
            <a:pPr>
              <a:lnSpc>
                <a:spcPct val="100000"/>
              </a:lnSpc>
              <a:tabLst>
                <a:tab algn="l" pos="0"/>
              </a:tabLst>
            </a:pPr>
            <a:endParaRPr b="0" lang="pt-BR" sz="1400" spc="-1" strike="noStrike">
              <a:solidFill>
                <a:srgbClr val="000000"/>
              </a:solidFill>
              <a:latin typeface="Arial"/>
              <a:ea typeface="DejaVu Sans"/>
            </a:endParaRPr>
          </a:p>
        </p:txBody>
      </p:sp>
      <p:sp>
        <p:nvSpPr>
          <p:cNvPr id="337" name="Google Shape;768;p23"/>
          <p:cNvSpPr/>
          <p:nvPr/>
        </p:nvSpPr>
        <p:spPr>
          <a:xfrm>
            <a:off x="3970080" y="4685400"/>
            <a:ext cx="129240" cy="154800"/>
          </a:xfrm>
          <a:custGeom>
            <a:avLst/>
            <a:gdLst>
              <a:gd name="textAreaLeft" fmla="*/ 0 w 129240"/>
              <a:gd name="textAreaRight" fmla="*/ 130680 w 129240"/>
              <a:gd name="textAreaTop" fmla="*/ 0 h 154800"/>
              <a:gd name="textAreaBottom" fmla="*/ 156240 h 154800"/>
            </a:gdLst>
            <a:ahLst/>
            <a:rect l="textAreaLeft" t="textAreaTop" r="textAreaRight" b="textAreaBottom"/>
            <a:pathLst>
              <a:path w="3766" h="4504">
                <a:moveTo>
                  <a:pt x="2223" y="1"/>
                </a:moveTo>
                <a:cubicBezTo>
                  <a:pt x="2054" y="1"/>
                  <a:pt x="1880" y="47"/>
                  <a:pt x="1725" y="136"/>
                </a:cubicBezTo>
                <a:cubicBezTo>
                  <a:pt x="798" y="668"/>
                  <a:pt x="1" y="4504"/>
                  <a:pt x="861" y="4504"/>
                </a:cubicBezTo>
                <a:cubicBezTo>
                  <a:pt x="1081" y="4504"/>
                  <a:pt x="1410" y="4252"/>
                  <a:pt x="1874" y="3628"/>
                </a:cubicBezTo>
                <a:cubicBezTo>
                  <a:pt x="3765" y="1084"/>
                  <a:pt x="3045" y="1"/>
                  <a:pt x="2223" y="1"/>
                </a:cubicBezTo>
                <a:close/>
              </a:path>
            </a:pathLst>
          </a:custGeom>
          <a:solidFill>
            <a:schemeClr val="accent1"/>
          </a:solidFill>
          <a:ln w="0">
            <a:noFill/>
          </a:ln>
        </p:spPr>
        <p:style>
          <a:lnRef idx="0"/>
          <a:fillRef idx="0"/>
          <a:effectRef idx="0"/>
          <a:fontRef idx="minor"/>
        </p:style>
        <p:txBody>
          <a:bodyPr lIns="90000" rIns="90000" tIns="78120" bIns="78120" anchor="ctr">
            <a:noAutofit/>
          </a:bodyPr>
          <a:p>
            <a:pPr>
              <a:lnSpc>
                <a:spcPct val="100000"/>
              </a:lnSpc>
              <a:tabLst>
                <a:tab algn="l" pos="0"/>
              </a:tabLst>
            </a:pPr>
            <a:endParaRPr b="0" lang="pt-BR" sz="1400" spc="-1" strike="noStrike">
              <a:solidFill>
                <a:srgbClr val="000000"/>
              </a:solidFill>
              <a:latin typeface="Arial"/>
              <a:ea typeface="DejaVu Sans"/>
            </a:endParaRPr>
          </a:p>
        </p:txBody>
      </p:sp>
      <p:sp>
        <p:nvSpPr>
          <p:cNvPr id="338" name="Google Shape;769;p23"/>
          <p:cNvSpPr/>
          <p:nvPr/>
        </p:nvSpPr>
        <p:spPr>
          <a:xfrm flipH="1" rot="18436200">
            <a:off x="7998480" y="-284400"/>
            <a:ext cx="2895840" cy="3965400"/>
          </a:xfrm>
          <a:custGeom>
            <a:avLst/>
            <a:gdLst>
              <a:gd name="textAreaLeft" fmla="*/ -720 w 2895840"/>
              <a:gd name="textAreaRight" fmla="*/ 2896560 w 2895840"/>
              <a:gd name="textAreaTop" fmla="*/ 0 h 3965400"/>
              <a:gd name="textAreaBottom" fmla="*/ 3966840 h 3965400"/>
            </a:gdLst>
            <a:ahLst/>
            <a:rect l="textAreaLeft" t="textAreaTop" r="textAreaRight" b="textAreaBottom"/>
            <a:pathLst>
              <a:path w="35693" h="48875">
                <a:moveTo>
                  <a:pt x="6560" y="1"/>
                </a:moveTo>
                <a:cubicBezTo>
                  <a:pt x="6506" y="1"/>
                  <a:pt x="6451" y="12"/>
                  <a:pt x="6394" y="34"/>
                </a:cubicBezTo>
                <a:cubicBezTo>
                  <a:pt x="4491" y="789"/>
                  <a:pt x="7905" y="11447"/>
                  <a:pt x="7079" y="11730"/>
                </a:cubicBezTo>
                <a:cubicBezTo>
                  <a:pt x="7034" y="11745"/>
                  <a:pt x="6990" y="11753"/>
                  <a:pt x="6947" y="11753"/>
                </a:cubicBezTo>
                <a:cubicBezTo>
                  <a:pt x="5360" y="11753"/>
                  <a:pt x="5336" y="1276"/>
                  <a:pt x="3838" y="1276"/>
                </a:cubicBezTo>
                <a:cubicBezTo>
                  <a:pt x="3785" y="1276"/>
                  <a:pt x="3730" y="1289"/>
                  <a:pt x="3673" y="1316"/>
                </a:cubicBezTo>
                <a:cubicBezTo>
                  <a:pt x="1966" y="2142"/>
                  <a:pt x="5403" y="11101"/>
                  <a:pt x="3862" y="11305"/>
                </a:cubicBezTo>
                <a:cubicBezTo>
                  <a:pt x="3837" y="11308"/>
                  <a:pt x="3813" y="11310"/>
                  <a:pt x="3790" y="11310"/>
                </a:cubicBezTo>
                <a:cubicBezTo>
                  <a:pt x="2281" y="11310"/>
                  <a:pt x="2619" y="4789"/>
                  <a:pt x="1251" y="4789"/>
                </a:cubicBezTo>
                <a:cubicBezTo>
                  <a:pt x="1233" y="4789"/>
                  <a:pt x="1214" y="4790"/>
                  <a:pt x="1196" y="4793"/>
                </a:cubicBezTo>
                <a:cubicBezTo>
                  <a:pt x="0" y="4942"/>
                  <a:pt x="1597" y="18132"/>
                  <a:pt x="8078" y="29749"/>
                </a:cubicBezTo>
                <a:cubicBezTo>
                  <a:pt x="14275" y="41279"/>
                  <a:pt x="15101" y="45479"/>
                  <a:pt x="18648" y="47414"/>
                </a:cubicBezTo>
                <a:cubicBezTo>
                  <a:pt x="20720" y="48555"/>
                  <a:pt x="22865" y="48874"/>
                  <a:pt x="25033" y="48874"/>
                </a:cubicBezTo>
                <a:cubicBezTo>
                  <a:pt x="27004" y="48874"/>
                  <a:pt x="28995" y="48610"/>
                  <a:pt x="30965" y="48460"/>
                </a:cubicBezTo>
                <a:cubicBezTo>
                  <a:pt x="35692" y="48106"/>
                  <a:pt x="22911" y="31880"/>
                  <a:pt x="22023" y="30661"/>
                </a:cubicBezTo>
                <a:cubicBezTo>
                  <a:pt x="20041" y="27940"/>
                  <a:pt x="17681" y="23205"/>
                  <a:pt x="16454" y="18612"/>
                </a:cubicBezTo>
                <a:cubicBezTo>
                  <a:pt x="15897" y="16522"/>
                  <a:pt x="17411" y="8315"/>
                  <a:pt x="16062" y="8315"/>
                </a:cubicBezTo>
                <a:cubicBezTo>
                  <a:pt x="16020" y="8315"/>
                  <a:pt x="15975" y="8323"/>
                  <a:pt x="15927" y="8340"/>
                </a:cubicBezTo>
                <a:cubicBezTo>
                  <a:pt x="13103" y="9323"/>
                  <a:pt x="14779" y="15647"/>
                  <a:pt x="13355" y="15938"/>
                </a:cubicBezTo>
                <a:cubicBezTo>
                  <a:pt x="13341" y="15941"/>
                  <a:pt x="13327" y="15942"/>
                  <a:pt x="13312" y="15942"/>
                </a:cubicBezTo>
                <a:cubicBezTo>
                  <a:pt x="11956" y="15942"/>
                  <a:pt x="11589" y="2198"/>
                  <a:pt x="9641" y="2198"/>
                </a:cubicBezTo>
                <a:cubicBezTo>
                  <a:pt x="9595" y="2198"/>
                  <a:pt x="9549" y="2205"/>
                  <a:pt x="9501" y="2221"/>
                </a:cubicBezTo>
                <a:cubicBezTo>
                  <a:pt x="7409" y="2905"/>
                  <a:pt x="11098" y="11344"/>
                  <a:pt x="9706" y="11502"/>
                </a:cubicBezTo>
                <a:cubicBezTo>
                  <a:pt x="9700" y="11502"/>
                  <a:pt x="9695" y="11503"/>
                  <a:pt x="9690" y="11503"/>
                </a:cubicBezTo>
                <a:cubicBezTo>
                  <a:pt x="8611" y="11503"/>
                  <a:pt x="8307" y="1"/>
                  <a:pt x="6560" y="1"/>
                </a:cubicBezTo>
                <a:close/>
              </a:path>
            </a:pathLst>
          </a:custGeom>
          <a:solidFill>
            <a:schemeClr val="accent1"/>
          </a:solidFill>
          <a:ln w="0">
            <a:noFill/>
          </a:ln>
        </p:spPr>
        <p:style>
          <a:lnRef idx="0"/>
          <a:fillRef idx="0"/>
          <a:effectRef idx="0"/>
          <a:fontRef idx="minor"/>
        </p:style>
        <p:txBody>
          <a:bodyPr lIns="90000" rIns="90000" tIns="91440" bIns="91440" anchor="ctr">
            <a:noAutofit/>
          </a:bodyPr>
          <a:p>
            <a:pPr>
              <a:lnSpc>
                <a:spcPct val="100000"/>
              </a:lnSpc>
              <a:tabLst>
                <a:tab algn="l" pos="0"/>
              </a:tabLst>
            </a:pPr>
            <a:endParaRPr b="0" lang="pt-BR" sz="1400" spc="-1" strike="noStrike">
              <a:solidFill>
                <a:srgbClr val="000000"/>
              </a:solidFill>
              <a:latin typeface="Arial"/>
              <a:ea typeface="DejaVu Sans"/>
            </a:endParaRPr>
          </a:p>
        </p:txBody>
      </p:sp>
      <p:sp>
        <p:nvSpPr>
          <p:cNvPr id="339" name="Google Shape;770;p23"/>
          <p:cNvSpPr/>
          <p:nvPr/>
        </p:nvSpPr>
        <p:spPr>
          <a:xfrm rot="10800000">
            <a:off x="8616240" y="3632760"/>
            <a:ext cx="129240" cy="154800"/>
          </a:xfrm>
          <a:custGeom>
            <a:avLst/>
            <a:gdLst>
              <a:gd name="textAreaLeft" fmla="*/ 0 w 129240"/>
              <a:gd name="textAreaRight" fmla="*/ 130680 w 129240"/>
              <a:gd name="textAreaTop" fmla="*/ 0 h 154800"/>
              <a:gd name="textAreaBottom" fmla="*/ 156240 h 154800"/>
            </a:gdLst>
            <a:ahLst/>
            <a:rect l="textAreaLeft" t="textAreaTop" r="textAreaRight" b="textAreaBottom"/>
            <a:pathLst>
              <a:path w="3490" h="4175">
                <a:moveTo>
                  <a:pt x="2693" y="1"/>
                </a:moveTo>
                <a:cubicBezTo>
                  <a:pt x="2489" y="1"/>
                  <a:pt x="2183" y="235"/>
                  <a:pt x="1753" y="815"/>
                </a:cubicBezTo>
                <a:cubicBezTo>
                  <a:pt x="1" y="3166"/>
                  <a:pt x="665" y="4174"/>
                  <a:pt x="1428" y="4174"/>
                </a:cubicBezTo>
                <a:cubicBezTo>
                  <a:pt x="1586" y="4174"/>
                  <a:pt x="1748" y="4131"/>
                  <a:pt x="1894" y="4047"/>
                </a:cubicBezTo>
                <a:cubicBezTo>
                  <a:pt x="2752" y="3553"/>
                  <a:pt x="3490" y="1"/>
                  <a:pt x="2693" y="1"/>
                </a:cubicBezTo>
                <a:close/>
              </a:path>
            </a:pathLst>
          </a:custGeom>
          <a:solidFill>
            <a:schemeClr val="lt2"/>
          </a:solidFill>
          <a:ln w="0">
            <a:noFill/>
          </a:ln>
        </p:spPr>
        <p:style>
          <a:lnRef idx="0"/>
          <a:fillRef idx="0"/>
          <a:effectRef idx="0"/>
          <a:fontRef idx="minor"/>
        </p:style>
        <p:txBody>
          <a:bodyPr lIns="90000" rIns="90000" tIns="78120" bIns="78120" anchor="ctr">
            <a:noAutofit/>
          </a:bodyPr>
          <a:p>
            <a:pPr>
              <a:lnSpc>
                <a:spcPct val="100000"/>
              </a:lnSpc>
              <a:tabLst>
                <a:tab algn="l" pos="0"/>
              </a:tabLst>
            </a:pPr>
            <a:endParaRPr b="0" lang="pt-BR" sz="1400" spc="-1" strike="noStrike">
              <a:solidFill>
                <a:srgbClr val="000000"/>
              </a:solidFill>
              <a:latin typeface="Arial"/>
              <a:ea typeface="DejaVu Sans"/>
            </a:endParaRPr>
          </a:p>
        </p:txBody>
      </p:sp>
      <p:sp>
        <p:nvSpPr>
          <p:cNvPr id="340" name="Google Shape;771;p23"/>
          <p:cNvSpPr/>
          <p:nvPr/>
        </p:nvSpPr>
        <p:spPr>
          <a:xfrm>
            <a:off x="2248920" y="73440"/>
            <a:ext cx="129240" cy="154800"/>
          </a:xfrm>
          <a:custGeom>
            <a:avLst/>
            <a:gdLst>
              <a:gd name="textAreaLeft" fmla="*/ 0 w 129240"/>
              <a:gd name="textAreaRight" fmla="*/ 130680 w 129240"/>
              <a:gd name="textAreaTop" fmla="*/ 0 h 154800"/>
              <a:gd name="textAreaBottom" fmla="*/ 156240 h 154800"/>
            </a:gdLst>
            <a:ahLst/>
            <a:rect l="textAreaLeft" t="textAreaTop" r="textAreaRight" b="textAreaBottom"/>
            <a:pathLst>
              <a:path w="3490" h="4175">
                <a:moveTo>
                  <a:pt x="2693" y="1"/>
                </a:moveTo>
                <a:cubicBezTo>
                  <a:pt x="2489" y="1"/>
                  <a:pt x="2183" y="235"/>
                  <a:pt x="1753" y="815"/>
                </a:cubicBezTo>
                <a:cubicBezTo>
                  <a:pt x="1" y="3166"/>
                  <a:pt x="665" y="4174"/>
                  <a:pt x="1428" y="4174"/>
                </a:cubicBezTo>
                <a:cubicBezTo>
                  <a:pt x="1586" y="4174"/>
                  <a:pt x="1748" y="4131"/>
                  <a:pt x="1894" y="4047"/>
                </a:cubicBezTo>
                <a:cubicBezTo>
                  <a:pt x="2752" y="3553"/>
                  <a:pt x="3490" y="1"/>
                  <a:pt x="2693" y="1"/>
                </a:cubicBezTo>
                <a:close/>
              </a:path>
            </a:pathLst>
          </a:custGeom>
          <a:solidFill>
            <a:schemeClr val="accent2"/>
          </a:solidFill>
          <a:ln w="0">
            <a:noFill/>
          </a:ln>
        </p:spPr>
        <p:style>
          <a:lnRef idx="0"/>
          <a:fillRef idx="0"/>
          <a:effectRef idx="0"/>
          <a:fontRef idx="minor"/>
        </p:style>
        <p:txBody>
          <a:bodyPr lIns="90000" rIns="90000" tIns="78120" bIns="78120" anchor="ctr">
            <a:noAutofit/>
          </a:bodyPr>
          <a:p>
            <a:pPr>
              <a:lnSpc>
                <a:spcPct val="100000"/>
              </a:lnSpc>
              <a:tabLst>
                <a:tab algn="l" pos="0"/>
              </a:tabLst>
            </a:pPr>
            <a:endParaRPr b="0" lang="pt-BR" sz="1400" spc="-1" strike="noStrike">
              <a:solidFill>
                <a:srgbClr val="000000"/>
              </a:solidFill>
              <a:latin typeface="Arial"/>
              <a:ea typeface="DejaVu Sans"/>
            </a:endParaRPr>
          </a:p>
        </p:txBody>
      </p:sp>
      <p:sp>
        <p:nvSpPr>
          <p:cNvPr id="341" name="PlaceHolder 1"/>
          <p:cNvSpPr>
            <a:spLocks noGrp="1"/>
          </p:cNvSpPr>
          <p:nvPr>
            <p:ph type="title"/>
          </p:nvPr>
        </p:nvSpPr>
        <p:spPr>
          <a:xfrm>
            <a:off x="457200" y="205200"/>
            <a:ext cx="8229240" cy="858600"/>
          </a:xfrm>
          <a:prstGeom prst="rect">
            <a:avLst/>
          </a:prstGeom>
          <a:noFill/>
          <a:ln w="0">
            <a:noFill/>
          </a:ln>
        </p:spPr>
        <p:txBody>
          <a:bodyPr lIns="0" rIns="0" tIns="0" bIns="0" anchor="ctr">
            <a:noAutofit/>
          </a:bodyPr>
          <a:p>
            <a:pPr indent="0" algn="ctr">
              <a:buNone/>
            </a:pPr>
            <a:r>
              <a:rPr b="0" lang="pt-BR" sz="4400" spc="-1" strike="noStrike">
                <a:solidFill>
                  <a:srgbClr val="000000"/>
                </a:solidFill>
                <a:latin typeface="Arial"/>
              </a:rPr>
              <a:t>Clique para editar o formato do texto do título</a:t>
            </a:r>
            <a:endParaRPr b="0" lang="pt-BR" sz="4400" spc="-1" strike="noStrike">
              <a:solidFill>
                <a:srgbClr val="000000"/>
              </a:solidFill>
              <a:latin typeface="Arial"/>
            </a:endParaRPr>
          </a:p>
        </p:txBody>
      </p:sp>
      <p:sp>
        <p:nvSpPr>
          <p:cNvPr id="342" name="PlaceHolder 2"/>
          <p:cNvSpPr>
            <a:spLocks noGrp="1"/>
          </p:cNvSpPr>
          <p:nvPr>
            <p:ph type="body"/>
          </p:nvPr>
        </p:nvSpPr>
        <p:spPr>
          <a:xfrm>
            <a:off x="457200" y="1203480"/>
            <a:ext cx="8229240" cy="2982960"/>
          </a:xfrm>
          <a:prstGeom prst="rect">
            <a:avLst/>
          </a:prstGeom>
          <a:noFill/>
          <a:ln w="0">
            <a:noFill/>
          </a:ln>
        </p:spPr>
        <p:txBody>
          <a:bodyPr lIns="0" rIns="0" tIns="0" bIns="0" anchor="t">
            <a:normAutofit fontScale="96000"/>
          </a:bodyPr>
          <a:p>
            <a:pPr marL="414720" indent="-311040">
              <a:spcBef>
                <a:spcPts val="1417"/>
              </a:spcBef>
              <a:buClr>
                <a:srgbClr val="000000"/>
              </a:buClr>
              <a:buSzPct val="45000"/>
              <a:buFont typeface="Wingdings" charset="2"/>
              <a:buChar char=""/>
            </a:pPr>
            <a:r>
              <a:rPr b="0" lang="pt-BR" sz="3200" spc="-1" strike="noStrike">
                <a:solidFill>
                  <a:srgbClr val="000000"/>
                </a:solidFill>
                <a:latin typeface="Arial"/>
              </a:rPr>
              <a:t>Clique para editar o formato do texto da estrutura de tópicos</a:t>
            </a:r>
            <a:endParaRPr b="0" lang="pt-BR" sz="3200" spc="-1" strike="noStrike">
              <a:solidFill>
                <a:srgbClr val="000000"/>
              </a:solidFill>
              <a:latin typeface="Arial"/>
            </a:endParaRPr>
          </a:p>
          <a:p>
            <a:pPr lvl="1" marL="829440" indent="-311040">
              <a:spcBef>
                <a:spcPts val="1134"/>
              </a:spcBef>
              <a:buClr>
                <a:srgbClr val="000000"/>
              </a:buClr>
              <a:buSzPct val="75000"/>
              <a:buFont typeface="Symbol" charset="2"/>
              <a:buChar char=""/>
            </a:pPr>
            <a:r>
              <a:rPr b="0" lang="pt-BR" sz="2800" spc="-1" strike="noStrike">
                <a:solidFill>
                  <a:srgbClr val="000000"/>
                </a:solidFill>
                <a:latin typeface="Arial"/>
              </a:rPr>
              <a:t>2.º nível da estrutura de tópicos</a:t>
            </a:r>
            <a:endParaRPr b="0" lang="pt-BR" sz="2800" spc="-1" strike="noStrike">
              <a:solidFill>
                <a:srgbClr val="000000"/>
              </a:solidFill>
              <a:latin typeface="Arial"/>
            </a:endParaRPr>
          </a:p>
          <a:p>
            <a:pPr lvl="2" marL="1244160" indent="-276480">
              <a:spcBef>
                <a:spcPts val="850"/>
              </a:spcBef>
              <a:buClr>
                <a:srgbClr val="000000"/>
              </a:buClr>
              <a:buSzPct val="45000"/>
              <a:buFont typeface="Wingdings" charset="2"/>
              <a:buChar char=""/>
            </a:pPr>
            <a:r>
              <a:rPr b="0" lang="pt-BR" sz="2400" spc="-1" strike="noStrike">
                <a:solidFill>
                  <a:srgbClr val="000000"/>
                </a:solidFill>
                <a:latin typeface="Arial"/>
              </a:rPr>
              <a:t>3.º nível da estrutura de tópicos</a:t>
            </a:r>
            <a:endParaRPr b="0" lang="pt-BR" sz="2400" spc="-1" strike="noStrike">
              <a:solidFill>
                <a:srgbClr val="000000"/>
              </a:solidFill>
              <a:latin typeface="Arial"/>
            </a:endParaRPr>
          </a:p>
          <a:p>
            <a:pPr lvl="3" marL="1658880" indent="-207360">
              <a:spcBef>
                <a:spcPts val="567"/>
              </a:spcBef>
              <a:buClr>
                <a:srgbClr val="000000"/>
              </a:buClr>
              <a:buSzPct val="75000"/>
              <a:buFont typeface="Symbol" charset="2"/>
              <a:buChar char=""/>
            </a:pPr>
            <a:r>
              <a:rPr b="0" lang="pt-BR" sz="2000" spc="-1" strike="noStrike">
                <a:solidFill>
                  <a:srgbClr val="000000"/>
                </a:solidFill>
                <a:latin typeface="Arial"/>
              </a:rPr>
              <a:t>4.º nível da estrutura de tópicos</a:t>
            </a:r>
            <a:endParaRPr b="0" lang="pt-BR" sz="2000" spc="-1" strike="noStrike">
              <a:solidFill>
                <a:srgbClr val="000000"/>
              </a:solidFill>
              <a:latin typeface="Arial"/>
            </a:endParaRPr>
          </a:p>
          <a:p>
            <a:pPr lvl="4" marL="2073600" indent="-207360">
              <a:spcBef>
                <a:spcPts val="283"/>
              </a:spcBef>
              <a:buClr>
                <a:srgbClr val="000000"/>
              </a:buClr>
              <a:buSzPct val="45000"/>
              <a:buFont typeface="Wingdings" charset="2"/>
              <a:buChar char=""/>
            </a:pPr>
            <a:r>
              <a:rPr b="0" lang="pt-BR" sz="2000" spc="-1" strike="noStrike">
                <a:solidFill>
                  <a:srgbClr val="000000"/>
                </a:solidFill>
                <a:latin typeface="Arial"/>
              </a:rPr>
              <a:t>5.º nível da estrutura de tópicos</a:t>
            </a:r>
            <a:endParaRPr b="0" lang="pt-BR" sz="2000" spc="-1" strike="noStrike">
              <a:solidFill>
                <a:srgbClr val="000000"/>
              </a:solidFill>
              <a:latin typeface="Arial"/>
            </a:endParaRPr>
          </a:p>
          <a:p>
            <a:pPr lvl="5" marL="2488320" indent="-207360">
              <a:spcBef>
                <a:spcPts val="283"/>
              </a:spcBef>
              <a:buClr>
                <a:srgbClr val="000000"/>
              </a:buClr>
              <a:buSzPct val="45000"/>
              <a:buFont typeface="Wingdings" charset="2"/>
              <a:buChar char=""/>
            </a:pPr>
            <a:r>
              <a:rPr b="0" lang="pt-BR" sz="2000" spc="-1" strike="noStrike">
                <a:solidFill>
                  <a:srgbClr val="000000"/>
                </a:solidFill>
                <a:latin typeface="Arial"/>
              </a:rPr>
              <a:t>6.º nível da estrutura de tópicos</a:t>
            </a:r>
            <a:endParaRPr b="0" lang="pt-BR" sz="2000" spc="-1" strike="noStrike">
              <a:solidFill>
                <a:srgbClr val="000000"/>
              </a:solidFill>
              <a:latin typeface="Arial"/>
            </a:endParaRPr>
          </a:p>
          <a:p>
            <a:pPr lvl="6" marL="2903040" indent="-207360">
              <a:spcBef>
                <a:spcPts val="283"/>
              </a:spcBef>
              <a:buClr>
                <a:srgbClr val="000000"/>
              </a:buClr>
              <a:buSzPct val="45000"/>
              <a:buFont typeface="Wingdings" charset="2"/>
              <a:buChar char=""/>
            </a:pPr>
            <a:r>
              <a:rPr b="0" lang="pt-BR" sz="2000" spc="-1" strike="noStrike">
                <a:solidFill>
                  <a:srgbClr val="000000"/>
                </a:solidFill>
                <a:latin typeface="Arial"/>
              </a:rPr>
              <a:t>7.º nível da estrutura de tópicos</a:t>
            </a:r>
            <a:endParaRPr b="0" lang="pt-BR" sz="2000" spc="-1" strike="noStrike">
              <a:solidFill>
                <a:srgbClr val="000000"/>
              </a:solidFill>
              <a:latin typeface="Arial"/>
            </a:endParaRPr>
          </a:p>
        </p:txBody>
      </p:sp>
    </p:spTree>
  </p:cSld>
  <p:clrMap bg1="lt1" bg2="lt2" tx1="dk1" tx2="dk2" accent1="accent1" accent2="accent2" accent3="accent3" accent4="accent4" accent5="accent5" accent6="accent6" hlink="hlink" folHlink="folHlink"/>
  <p:sldLayoutIdLst>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Lst>
</p:sldMaster>
</file>

<file path=ppt/slideMasters/slideMaster6.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lt1"/>
        </a:solidFill>
      </p:bgPr>
    </p:bg>
    <p:spTree>
      <p:nvGrpSpPr>
        <p:cNvPr id="1" name=""/>
        <p:cNvGrpSpPr/>
        <p:nvPr/>
      </p:nvGrpSpPr>
      <p:grpSpPr>
        <a:xfrm>
          <a:off x="0" y="0"/>
          <a:ext cx="0" cy="0"/>
          <a:chOff x="0" y="0"/>
          <a:chExt cx="0" cy="0"/>
        </a:xfrm>
      </p:grpSpPr>
      <p:sp>
        <p:nvSpPr>
          <p:cNvPr id="379" name="Google Shape;851;p26"/>
          <p:cNvSpPr/>
          <p:nvPr/>
        </p:nvSpPr>
        <p:spPr>
          <a:xfrm>
            <a:off x="7054200" y="-1632240"/>
            <a:ext cx="2882880" cy="2571120"/>
          </a:xfrm>
          <a:custGeom>
            <a:avLst/>
            <a:gdLst>
              <a:gd name="textAreaLeft" fmla="*/ 0 w 2882880"/>
              <a:gd name="textAreaRight" fmla="*/ 2884320 w 2882880"/>
              <a:gd name="textAreaTop" fmla="*/ 0 h 2571120"/>
              <a:gd name="textAreaBottom" fmla="*/ 2572560 h 2571120"/>
            </a:gdLst>
            <a:ahLst/>
            <a:rect l="textAreaLeft" t="textAreaTop" r="textAreaRight" b="textAreaBottom"/>
            <a:pathLst>
              <a:path w="55333" h="49353">
                <a:moveTo>
                  <a:pt x="38112" y="888"/>
                </a:moveTo>
                <a:cubicBezTo>
                  <a:pt x="38147" y="888"/>
                  <a:pt x="38182" y="895"/>
                  <a:pt x="38217" y="909"/>
                </a:cubicBezTo>
                <a:cubicBezTo>
                  <a:pt x="38595" y="1074"/>
                  <a:pt x="38925" y="1326"/>
                  <a:pt x="39169" y="1656"/>
                </a:cubicBezTo>
                <a:cubicBezTo>
                  <a:pt x="39311" y="1860"/>
                  <a:pt x="39389" y="2112"/>
                  <a:pt x="39649" y="2214"/>
                </a:cubicBezTo>
                <a:cubicBezTo>
                  <a:pt x="39680" y="2230"/>
                  <a:pt x="39751" y="2254"/>
                  <a:pt x="39751" y="2269"/>
                </a:cubicBezTo>
                <a:cubicBezTo>
                  <a:pt x="39728" y="2796"/>
                  <a:pt x="40207" y="2993"/>
                  <a:pt x="40459" y="3339"/>
                </a:cubicBezTo>
                <a:cubicBezTo>
                  <a:pt x="40703" y="3669"/>
                  <a:pt x="40868" y="4055"/>
                  <a:pt x="40923" y="4472"/>
                </a:cubicBezTo>
                <a:cubicBezTo>
                  <a:pt x="41002" y="5007"/>
                  <a:pt x="41120" y="5620"/>
                  <a:pt x="41694" y="5927"/>
                </a:cubicBezTo>
                <a:cubicBezTo>
                  <a:pt x="41765" y="5966"/>
                  <a:pt x="41820" y="5998"/>
                  <a:pt x="41757" y="6045"/>
                </a:cubicBezTo>
                <a:cubicBezTo>
                  <a:pt x="41576" y="6186"/>
                  <a:pt x="41694" y="6312"/>
                  <a:pt x="41733" y="6477"/>
                </a:cubicBezTo>
                <a:cubicBezTo>
                  <a:pt x="41953" y="7492"/>
                  <a:pt x="42504" y="8381"/>
                  <a:pt x="42858" y="9348"/>
                </a:cubicBezTo>
                <a:cubicBezTo>
                  <a:pt x="42905" y="9466"/>
                  <a:pt x="42937" y="9584"/>
                  <a:pt x="42968" y="9710"/>
                </a:cubicBezTo>
                <a:cubicBezTo>
                  <a:pt x="43086" y="10300"/>
                  <a:pt x="43346" y="10858"/>
                  <a:pt x="43723" y="11330"/>
                </a:cubicBezTo>
                <a:cubicBezTo>
                  <a:pt x="43794" y="11432"/>
                  <a:pt x="43857" y="11542"/>
                  <a:pt x="43912" y="11660"/>
                </a:cubicBezTo>
                <a:cubicBezTo>
                  <a:pt x="43951" y="11708"/>
                  <a:pt x="43935" y="11786"/>
                  <a:pt x="43888" y="11834"/>
                </a:cubicBezTo>
                <a:cubicBezTo>
                  <a:pt x="43859" y="11853"/>
                  <a:pt x="43824" y="11863"/>
                  <a:pt x="43789" y="11863"/>
                </a:cubicBezTo>
                <a:cubicBezTo>
                  <a:pt x="43741" y="11863"/>
                  <a:pt x="43692" y="11843"/>
                  <a:pt x="43660" y="11802"/>
                </a:cubicBezTo>
                <a:cubicBezTo>
                  <a:pt x="43550" y="11653"/>
                  <a:pt x="43456" y="11487"/>
                  <a:pt x="43346" y="11330"/>
                </a:cubicBezTo>
                <a:cubicBezTo>
                  <a:pt x="43279" y="11242"/>
                  <a:pt x="43252" y="11064"/>
                  <a:pt x="43146" y="11064"/>
                </a:cubicBezTo>
                <a:cubicBezTo>
                  <a:pt x="43101" y="11064"/>
                  <a:pt x="43042" y="11096"/>
                  <a:pt x="42960" y="11181"/>
                </a:cubicBezTo>
                <a:cubicBezTo>
                  <a:pt x="42929" y="11212"/>
                  <a:pt x="42908" y="11224"/>
                  <a:pt x="42895" y="11224"/>
                </a:cubicBezTo>
                <a:cubicBezTo>
                  <a:pt x="42853" y="11224"/>
                  <a:pt x="42874" y="11112"/>
                  <a:pt x="42850" y="11071"/>
                </a:cubicBezTo>
                <a:cubicBezTo>
                  <a:pt x="42716" y="10819"/>
                  <a:pt x="42701" y="10520"/>
                  <a:pt x="42567" y="10284"/>
                </a:cubicBezTo>
                <a:cubicBezTo>
                  <a:pt x="42394" y="9969"/>
                  <a:pt x="42150" y="9671"/>
                  <a:pt x="41977" y="9340"/>
                </a:cubicBezTo>
                <a:lnTo>
                  <a:pt x="41969" y="9332"/>
                </a:lnTo>
                <a:cubicBezTo>
                  <a:pt x="41552" y="8538"/>
                  <a:pt x="41025" y="7799"/>
                  <a:pt x="40593" y="7020"/>
                </a:cubicBezTo>
                <a:cubicBezTo>
                  <a:pt x="40192" y="6304"/>
                  <a:pt x="39720" y="5581"/>
                  <a:pt x="39570" y="4731"/>
                </a:cubicBezTo>
                <a:cubicBezTo>
                  <a:pt x="39523" y="4472"/>
                  <a:pt x="39295" y="4314"/>
                  <a:pt x="39193" y="4086"/>
                </a:cubicBezTo>
                <a:cubicBezTo>
                  <a:pt x="38870" y="3347"/>
                  <a:pt x="38540" y="2631"/>
                  <a:pt x="38225" y="1892"/>
                </a:cubicBezTo>
                <a:cubicBezTo>
                  <a:pt x="38123" y="1648"/>
                  <a:pt x="37989" y="1420"/>
                  <a:pt x="37832" y="1208"/>
                </a:cubicBezTo>
                <a:cubicBezTo>
                  <a:pt x="37813" y="1027"/>
                  <a:pt x="37953" y="888"/>
                  <a:pt x="38112" y="888"/>
                </a:cubicBezTo>
                <a:close/>
                <a:moveTo>
                  <a:pt x="36130" y="2547"/>
                </a:moveTo>
                <a:cubicBezTo>
                  <a:pt x="36232" y="2547"/>
                  <a:pt x="36328" y="2603"/>
                  <a:pt x="36369" y="2702"/>
                </a:cubicBezTo>
                <a:cubicBezTo>
                  <a:pt x="36534" y="3111"/>
                  <a:pt x="36873" y="3402"/>
                  <a:pt x="37085" y="3787"/>
                </a:cubicBezTo>
                <a:cubicBezTo>
                  <a:pt x="37360" y="4275"/>
                  <a:pt x="37533" y="4818"/>
                  <a:pt x="37856" y="5266"/>
                </a:cubicBezTo>
                <a:cubicBezTo>
                  <a:pt x="37921" y="5355"/>
                  <a:pt x="37910" y="5704"/>
                  <a:pt x="38097" y="5704"/>
                </a:cubicBezTo>
                <a:cubicBezTo>
                  <a:pt x="38158" y="5704"/>
                  <a:pt x="38239" y="5667"/>
                  <a:pt x="38351" y="5573"/>
                </a:cubicBezTo>
                <a:cubicBezTo>
                  <a:pt x="38357" y="5568"/>
                  <a:pt x="38363" y="5566"/>
                  <a:pt x="38368" y="5566"/>
                </a:cubicBezTo>
                <a:cubicBezTo>
                  <a:pt x="38413" y="5566"/>
                  <a:pt x="38464" y="5684"/>
                  <a:pt x="38485" y="5754"/>
                </a:cubicBezTo>
                <a:cubicBezTo>
                  <a:pt x="38548" y="6013"/>
                  <a:pt x="38658" y="6281"/>
                  <a:pt x="38674" y="6548"/>
                </a:cubicBezTo>
                <a:cubicBezTo>
                  <a:pt x="38689" y="6996"/>
                  <a:pt x="38886" y="7413"/>
                  <a:pt x="39224" y="7712"/>
                </a:cubicBezTo>
                <a:cubicBezTo>
                  <a:pt x="39374" y="7862"/>
                  <a:pt x="39484" y="8042"/>
                  <a:pt x="39531" y="8255"/>
                </a:cubicBezTo>
                <a:cubicBezTo>
                  <a:pt x="39602" y="8514"/>
                  <a:pt x="39657" y="8798"/>
                  <a:pt x="39798" y="9018"/>
                </a:cubicBezTo>
                <a:cubicBezTo>
                  <a:pt x="40074" y="9435"/>
                  <a:pt x="40019" y="9891"/>
                  <a:pt x="39995" y="10323"/>
                </a:cubicBezTo>
                <a:cubicBezTo>
                  <a:pt x="39971" y="10481"/>
                  <a:pt x="39995" y="10630"/>
                  <a:pt x="40066" y="10772"/>
                </a:cubicBezTo>
                <a:cubicBezTo>
                  <a:pt x="40302" y="11173"/>
                  <a:pt x="40365" y="11653"/>
                  <a:pt x="40239" y="12109"/>
                </a:cubicBezTo>
                <a:cubicBezTo>
                  <a:pt x="40144" y="12463"/>
                  <a:pt x="40199" y="12856"/>
                  <a:pt x="39893" y="13147"/>
                </a:cubicBezTo>
                <a:cubicBezTo>
                  <a:pt x="39827" y="13213"/>
                  <a:pt x="39768" y="13306"/>
                  <a:pt x="39665" y="13306"/>
                </a:cubicBezTo>
                <a:cubicBezTo>
                  <a:pt x="39657" y="13306"/>
                  <a:pt x="39649" y="13305"/>
                  <a:pt x="39641" y="13304"/>
                </a:cubicBezTo>
                <a:cubicBezTo>
                  <a:pt x="39492" y="13273"/>
                  <a:pt x="39460" y="13131"/>
                  <a:pt x="39468" y="13005"/>
                </a:cubicBezTo>
                <a:cubicBezTo>
                  <a:pt x="39476" y="12722"/>
                  <a:pt x="39499" y="12455"/>
                  <a:pt x="39114" y="12392"/>
                </a:cubicBezTo>
                <a:cubicBezTo>
                  <a:pt x="39028" y="12376"/>
                  <a:pt x="38973" y="12250"/>
                  <a:pt x="38973" y="12140"/>
                </a:cubicBezTo>
                <a:lnTo>
                  <a:pt x="38965" y="12140"/>
                </a:lnTo>
                <a:cubicBezTo>
                  <a:pt x="38957" y="11763"/>
                  <a:pt x="38737" y="11464"/>
                  <a:pt x="38579" y="11149"/>
                </a:cubicBezTo>
                <a:cubicBezTo>
                  <a:pt x="38186" y="10363"/>
                  <a:pt x="37942" y="9513"/>
                  <a:pt x="37549" y="8719"/>
                </a:cubicBezTo>
                <a:cubicBezTo>
                  <a:pt x="37399" y="8428"/>
                  <a:pt x="37423" y="8058"/>
                  <a:pt x="37313" y="7744"/>
                </a:cubicBezTo>
                <a:cubicBezTo>
                  <a:pt x="37203" y="7405"/>
                  <a:pt x="37093" y="7059"/>
                  <a:pt x="36880" y="6768"/>
                </a:cubicBezTo>
                <a:cubicBezTo>
                  <a:pt x="36770" y="6635"/>
                  <a:pt x="36715" y="6462"/>
                  <a:pt x="36731" y="6296"/>
                </a:cubicBezTo>
                <a:cubicBezTo>
                  <a:pt x="36802" y="5801"/>
                  <a:pt x="36456" y="5416"/>
                  <a:pt x="36424" y="4951"/>
                </a:cubicBezTo>
                <a:cubicBezTo>
                  <a:pt x="35960" y="4708"/>
                  <a:pt x="36141" y="4307"/>
                  <a:pt x="36165" y="3929"/>
                </a:cubicBezTo>
                <a:cubicBezTo>
                  <a:pt x="36173" y="3780"/>
                  <a:pt x="36141" y="3630"/>
                  <a:pt x="36070" y="3504"/>
                </a:cubicBezTo>
                <a:cubicBezTo>
                  <a:pt x="35882" y="3182"/>
                  <a:pt x="35960" y="2875"/>
                  <a:pt x="36023" y="2568"/>
                </a:cubicBezTo>
                <a:cubicBezTo>
                  <a:pt x="36058" y="2554"/>
                  <a:pt x="36094" y="2547"/>
                  <a:pt x="36130" y="2547"/>
                </a:cubicBezTo>
                <a:close/>
                <a:moveTo>
                  <a:pt x="42639" y="13602"/>
                </a:moveTo>
                <a:cubicBezTo>
                  <a:pt x="42667" y="13602"/>
                  <a:pt x="42698" y="13607"/>
                  <a:pt x="42732" y="13619"/>
                </a:cubicBezTo>
                <a:cubicBezTo>
                  <a:pt x="42889" y="13666"/>
                  <a:pt x="42992" y="14020"/>
                  <a:pt x="42858" y="14075"/>
                </a:cubicBezTo>
                <a:cubicBezTo>
                  <a:pt x="42567" y="14193"/>
                  <a:pt x="42622" y="14563"/>
                  <a:pt x="42300" y="14704"/>
                </a:cubicBezTo>
                <a:cubicBezTo>
                  <a:pt x="42347" y="14382"/>
                  <a:pt x="42370" y="14107"/>
                  <a:pt x="42425" y="13831"/>
                </a:cubicBezTo>
                <a:cubicBezTo>
                  <a:pt x="42445" y="13703"/>
                  <a:pt x="42516" y="13602"/>
                  <a:pt x="42639" y="13602"/>
                </a:cubicBezTo>
                <a:close/>
                <a:moveTo>
                  <a:pt x="35064" y="3174"/>
                </a:moveTo>
                <a:lnTo>
                  <a:pt x="35064" y="3174"/>
                </a:lnTo>
                <a:cubicBezTo>
                  <a:pt x="34969" y="3465"/>
                  <a:pt x="34788" y="3764"/>
                  <a:pt x="35268" y="3842"/>
                </a:cubicBezTo>
                <a:cubicBezTo>
                  <a:pt x="35535" y="3882"/>
                  <a:pt x="35504" y="4126"/>
                  <a:pt x="35402" y="4291"/>
                </a:cubicBezTo>
                <a:cubicBezTo>
                  <a:pt x="35197" y="4629"/>
                  <a:pt x="35284" y="4912"/>
                  <a:pt x="35575" y="5109"/>
                </a:cubicBezTo>
                <a:cubicBezTo>
                  <a:pt x="35748" y="5203"/>
                  <a:pt x="35834" y="5392"/>
                  <a:pt x="35795" y="5581"/>
                </a:cubicBezTo>
                <a:cubicBezTo>
                  <a:pt x="35787" y="5809"/>
                  <a:pt x="35803" y="6045"/>
                  <a:pt x="35834" y="6273"/>
                </a:cubicBezTo>
                <a:cubicBezTo>
                  <a:pt x="35850" y="6517"/>
                  <a:pt x="35795" y="6721"/>
                  <a:pt x="36125" y="6871"/>
                </a:cubicBezTo>
                <a:cubicBezTo>
                  <a:pt x="36346" y="6965"/>
                  <a:pt x="36291" y="7366"/>
                  <a:pt x="36314" y="7634"/>
                </a:cubicBezTo>
                <a:cubicBezTo>
                  <a:pt x="36330" y="7799"/>
                  <a:pt x="36283" y="7909"/>
                  <a:pt x="36479" y="8027"/>
                </a:cubicBezTo>
                <a:cubicBezTo>
                  <a:pt x="36762" y="8192"/>
                  <a:pt x="36825" y="8507"/>
                  <a:pt x="36833" y="8837"/>
                </a:cubicBezTo>
                <a:cubicBezTo>
                  <a:pt x="36857" y="9411"/>
                  <a:pt x="36935" y="9977"/>
                  <a:pt x="37415" y="10402"/>
                </a:cubicBezTo>
                <a:cubicBezTo>
                  <a:pt x="37730" y="10693"/>
                  <a:pt x="37738" y="10811"/>
                  <a:pt x="37494" y="11212"/>
                </a:cubicBezTo>
                <a:lnTo>
                  <a:pt x="37486" y="11212"/>
                </a:lnTo>
                <a:cubicBezTo>
                  <a:pt x="37431" y="11314"/>
                  <a:pt x="37423" y="11409"/>
                  <a:pt x="37368" y="11605"/>
                </a:cubicBezTo>
                <a:cubicBezTo>
                  <a:pt x="37329" y="11212"/>
                  <a:pt x="37179" y="10835"/>
                  <a:pt x="36943" y="10512"/>
                </a:cubicBezTo>
                <a:cubicBezTo>
                  <a:pt x="36818" y="10334"/>
                  <a:pt x="36676" y="10161"/>
                  <a:pt x="36462" y="10161"/>
                </a:cubicBezTo>
                <a:cubicBezTo>
                  <a:pt x="36421" y="10161"/>
                  <a:pt x="36377" y="10168"/>
                  <a:pt x="36330" y="10182"/>
                </a:cubicBezTo>
                <a:cubicBezTo>
                  <a:pt x="36311" y="10187"/>
                  <a:pt x="36293" y="10189"/>
                  <a:pt x="36275" y="10189"/>
                </a:cubicBezTo>
                <a:cubicBezTo>
                  <a:pt x="36122" y="10189"/>
                  <a:pt x="36008" y="10025"/>
                  <a:pt x="35852" y="10025"/>
                </a:cubicBezTo>
                <a:cubicBezTo>
                  <a:pt x="35793" y="10025"/>
                  <a:pt x="35729" y="10048"/>
                  <a:pt x="35653" y="10111"/>
                </a:cubicBezTo>
                <a:cubicBezTo>
                  <a:pt x="36094" y="10394"/>
                  <a:pt x="35944" y="10811"/>
                  <a:pt x="35905" y="11212"/>
                </a:cubicBezTo>
                <a:cubicBezTo>
                  <a:pt x="35606" y="11165"/>
                  <a:pt x="35465" y="11023"/>
                  <a:pt x="35370" y="10709"/>
                </a:cubicBezTo>
                <a:cubicBezTo>
                  <a:pt x="35252" y="10316"/>
                  <a:pt x="35024" y="9946"/>
                  <a:pt x="34796" y="9592"/>
                </a:cubicBezTo>
                <a:cubicBezTo>
                  <a:pt x="33947" y="8247"/>
                  <a:pt x="33121" y="6886"/>
                  <a:pt x="32342" y="5494"/>
                </a:cubicBezTo>
                <a:cubicBezTo>
                  <a:pt x="32248" y="5305"/>
                  <a:pt x="32130" y="5125"/>
                  <a:pt x="31996" y="4967"/>
                </a:cubicBezTo>
                <a:cubicBezTo>
                  <a:pt x="31906" y="4866"/>
                  <a:pt x="31813" y="4717"/>
                  <a:pt x="31675" y="4717"/>
                </a:cubicBezTo>
                <a:cubicBezTo>
                  <a:pt x="31619" y="4717"/>
                  <a:pt x="31557" y="4741"/>
                  <a:pt x="31485" y="4802"/>
                </a:cubicBezTo>
                <a:cubicBezTo>
                  <a:pt x="31249" y="5007"/>
                  <a:pt x="31202" y="5266"/>
                  <a:pt x="31359" y="5502"/>
                </a:cubicBezTo>
                <a:cubicBezTo>
                  <a:pt x="31406" y="5573"/>
                  <a:pt x="31508" y="5636"/>
                  <a:pt x="31501" y="5699"/>
                </a:cubicBezTo>
                <a:cubicBezTo>
                  <a:pt x="31446" y="6100"/>
                  <a:pt x="31721" y="6351"/>
                  <a:pt x="31894" y="6658"/>
                </a:cubicBezTo>
                <a:cubicBezTo>
                  <a:pt x="32020" y="6878"/>
                  <a:pt x="31988" y="7209"/>
                  <a:pt x="32366" y="7248"/>
                </a:cubicBezTo>
                <a:cubicBezTo>
                  <a:pt x="32413" y="7248"/>
                  <a:pt x="32492" y="7374"/>
                  <a:pt x="32492" y="7445"/>
                </a:cubicBezTo>
                <a:cubicBezTo>
                  <a:pt x="32515" y="7893"/>
                  <a:pt x="32916" y="8153"/>
                  <a:pt x="33034" y="8554"/>
                </a:cubicBezTo>
                <a:cubicBezTo>
                  <a:pt x="33074" y="8648"/>
                  <a:pt x="33160" y="8727"/>
                  <a:pt x="33262" y="8758"/>
                </a:cubicBezTo>
                <a:cubicBezTo>
                  <a:pt x="33428" y="8805"/>
                  <a:pt x="33522" y="8971"/>
                  <a:pt x="33498" y="9144"/>
                </a:cubicBezTo>
                <a:cubicBezTo>
                  <a:pt x="33467" y="9498"/>
                  <a:pt x="33624" y="9844"/>
                  <a:pt x="33915" y="10064"/>
                </a:cubicBezTo>
                <a:cubicBezTo>
                  <a:pt x="33994" y="10127"/>
                  <a:pt x="34096" y="10213"/>
                  <a:pt x="34112" y="10300"/>
                </a:cubicBezTo>
                <a:cubicBezTo>
                  <a:pt x="34246" y="11259"/>
                  <a:pt x="35032" y="11873"/>
                  <a:pt x="35362" y="12730"/>
                </a:cubicBezTo>
                <a:cubicBezTo>
                  <a:pt x="35388" y="12791"/>
                  <a:pt x="35426" y="12826"/>
                  <a:pt x="35474" y="12826"/>
                </a:cubicBezTo>
                <a:cubicBezTo>
                  <a:pt x="35500" y="12826"/>
                  <a:pt x="35528" y="12815"/>
                  <a:pt x="35559" y="12793"/>
                </a:cubicBezTo>
                <a:cubicBezTo>
                  <a:pt x="35619" y="12749"/>
                  <a:pt x="35671" y="12653"/>
                  <a:pt x="35743" y="12653"/>
                </a:cubicBezTo>
                <a:cubicBezTo>
                  <a:pt x="35774" y="12653"/>
                  <a:pt x="35809" y="12672"/>
                  <a:pt x="35850" y="12722"/>
                </a:cubicBezTo>
                <a:cubicBezTo>
                  <a:pt x="35960" y="12864"/>
                  <a:pt x="36188" y="12982"/>
                  <a:pt x="36070" y="13202"/>
                </a:cubicBezTo>
                <a:cubicBezTo>
                  <a:pt x="35937" y="13438"/>
                  <a:pt x="36031" y="13532"/>
                  <a:pt x="36173" y="13721"/>
                </a:cubicBezTo>
                <a:cubicBezTo>
                  <a:pt x="36306" y="13894"/>
                  <a:pt x="36408" y="14099"/>
                  <a:pt x="36479" y="14303"/>
                </a:cubicBezTo>
                <a:cubicBezTo>
                  <a:pt x="36589" y="14641"/>
                  <a:pt x="36676" y="15019"/>
                  <a:pt x="37069" y="15192"/>
                </a:cubicBezTo>
                <a:cubicBezTo>
                  <a:pt x="37203" y="15255"/>
                  <a:pt x="37250" y="15420"/>
                  <a:pt x="37187" y="15546"/>
                </a:cubicBezTo>
                <a:cubicBezTo>
                  <a:pt x="37161" y="15552"/>
                  <a:pt x="37134" y="15555"/>
                  <a:pt x="37108" y="15555"/>
                </a:cubicBezTo>
                <a:cubicBezTo>
                  <a:pt x="36995" y="15555"/>
                  <a:pt x="36889" y="15500"/>
                  <a:pt x="36825" y="15404"/>
                </a:cubicBezTo>
                <a:cubicBezTo>
                  <a:pt x="36720" y="15254"/>
                  <a:pt x="36552" y="15174"/>
                  <a:pt x="36380" y="15174"/>
                </a:cubicBezTo>
                <a:cubicBezTo>
                  <a:pt x="36282" y="15174"/>
                  <a:pt x="36183" y="15200"/>
                  <a:pt x="36094" y="15255"/>
                </a:cubicBezTo>
                <a:cubicBezTo>
                  <a:pt x="36021" y="15293"/>
                  <a:pt x="35960" y="15310"/>
                  <a:pt x="35906" y="15310"/>
                </a:cubicBezTo>
                <a:cubicBezTo>
                  <a:pt x="35763" y="15310"/>
                  <a:pt x="35679" y="15192"/>
                  <a:pt x="35598" y="15066"/>
                </a:cubicBezTo>
                <a:cubicBezTo>
                  <a:pt x="35166" y="14327"/>
                  <a:pt x="34733" y="13587"/>
                  <a:pt x="34308" y="12832"/>
                </a:cubicBezTo>
                <a:cubicBezTo>
                  <a:pt x="33703" y="11778"/>
                  <a:pt x="33113" y="10709"/>
                  <a:pt x="32586" y="9616"/>
                </a:cubicBezTo>
                <a:cubicBezTo>
                  <a:pt x="32287" y="8986"/>
                  <a:pt x="32012" y="8349"/>
                  <a:pt x="31737" y="7712"/>
                </a:cubicBezTo>
                <a:cubicBezTo>
                  <a:pt x="31650" y="7500"/>
                  <a:pt x="31666" y="7185"/>
                  <a:pt x="31304" y="7185"/>
                </a:cubicBezTo>
                <a:cubicBezTo>
                  <a:pt x="31233" y="7185"/>
                  <a:pt x="31186" y="7114"/>
                  <a:pt x="31225" y="7051"/>
                </a:cubicBezTo>
                <a:cubicBezTo>
                  <a:pt x="31516" y="6603"/>
                  <a:pt x="31155" y="6265"/>
                  <a:pt x="31037" y="5880"/>
                </a:cubicBezTo>
                <a:cubicBezTo>
                  <a:pt x="30950" y="5589"/>
                  <a:pt x="30808" y="5313"/>
                  <a:pt x="30832" y="4975"/>
                </a:cubicBezTo>
                <a:cubicBezTo>
                  <a:pt x="30824" y="4786"/>
                  <a:pt x="30934" y="4621"/>
                  <a:pt x="31107" y="4550"/>
                </a:cubicBezTo>
                <a:cubicBezTo>
                  <a:pt x="31862" y="4157"/>
                  <a:pt x="32665" y="3913"/>
                  <a:pt x="33483" y="3717"/>
                </a:cubicBezTo>
                <a:cubicBezTo>
                  <a:pt x="34025" y="3591"/>
                  <a:pt x="34560" y="3410"/>
                  <a:pt x="35064" y="3174"/>
                </a:cubicBezTo>
                <a:close/>
                <a:moveTo>
                  <a:pt x="43574" y="13642"/>
                </a:moveTo>
                <a:cubicBezTo>
                  <a:pt x="43810" y="14162"/>
                  <a:pt x="43188" y="14437"/>
                  <a:pt x="43220" y="14909"/>
                </a:cubicBezTo>
                <a:cubicBezTo>
                  <a:pt x="43239" y="14914"/>
                  <a:pt x="43256" y="14917"/>
                  <a:pt x="43272" y="14917"/>
                </a:cubicBezTo>
                <a:cubicBezTo>
                  <a:pt x="43382" y="14917"/>
                  <a:pt x="43414" y="14797"/>
                  <a:pt x="43524" y="14797"/>
                </a:cubicBezTo>
                <a:cubicBezTo>
                  <a:pt x="43532" y="14797"/>
                  <a:pt x="43541" y="14797"/>
                  <a:pt x="43550" y="14799"/>
                </a:cubicBezTo>
                <a:cubicBezTo>
                  <a:pt x="43613" y="15286"/>
                  <a:pt x="43196" y="15593"/>
                  <a:pt x="43102" y="16057"/>
                </a:cubicBezTo>
                <a:cubicBezTo>
                  <a:pt x="42685" y="15617"/>
                  <a:pt x="42819" y="15168"/>
                  <a:pt x="42960" y="14736"/>
                </a:cubicBezTo>
                <a:lnTo>
                  <a:pt x="42952" y="14736"/>
                </a:lnTo>
                <a:cubicBezTo>
                  <a:pt x="43086" y="14342"/>
                  <a:pt x="43062" y="13847"/>
                  <a:pt x="43574" y="13642"/>
                </a:cubicBezTo>
                <a:close/>
                <a:moveTo>
                  <a:pt x="43810" y="15648"/>
                </a:moveTo>
                <a:cubicBezTo>
                  <a:pt x="44006" y="15656"/>
                  <a:pt x="44030" y="15813"/>
                  <a:pt x="44046" y="15955"/>
                </a:cubicBezTo>
                <a:lnTo>
                  <a:pt x="44038" y="15963"/>
                </a:lnTo>
                <a:cubicBezTo>
                  <a:pt x="44053" y="16112"/>
                  <a:pt x="44108" y="16293"/>
                  <a:pt x="43904" y="16380"/>
                </a:cubicBezTo>
                <a:cubicBezTo>
                  <a:pt x="43898" y="16380"/>
                  <a:pt x="43891" y="16381"/>
                  <a:pt x="43885" y="16381"/>
                </a:cubicBezTo>
                <a:cubicBezTo>
                  <a:pt x="43827" y="16381"/>
                  <a:pt x="43767" y="16350"/>
                  <a:pt x="43739" y="16293"/>
                </a:cubicBezTo>
                <a:cubicBezTo>
                  <a:pt x="43629" y="16144"/>
                  <a:pt x="43613" y="15939"/>
                  <a:pt x="43692" y="15766"/>
                </a:cubicBezTo>
                <a:cubicBezTo>
                  <a:pt x="43707" y="15719"/>
                  <a:pt x="43770" y="15648"/>
                  <a:pt x="43810" y="15648"/>
                </a:cubicBezTo>
                <a:close/>
                <a:moveTo>
                  <a:pt x="44488" y="16627"/>
                </a:moveTo>
                <a:cubicBezTo>
                  <a:pt x="44557" y="16627"/>
                  <a:pt x="44622" y="16658"/>
                  <a:pt x="44683" y="16749"/>
                </a:cubicBezTo>
                <a:cubicBezTo>
                  <a:pt x="44777" y="16899"/>
                  <a:pt x="44698" y="17174"/>
                  <a:pt x="44517" y="17213"/>
                </a:cubicBezTo>
                <a:cubicBezTo>
                  <a:pt x="44491" y="17219"/>
                  <a:pt x="44467" y="17222"/>
                  <a:pt x="44444" y="17222"/>
                </a:cubicBezTo>
                <a:cubicBezTo>
                  <a:pt x="44231" y="17222"/>
                  <a:pt x="44175" y="16970"/>
                  <a:pt x="44061" y="16757"/>
                </a:cubicBezTo>
                <a:cubicBezTo>
                  <a:pt x="44219" y="16732"/>
                  <a:pt x="44361" y="16627"/>
                  <a:pt x="44488" y="16627"/>
                </a:cubicBezTo>
                <a:close/>
                <a:moveTo>
                  <a:pt x="45910" y="17874"/>
                </a:moveTo>
                <a:lnTo>
                  <a:pt x="45910" y="17874"/>
                </a:lnTo>
                <a:cubicBezTo>
                  <a:pt x="46010" y="17893"/>
                  <a:pt x="46110" y="17903"/>
                  <a:pt x="46210" y="17903"/>
                </a:cubicBezTo>
                <a:cubicBezTo>
                  <a:pt x="46275" y="17903"/>
                  <a:pt x="46340" y="17899"/>
                  <a:pt x="46405" y="17890"/>
                </a:cubicBezTo>
                <a:lnTo>
                  <a:pt x="46397" y="17890"/>
                </a:lnTo>
                <a:cubicBezTo>
                  <a:pt x="46417" y="17884"/>
                  <a:pt x="46437" y="17881"/>
                  <a:pt x="46457" y="17881"/>
                </a:cubicBezTo>
                <a:cubicBezTo>
                  <a:pt x="46541" y="17881"/>
                  <a:pt x="46623" y="17933"/>
                  <a:pt x="46649" y="18016"/>
                </a:cubicBezTo>
                <a:cubicBezTo>
                  <a:pt x="46704" y="18173"/>
                  <a:pt x="46610" y="18244"/>
                  <a:pt x="46492" y="18314"/>
                </a:cubicBezTo>
                <a:cubicBezTo>
                  <a:pt x="46374" y="18377"/>
                  <a:pt x="46271" y="18432"/>
                  <a:pt x="46169" y="18495"/>
                </a:cubicBezTo>
                <a:cubicBezTo>
                  <a:pt x="46201" y="18244"/>
                  <a:pt x="45925" y="18118"/>
                  <a:pt x="45910" y="17874"/>
                </a:cubicBezTo>
                <a:close/>
                <a:moveTo>
                  <a:pt x="45049" y="17296"/>
                </a:moveTo>
                <a:cubicBezTo>
                  <a:pt x="45123" y="17296"/>
                  <a:pt x="45156" y="17380"/>
                  <a:pt x="45170" y="17457"/>
                </a:cubicBezTo>
                <a:cubicBezTo>
                  <a:pt x="45194" y="17536"/>
                  <a:pt x="45217" y="17614"/>
                  <a:pt x="45233" y="17685"/>
                </a:cubicBezTo>
                <a:cubicBezTo>
                  <a:pt x="45252" y="17690"/>
                  <a:pt x="45269" y="17693"/>
                  <a:pt x="45283" y="17693"/>
                </a:cubicBezTo>
                <a:cubicBezTo>
                  <a:pt x="45415" y="17693"/>
                  <a:pt x="45395" y="17503"/>
                  <a:pt x="45533" y="17503"/>
                </a:cubicBezTo>
                <a:cubicBezTo>
                  <a:pt x="45540" y="17503"/>
                  <a:pt x="45548" y="17503"/>
                  <a:pt x="45556" y="17504"/>
                </a:cubicBezTo>
                <a:cubicBezTo>
                  <a:pt x="45461" y="17795"/>
                  <a:pt x="45540" y="18078"/>
                  <a:pt x="45595" y="18362"/>
                </a:cubicBezTo>
                <a:cubicBezTo>
                  <a:pt x="45635" y="18581"/>
                  <a:pt x="45699" y="18686"/>
                  <a:pt x="45811" y="18686"/>
                </a:cubicBezTo>
                <a:cubicBezTo>
                  <a:pt x="45896" y="18686"/>
                  <a:pt x="46009" y="18626"/>
                  <a:pt x="46161" y="18511"/>
                </a:cubicBezTo>
                <a:lnTo>
                  <a:pt x="46161" y="18511"/>
                </a:lnTo>
                <a:cubicBezTo>
                  <a:pt x="46091" y="18810"/>
                  <a:pt x="45925" y="19093"/>
                  <a:pt x="45933" y="19431"/>
                </a:cubicBezTo>
                <a:cubicBezTo>
                  <a:pt x="45956" y="19580"/>
                  <a:pt x="45837" y="19708"/>
                  <a:pt x="45691" y="19708"/>
                </a:cubicBezTo>
                <a:cubicBezTo>
                  <a:pt x="45683" y="19708"/>
                  <a:pt x="45674" y="19707"/>
                  <a:pt x="45666" y="19707"/>
                </a:cubicBezTo>
                <a:cubicBezTo>
                  <a:pt x="45516" y="19683"/>
                  <a:pt x="45477" y="19565"/>
                  <a:pt x="45453" y="19431"/>
                </a:cubicBezTo>
                <a:lnTo>
                  <a:pt x="45453" y="19439"/>
                </a:lnTo>
                <a:cubicBezTo>
                  <a:pt x="45359" y="18857"/>
                  <a:pt x="44958" y="18385"/>
                  <a:pt x="44879" y="17795"/>
                </a:cubicBezTo>
                <a:cubicBezTo>
                  <a:pt x="44864" y="17693"/>
                  <a:pt x="44793" y="17599"/>
                  <a:pt x="44801" y="17496"/>
                </a:cubicBezTo>
                <a:cubicBezTo>
                  <a:pt x="44801" y="17402"/>
                  <a:pt x="44919" y="17331"/>
                  <a:pt x="45021" y="17300"/>
                </a:cubicBezTo>
                <a:cubicBezTo>
                  <a:pt x="45031" y="17297"/>
                  <a:pt x="45040" y="17296"/>
                  <a:pt x="45049" y="17296"/>
                </a:cubicBezTo>
                <a:close/>
                <a:moveTo>
                  <a:pt x="38129" y="18377"/>
                </a:moveTo>
                <a:cubicBezTo>
                  <a:pt x="38461" y="18854"/>
                  <a:pt x="38462" y="19316"/>
                  <a:pt x="38516" y="19777"/>
                </a:cubicBezTo>
                <a:cubicBezTo>
                  <a:pt x="38086" y="19378"/>
                  <a:pt x="37951" y="18955"/>
                  <a:pt x="38129" y="18377"/>
                </a:cubicBezTo>
                <a:close/>
                <a:moveTo>
                  <a:pt x="48470" y="21027"/>
                </a:moveTo>
                <a:cubicBezTo>
                  <a:pt x="48484" y="21027"/>
                  <a:pt x="48498" y="21027"/>
                  <a:pt x="48513" y="21028"/>
                </a:cubicBezTo>
                <a:cubicBezTo>
                  <a:pt x="48655" y="21036"/>
                  <a:pt x="48686" y="21122"/>
                  <a:pt x="48710" y="21225"/>
                </a:cubicBezTo>
                <a:cubicBezTo>
                  <a:pt x="48740" y="21354"/>
                  <a:pt x="48763" y="21469"/>
                  <a:pt x="48579" y="21469"/>
                </a:cubicBezTo>
                <a:cubicBezTo>
                  <a:pt x="48573" y="21469"/>
                  <a:pt x="48567" y="21469"/>
                  <a:pt x="48560" y="21468"/>
                </a:cubicBezTo>
                <a:cubicBezTo>
                  <a:pt x="48556" y="21468"/>
                  <a:pt x="48551" y="21468"/>
                  <a:pt x="48547" y="21468"/>
                </a:cubicBezTo>
                <a:cubicBezTo>
                  <a:pt x="48355" y="21468"/>
                  <a:pt x="48340" y="21637"/>
                  <a:pt x="48340" y="21775"/>
                </a:cubicBezTo>
                <a:cubicBezTo>
                  <a:pt x="48333" y="21909"/>
                  <a:pt x="48374" y="22028"/>
                  <a:pt x="48517" y="22028"/>
                </a:cubicBezTo>
                <a:cubicBezTo>
                  <a:pt x="48526" y="22028"/>
                  <a:pt x="48535" y="22028"/>
                  <a:pt x="48544" y="22027"/>
                </a:cubicBezTo>
                <a:cubicBezTo>
                  <a:pt x="48556" y="22026"/>
                  <a:pt x="48568" y="22026"/>
                  <a:pt x="48579" y="22026"/>
                </a:cubicBezTo>
                <a:cubicBezTo>
                  <a:pt x="48686" y="22026"/>
                  <a:pt x="48756" y="22062"/>
                  <a:pt x="48749" y="22176"/>
                </a:cubicBezTo>
                <a:cubicBezTo>
                  <a:pt x="48741" y="22302"/>
                  <a:pt x="48584" y="22271"/>
                  <a:pt x="48505" y="22333"/>
                </a:cubicBezTo>
                <a:cubicBezTo>
                  <a:pt x="48470" y="22357"/>
                  <a:pt x="48440" y="22367"/>
                  <a:pt x="48413" y="22367"/>
                </a:cubicBezTo>
                <a:cubicBezTo>
                  <a:pt x="48353" y="22367"/>
                  <a:pt x="48311" y="22313"/>
                  <a:pt x="48261" y="22247"/>
                </a:cubicBezTo>
                <a:cubicBezTo>
                  <a:pt x="48135" y="22066"/>
                  <a:pt x="48191" y="21838"/>
                  <a:pt x="48080" y="21626"/>
                </a:cubicBezTo>
                <a:cubicBezTo>
                  <a:pt x="48033" y="21460"/>
                  <a:pt x="48277" y="21390"/>
                  <a:pt x="48269" y="21217"/>
                </a:cubicBezTo>
                <a:cubicBezTo>
                  <a:pt x="48255" y="21062"/>
                  <a:pt x="48348" y="21027"/>
                  <a:pt x="48470" y="21027"/>
                </a:cubicBezTo>
                <a:close/>
                <a:moveTo>
                  <a:pt x="34371" y="24276"/>
                </a:moveTo>
                <a:cubicBezTo>
                  <a:pt x="34576" y="24299"/>
                  <a:pt x="34780" y="24306"/>
                  <a:pt x="34985" y="24306"/>
                </a:cubicBezTo>
                <a:cubicBezTo>
                  <a:pt x="35359" y="24306"/>
                  <a:pt x="35735" y="24282"/>
                  <a:pt x="36111" y="24282"/>
                </a:cubicBezTo>
                <a:cubicBezTo>
                  <a:pt x="36464" y="24282"/>
                  <a:pt x="36818" y="24303"/>
                  <a:pt x="37171" y="24386"/>
                </a:cubicBezTo>
                <a:cubicBezTo>
                  <a:pt x="37473" y="24461"/>
                  <a:pt x="37794" y="24472"/>
                  <a:pt x="38117" y="24472"/>
                </a:cubicBezTo>
                <a:cubicBezTo>
                  <a:pt x="38259" y="24472"/>
                  <a:pt x="38401" y="24470"/>
                  <a:pt x="38542" y="24470"/>
                </a:cubicBezTo>
                <a:cubicBezTo>
                  <a:pt x="38626" y="24470"/>
                  <a:pt x="38709" y="24470"/>
                  <a:pt x="38792" y="24473"/>
                </a:cubicBezTo>
                <a:cubicBezTo>
                  <a:pt x="38821" y="24473"/>
                  <a:pt x="38853" y="24470"/>
                  <a:pt x="38886" y="24470"/>
                </a:cubicBezTo>
                <a:cubicBezTo>
                  <a:pt x="38958" y="24470"/>
                  <a:pt x="39027" y="24485"/>
                  <a:pt x="39043" y="24583"/>
                </a:cubicBezTo>
                <a:cubicBezTo>
                  <a:pt x="39067" y="24693"/>
                  <a:pt x="38965" y="24764"/>
                  <a:pt x="38862" y="24803"/>
                </a:cubicBezTo>
                <a:lnTo>
                  <a:pt x="38855" y="24803"/>
                </a:lnTo>
                <a:cubicBezTo>
                  <a:pt x="38776" y="24827"/>
                  <a:pt x="38689" y="24835"/>
                  <a:pt x="38611" y="24835"/>
                </a:cubicBezTo>
                <a:cubicBezTo>
                  <a:pt x="38527" y="24832"/>
                  <a:pt x="38455" y="24830"/>
                  <a:pt x="38392" y="24830"/>
                </a:cubicBezTo>
                <a:cubicBezTo>
                  <a:pt x="38025" y="24830"/>
                  <a:pt x="38001" y="24899"/>
                  <a:pt x="37840" y="25369"/>
                </a:cubicBezTo>
                <a:cubicBezTo>
                  <a:pt x="37628" y="25244"/>
                  <a:pt x="37848" y="24960"/>
                  <a:pt x="37620" y="24929"/>
                </a:cubicBezTo>
                <a:cubicBezTo>
                  <a:pt x="37603" y="24927"/>
                  <a:pt x="37587" y="24926"/>
                  <a:pt x="37571" y="24926"/>
                </a:cubicBezTo>
                <a:cubicBezTo>
                  <a:pt x="37308" y="24926"/>
                  <a:pt x="37329" y="25236"/>
                  <a:pt x="37195" y="25385"/>
                </a:cubicBezTo>
                <a:cubicBezTo>
                  <a:pt x="37038" y="25259"/>
                  <a:pt x="37148" y="25063"/>
                  <a:pt x="37077" y="24913"/>
                </a:cubicBezTo>
                <a:cubicBezTo>
                  <a:pt x="37022" y="24803"/>
                  <a:pt x="36920" y="24725"/>
                  <a:pt x="36794" y="24701"/>
                </a:cubicBezTo>
                <a:cubicBezTo>
                  <a:pt x="36766" y="24691"/>
                  <a:pt x="36743" y="24687"/>
                  <a:pt x="36724" y="24687"/>
                </a:cubicBezTo>
                <a:cubicBezTo>
                  <a:pt x="36559" y="24687"/>
                  <a:pt x="36701" y="25023"/>
                  <a:pt x="36509" y="25023"/>
                </a:cubicBezTo>
                <a:cubicBezTo>
                  <a:pt x="36494" y="25023"/>
                  <a:pt x="36476" y="25020"/>
                  <a:pt x="36456" y="25016"/>
                </a:cubicBezTo>
                <a:cubicBezTo>
                  <a:pt x="36396" y="24999"/>
                  <a:pt x="36293" y="24945"/>
                  <a:pt x="36209" y="24945"/>
                </a:cubicBezTo>
                <a:cubicBezTo>
                  <a:pt x="36129" y="24945"/>
                  <a:pt x="36067" y="24996"/>
                  <a:pt x="36078" y="25181"/>
                </a:cubicBezTo>
                <a:cubicBezTo>
                  <a:pt x="36078" y="25220"/>
                  <a:pt x="36070" y="25259"/>
                  <a:pt x="36055" y="25299"/>
                </a:cubicBezTo>
                <a:cubicBezTo>
                  <a:pt x="36047" y="25291"/>
                  <a:pt x="36023" y="25275"/>
                  <a:pt x="36015" y="25259"/>
                </a:cubicBezTo>
                <a:cubicBezTo>
                  <a:pt x="35969" y="25116"/>
                  <a:pt x="35912" y="25072"/>
                  <a:pt x="35848" y="25072"/>
                </a:cubicBezTo>
                <a:cubicBezTo>
                  <a:pt x="35748" y="25072"/>
                  <a:pt x="35633" y="25181"/>
                  <a:pt x="35528" y="25181"/>
                </a:cubicBezTo>
                <a:cubicBezTo>
                  <a:pt x="35424" y="25176"/>
                  <a:pt x="35311" y="25109"/>
                  <a:pt x="35204" y="25109"/>
                </a:cubicBezTo>
                <a:cubicBezTo>
                  <a:pt x="35132" y="25109"/>
                  <a:pt x="35063" y="25138"/>
                  <a:pt x="35001" y="25236"/>
                </a:cubicBezTo>
                <a:cubicBezTo>
                  <a:pt x="34702" y="24921"/>
                  <a:pt x="34238" y="24905"/>
                  <a:pt x="33939" y="24607"/>
                </a:cubicBezTo>
                <a:cubicBezTo>
                  <a:pt x="33852" y="24528"/>
                  <a:pt x="33892" y="24386"/>
                  <a:pt x="34010" y="24355"/>
                </a:cubicBezTo>
                <a:cubicBezTo>
                  <a:pt x="34120" y="24308"/>
                  <a:pt x="34246" y="24276"/>
                  <a:pt x="34371" y="24276"/>
                </a:cubicBezTo>
                <a:close/>
                <a:moveTo>
                  <a:pt x="31043" y="24706"/>
                </a:moveTo>
                <a:cubicBezTo>
                  <a:pt x="31218" y="24706"/>
                  <a:pt x="31315" y="24832"/>
                  <a:pt x="31359" y="24992"/>
                </a:cubicBezTo>
                <a:cubicBezTo>
                  <a:pt x="31406" y="25165"/>
                  <a:pt x="31320" y="25314"/>
                  <a:pt x="31225" y="25456"/>
                </a:cubicBezTo>
                <a:lnTo>
                  <a:pt x="31217" y="25456"/>
                </a:lnTo>
                <a:cubicBezTo>
                  <a:pt x="31202" y="25464"/>
                  <a:pt x="31184" y="25468"/>
                  <a:pt x="31166" y="25468"/>
                </a:cubicBezTo>
                <a:cubicBezTo>
                  <a:pt x="31149" y="25468"/>
                  <a:pt x="31131" y="25464"/>
                  <a:pt x="31115" y="25456"/>
                </a:cubicBezTo>
                <a:cubicBezTo>
                  <a:pt x="31048" y="25384"/>
                  <a:pt x="30997" y="25356"/>
                  <a:pt x="30956" y="25356"/>
                </a:cubicBezTo>
                <a:cubicBezTo>
                  <a:pt x="30828" y="25356"/>
                  <a:pt x="30789" y="25615"/>
                  <a:pt x="30657" y="25615"/>
                </a:cubicBezTo>
                <a:cubicBezTo>
                  <a:pt x="30650" y="25615"/>
                  <a:pt x="30643" y="25615"/>
                  <a:pt x="30635" y="25613"/>
                </a:cubicBezTo>
                <a:cubicBezTo>
                  <a:pt x="30549" y="25464"/>
                  <a:pt x="30502" y="25267"/>
                  <a:pt x="30266" y="25244"/>
                </a:cubicBezTo>
                <a:cubicBezTo>
                  <a:pt x="30132" y="25236"/>
                  <a:pt x="30038" y="25102"/>
                  <a:pt x="30069" y="24968"/>
                </a:cubicBezTo>
                <a:cubicBezTo>
                  <a:pt x="30101" y="24850"/>
                  <a:pt x="30203" y="24811"/>
                  <a:pt x="30313" y="24803"/>
                </a:cubicBezTo>
                <a:cubicBezTo>
                  <a:pt x="30541" y="24772"/>
                  <a:pt x="30769" y="24725"/>
                  <a:pt x="30997" y="24709"/>
                </a:cubicBezTo>
                <a:cubicBezTo>
                  <a:pt x="31013" y="24707"/>
                  <a:pt x="31028" y="24706"/>
                  <a:pt x="31043" y="24706"/>
                </a:cubicBezTo>
                <a:close/>
                <a:moveTo>
                  <a:pt x="6875" y="24049"/>
                </a:moveTo>
                <a:cubicBezTo>
                  <a:pt x="7098" y="24049"/>
                  <a:pt x="7320" y="24057"/>
                  <a:pt x="7543" y="24072"/>
                </a:cubicBezTo>
                <a:cubicBezTo>
                  <a:pt x="7740" y="24080"/>
                  <a:pt x="7669" y="24182"/>
                  <a:pt x="7701" y="24253"/>
                </a:cubicBezTo>
                <a:cubicBezTo>
                  <a:pt x="7749" y="24383"/>
                  <a:pt x="7821" y="24496"/>
                  <a:pt x="7954" y="24496"/>
                </a:cubicBezTo>
                <a:cubicBezTo>
                  <a:pt x="7973" y="24496"/>
                  <a:pt x="7993" y="24494"/>
                  <a:pt x="8015" y="24489"/>
                </a:cubicBezTo>
                <a:cubicBezTo>
                  <a:pt x="8048" y="24482"/>
                  <a:pt x="8077" y="24479"/>
                  <a:pt x="8101" y="24479"/>
                </a:cubicBezTo>
                <a:cubicBezTo>
                  <a:pt x="8249" y="24479"/>
                  <a:pt x="8265" y="24592"/>
                  <a:pt x="8251" y="24740"/>
                </a:cubicBezTo>
                <a:cubicBezTo>
                  <a:pt x="8243" y="24803"/>
                  <a:pt x="8235" y="24866"/>
                  <a:pt x="8235" y="24929"/>
                </a:cubicBezTo>
                <a:cubicBezTo>
                  <a:pt x="8259" y="25181"/>
                  <a:pt x="8393" y="25401"/>
                  <a:pt x="8621" y="25448"/>
                </a:cubicBezTo>
                <a:cubicBezTo>
                  <a:pt x="8635" y="25451"/>
                  <a:pt x="8647" y="25452"/>
                  <a:pt x="8659" y="25452"/>
                </a:cubicBezTo>
                <a:cubicBezTo>
                  <a:pt x="8837" y="25452"/>
                  <a:pt x="8749" y="25129"/>
                  <a:pt x="8912" y="25055"/>
                </a:cubicBezTo>
                <a:cubicBezTo>
                  <a:pt x="9014" y="25244"/>
                  <a:pt x="9108" y="25425"/>
                  <a:pt x="9195" y="25621"/>
                </a:cubicBezTo>
                <a:cubicBezTo>
                  <a:pt x="9262" y="25781"/>
                  <a:pt x="9266" y="25918"/>
                  <a:pt x="9099" y="25918"/>
                </a:cubicBezTo>
                <a:cubicBezTo>
                  <a:pt x="9068" y="25918"/>
                  <a:pt x="9033" y="25914"/>
                  <a:pt x="8990" y="25904"/>
                </a:cubicBezTo>
                <a:cubicBezTo>
                  <a:pt x="8825" y="25873"/>
                  <a:pt x="8668" y="25889"/>
                  <a:pt x="8495" y="25849"/>
                </a:cubicBezTo>
                <a:cubicBezTo>
                  <a:pt x="8378" y="25822"/>
                  <a:pt x="8247" y="25804"/>
                  <a:pt x="8118" y="25804"/>
                </a:cubicBezTo>
                <a:cubicBezTo>
                  <a:pt x="7918" y="25804"/>
                  <a:pt x="7723" y="25847"/>
                  <a:pt x="7598" y="25967"/>
                </a:cubicBezTo>
                <a:cubicBezTo>
                  <a:pt x="7457" y="26108"/>
                  <a:pt x="7330" y="26158"/>
                  <a:pt x="7208" y="26158"/>
                </a:cubicBezTo>
                <a:cubicBezTo>
                  <a:pt x="7038" y="26158"/>
                  <a:pt x="6879" y="26061"/>
                  <a:pt x="6710" y="25983"/>
                </a:cubicBezTo>
                <a:cubicBezTo>
                  <a:pt x="6654" y="25951"/>
                  <a:pt x="6599" y="25912"/>
                  <a:pt x="6552" y="25873"/>
                </a:cubicBezTo>
                <a:cubicBezTo>
                  <a:pt x="6324" y="25731"/>
                  <a:pt x="5970" y="25708"/>
                  <a:pt x="5884" y="25440"/>
                </a:cubicBezTo>
                <a:cubicBezTo>
                  <a:pt x="5781" y="25126"/>
                  <a:pt x="5797" y="24780"/>
                  <a:pt x="5781" y="24441"/>
                </a:cubicBezTo>
                <a:cubicBezTo>
                  <a:pt x="5774" y="24221"/>
                  <a:pt x="5884" y="24103"/>
                  <a:pt x="6128" y="24080"/>
                </a:cubicBezTo>
                <a:cubicBezTo>
                  <a:pt x="6377" y="24059"/>
                  <a:pt x="6626" y="24049"/>
                  <a:pt x="6875" y="24049"/>
                </a:cubicBezTo>
                <a:close/>
                <a:moveTo>
                  <a:pt x="11791" y="24838"/>
                </a:moveTo>
                <a:cubicBezTo>
                  <a:pt x="11864" y="24838"/>
                  <a:pt x="11937" y="24874"/>
                  <a:pt x="11979" y="24945"/>
                </a:cubicBezTo>
                <a:cubicBezTo>
                  <a:pt x="12081" y="25078"/>
                  <a:pt x="12144" y="25236"/>
                  <a:pt x="12239" y="25377"/>
                </a:cubicBezTo>
                <a:cubicBezTo>
                  <a:pt x="12294" y="25464"/>
                  <a:pt x="12388" y="25519"/>
                  <a:pt x="12498" y="25527"/>
                </a:cubicBezTo>
                <a:cubicBezTo>
                  <a:pt x="12575" y="25385"/>
                  <a:pt x="12632" y="25333"/>
                  <a:pt x="12677" y="25333"/>
                </a:cubicBezTo>
                <a:cubicBezTo>
                  <a:pt x="12748" y="25333"/>
                  <a:pt x="12792" y="25459"/>
                  <a:pt x="12844" y="25574"/>
                </a:cubicBezTo>
                <a:cubicBezTo>
                  <a:pt x="12892" y="25653"/>
                  <a:pt x="12947" y="25716"/>
                  <a:pt x="13010" y="25763"/>
                </a:cubicBezTo>
                <a:cubicBezTo>
                  <a:pt x="13128" y="25881"/>
                  <a:pt x="13426" y="25889"/>
                  <a:pt x="13269" y="26164"/>
                </a:cubicBezTo>
                <a:cubicBezTo>
                  <a:pt x="13166" y="26346"/>
                  <a:pt x="12867" y="26476"/>
                  <a:pt x="12631" y="26476"/>
                </a:cubicBezTo>
                <a:cubicBezTo>
                  <a:pt x="12561" y="26476"/>
                  <a:pt x="12496" y="26464"/>
                  <a:pt x="12443" y="26439"/>
                </a:cubicBezTo>
                <a:cubicBezTo>
                  <a:pt x="12234" y="26338"/>
                  <a:pt x="12071" y="26111"/>
                  <a:pt x="11790" y="26111"/>
                </a:cubicBezTo>
                <a:cubicBezTo>
                  <a:pt x="11765" y="26111"/>
                  <a:pt x="11739" y="26113"/>
                  <a:pt x="11712" y="26117"/>
                </a:cubicBezTo>
                <a:cubicBezTo>
                  <a:pt x="11704" y="26118"/>
                  <a:pt x="11698" y="26119"/>
                  <a:pt x="11691" y="26119"/>
                </a:cubicBezTo>
                <a:cubicBezTo>
                  <a:pt x="11586" y="26119"/>
                  <a:pt x="11589" y="25947"/>
                  <a:pt x="11641" y="25873"/>
                </a:cubicBezTo>
                <a:cubicBezTo>
                  <a:pt x="11822" y="25621"/>
                  <a:pt x="11728" y="25401"/>
                  <a:pt x="11617" y="25173"/>
                </a:cubicBezTo>
                <a:cubicBezTo>
                  <a:pt x="11562" y="25063"/>
                  <a:pt x="11554" y="24968"/>
                  <a:pt x="11649" y="24890"/>
                </a:cubicBezTo>
                <a:cubicBezTo>
                  <a:pt x="11690" y="24855"/>
                  <a:pt x="11741" y="24838"/>
                  <a:pt x="11791" y="24838"/>
                </a:cubicBezTo>
                <a:close/>
                <a:moveTo>
                  <a:pt x="44706" y="26895"/>
                </a:moveTo>
                <a:cubicBezTo>
                  <a:pt x="44392" y="27092"/>
                  <a:pt x="44588" y="27414"/>
                  <a:pt x="44455" y="27745"/>
                </a:cubicBezTo>
                <a:lnTo>
                  <a:pt x="43865" y="27005"/>
                </a:lnTo>
                <a:lnTo>
                  <a:pt x="44706" y="26895"/>
                </a:lnTo>
                <a:close/>
                <a:moveTo>
                  <a:pt x="39232" y="25621"/>
                </a:moveTo>
                <a:cubicBezTo>
                  <a:pt x="39594" y="25889"/>
                  <a:pt x="39476" y="26266"/>
                  <a:pt x="39515" y="26573"/>
                </a:cubicBezTo>
                <a:cubicBezTo>
                  <a:pt x="39845" y="26536"/>
                  <a:pt x="39595" y="26165"/>
                  <a:pt x="39775" y="26165"/>
                </a:cubicBezTo>
                <a:cubicBezTo>
                  <a:pt x="39788" y="26165"/>
                  <a:pt x="39804" y="26167"/>
                  <a:pt x="39822" y="26172"/>
                </a:cubicBezTo>
                <a:cubicBezTo>
                  <a:pt x="39852" y="26178"/>
                  <a:pt x="39883" y="26181"/>
                  <a:pt x="39913" y="26181"/>
                </a:cubicBezTo>
                <a:cubicBezTo>
                  <a:pt x="40076" y="26181"/>
                  <a:pt x="40244" y="26106"/>
                  <a:pt x="40403" y="26106"/>
                </a:cubicBezTo>
                <a:cubicBezTo>
                  <a:pt x="40512" y="26106"/>
                  <a:pt x="40616" y="26141"/>
                  <a:pt x="40711" y="26258"/>
                </a:cubicBezTo>
                <a:cubicBezTo>
                  <a:pt x="40766" y="26329"/>
                  <a:pt x="40815" y="26354"/>
                  <a:pt x="40860" y="26354"/>
                </a:cubicBezTo>
                <a:cubicBezTo>
                  <a:pt x="40952" y="26354"/>
                  <a:pt x="41031" y="26253"/>
                  <a:pt x="41120" y="26211"/>
                </a:cubicBezTo>
                <a:cubicBezTo>
                  <a:pt x="41293" y="26463"/>
                  <a:pt x="41120" y="26793"/>
                  <a:pt x="41308" y="27100"/>
                </a:cubicBezTo>
                <a:cubicBezTo>
                  <a:pt x="41513" y="26903"/>
                  <a:pt x="41395" y="26659"/>
                  <a:pt x="41474" y="26478"/>
                </a:cubicBezTo>
                <a:cubicBezTo>
                  <a:pt x="41530" y="26374"/>
                  <a:pt x="41579" y="26269"/>
                  <a:pt x="41700" y="26269"/>
                </a:cubicBezTo>
                <a:cubicBezTo>
                  <a:pt x="41715" y="26269"/>
                  <a:pt x="41731" y="26270"/>
                  <a:pt x="41749" y="26274"/>
                </a:cubicBezTo>
                <a:cubicBezTo>
                  <a:pt x="41883" y="26305"/>
                  <a:pt x="41898" y="26423"/>
                  <a:pt x="41883" y="26526"/>
                </a:cubicBezTo>
                <a:cubicBezTo>
                  <a:pt x="41843" y="26769"/>
                  <a:pt x="41835" y="27029"/>
                  <a:pt x="41875" y="27273"/>
                </a:cubicBezTo>
                <a:cubicBezTo>
                  <a:pt x="41938" y="27532"/>
                  <a:pt x="41796" y="27800"/>
                  <a:pt x="41544" y="27894"/>
                </a:cubicBezTo>
                <a:cubicBezTo>
                  <a:pt x="41398" y="27954"/>
                  <a:pt x="41247" y="28012"/>
                  <a:pt x="41097" y="28012"/>
                </a:cubicBezTo>
                <a:cubicBezTo>
                  <a:pt x="40974" y="28012"/>
                  <a:pt x="40852" y="27973"/>
                  <a:pt x="40734" y="27863"/>
                </a:cubicBezTo>
                <a:cubicBezTo>
                  <a:pt x="40674" y="27810"/>
                  <a:pt x="40636" y="27736"/>
                  <a:pt x="40530" y="27736"/>
                </a:cubicBezTo>
                <a:cubicBezTo>
                  <a:pt x="40525" y="27736"/>
                  <a:pt x="40520" y="27737"/>
                  <a:pt x="40514" y="27737"/>
                </a:cubicBezTo>
                <a:cubicBezTo>
                  <a:pt x="40357" y="27894"/>
                  <a:pt x="40561" y="28099"/>
                  <a:pt x="40459" y="28272"/>
                </a:cubicBezTo>
                <a:cubicBezTo>
                  <a:pt x="40445" y="28282"/>
                  <a:pt x="40433" y="28286"/>
                  <a:pt x="40422" y="28286"/>
                </a:cubicBezTo>
                <a:cubicBezTo>
                  <a:pt x="40385" y="28286"/>
                  <a:pt x="40364" y="28233"/>
                  <a:pt x="40333" y="28209"/>
                </a:cubicBezTo>
                <a:cubicBezTo>
                  <a:pt x="40231" y="28138"/>
                  <a:pt x="40129" y="28091"/>
                  <a:pt x="40137" y="27918"/>
                </a:cubicBezTo>
                <a:cubicBezTo>
                  <a:pt x="40152" y="27359"/>
                  <a:pt x="40144" y="27359"/>
                  <a:pt x="39602" y="27186"/>
                </a:cubicBezTo>
                <a:cubicBezTo>
                  <a:pt x="39106" y="27037"/>
                  <a:pt x="39091" y="26974"/>
                  <a:pt x="39083" y="26423"/>
                </a:cubicBezTo>
                <a:cubicBezTo>
                  <a:pt x="39083" y="26148"/>
                  <a:pt x="39051" y="25889"/>
                  <a:pt x="39232" y="25621"/>
                </a:cubicBezTo>
                <a:close/>
                <a:moveTo>
                  <a:pt x="10887" y="27732"/>
                </a:moveTo>
                <a:cubicBezTo>
                  <a:pt x="10987" y="27732"/>
                  <a:pt x="11043" y="27835"/>
                  <a:pt x="11043" y="27926"/>
                </a:cubicBezTo>
                <a:cubicBezTo>
                  <a:pt x="11043" y="28350"/>
                  <a:pt x="11358" y="28799"/>
                  <a:pt x="10917" y="29278"/>
                </a:cubicBezTo>
                <a:cubicBezTo>
                  <a:pt x="10925" y="28854"/>
                  <a:pt x="10925" y="28508"/>
                  <a:pt x="10933" y="28162"/>
                </a:cubicBezTo>
                <a:cubicBezTo>
                  <a:pt x="10916" y="28145"/>
                  <a:pt x="10899" y="28138"/>
                  <a:pt x="10881" y="28138"/>
                </a:cubicBezTo>
                <a:cubicBezTo>
                  <a:pt x="10809" y="28138"/>
                  <a:pt x="10734" y="28255"/>
                  <a:pt x="10671" y="28255"/>
                </a:cubicBezTo>
                <a:cubicBezTo>
                  <a:pt x="10643" y="28255"/>
                  <a:pt x="10617" y="28233"/>
                  <a:pt x="10595" y="28169"/>
                </a:cubicBezTo>
                <a:cubicBezTo>
                  <a:pt x="10524" y="27973"/>
                  <a:pt x="10642" y="27800"/>
                  <a:pt x="10847" y="27737"/>
                </a:cubicBezTo>
                <a:cubicBezTo>
                  <a:pt x="10861" y="27733"/>
                  <a:pt x="10874" y="27732"/>
                  <a:pt x="10887" y="27732"/>
                </a:cubicBezTo>
                <a:close/>
                <a:moveTo>
                  <a:pt x="47239" y="29208"/>
                </a:moveTo>
                <a:lnTo>
                  <a:pt x="47239" y="29216"/>
                </a:lnTo>
                <a:cubicBezTo>
                  <a:pt x="47255" y="29609"/>
                  <a:pt x="47734" y="29766"/>
                  <a:pt x="47365" y="30081"/>
                </a:cubicBezTo>
                <a:cubicBezTo>
                  <a:pt x="47298" y="30136"/>
                  <a:pt x="47228" y="30160"/>
                  <a:pt x="47160" y="30160"/>
                </a:cubicBezTo>
                <a:cubicBezTo>
                  <a:pt x="47033" y="30160"/>
                  <a:pt x="46912" y="30077"/>
                  <a:pt x="46830" y="29955"/>
                </a:cubicBezTo>
                <a:cubicBezTo>
                  <a:pt x="46586" y="29577"/>
                  <a:pt x="46987" y="29530"/>
                  <a:pt x="47239" y="29208"/>
                </a:cubicBezTo>
                <a:close/>
                <a:moveTo>
                  <a:pt x="50291" y="25550"/>
                </a:moveTo>
                <a:lnTo>
                  <a:pt x="50291" y="25550"/>
                </a:lnTo>
                <a:cubicBezTo>
                  <a:pt x="50541" y="25695"/>
                  <a:pt x="50652" y="26000"/>
                  <a:pt x="50950" y="26000"/>
                </a:cubicBezTo>
                <a:cubicBezTo>
                  <a:pt x="50960" y="26000"/>
                  <a:pt x="50971" y="25999"/>
                  <a:pt x="50983" y="25999"/>
                </a:cubicBezTo>
                <a:cubicBezTo>
                  <a:pt x="50985" y="25998"/>
                  <a:pt x="50988" y="25998"/>
                  <a:pt x="50991" y="25998"/>
                </a:cubicBezTo>
                <a:cubicBezTo>
                  <a:pt x="51073" y="25998"/>
                  <a:pt x="51124" y="26111"/>
                  <a:pt x="51124" y="26187"/>
                </a:cubicBezTo>
                <a:cubicBezTo>
                  <a:pt x="51132" y="26620"/>
                  <a:pt x="51478" y="26785"/>
                  <a:pt x="51761" y="26982"/>
                </a:cubicBezTo>
                <a:cubicBezTo>
                  <a:pt x="52666" y="27587"/>
                  <a:pt x="53083" y="28531"/>
                  <a:pt x="53531" y="29451"/>
                </a:cubicBezTo>
                <a:cubicBezTo>
                  <a:pt x="53594" y="29585"/>
                  <a:pt x="53578" y="29774"/>
                  <a:pt x="53460" y="29774"/>
                </a:cubicBezTo>
                <a:lnTo>
                  <a:pt x="53460" y="29766"/>
                </a:lnTo>
                <a:cubicBezTo>
                  <a:pt x="53452" y="29766"/>
                  <a:pt x="53444" y="29766"/>
                  <a:pt x="53436" y="29766"/>
                </a:cubicBezTo>
                <a:cubicBezTo>
                  <a:pt x="53060" y="29766"/>
                  <a:pt x="52903" y="30122"/>
                  <a:pt x="52603" y="30238"/>
                </a:cubicBezTo>
                <a:cubicBezTo>
                  <a:pt x="52434" y="30303"/>
                  <a:pt x="52339" y="30346"/>
                  <a:pt x="52273" y="30346"/>
                </a:cubicBezTo>
                <a:cubicBezTo>
                  <a:pt x="52180" y="30346"/>
                  <a:pt x="52146" y="30258"/>
                  <a:pt x="52044" y="30018"/>
                </a:cubicBezTo>
                <a:cubicBezTo>
                  <a:pt x="51989" y="29884"/>
                  <a:pt x="51887" y="29774"/>
                  <a:pt x="51832" y="29640"/>
                </a:cubicBezTo>
                <a:cubicBezTo>
                  <a:pt x="51771" y="29476"/>
                  <a:pt x="51677" y="29368"/>
                  <a:pt x="51535" y="29368"/>
                </a:cubicBezTo>
                <a:cubicBezTo>
                  <a:pt x="51494" y="29368"/>
                  <a:pt x="51449" y="29377"/>
                  <a:pt x="51400" y="29396"/>
                </a:cubicBezTo>
                <a:cubicBezTo>
                  <a:pt x="51156" y="29483"/>
                  <a:pt x="51234" y="29711"/>
                  <a:pt x="51266" y="29884"/>
                </a:cubicBezTo>
                <a:cubicBezTo>
                  <a:pt x="51289" y="30057"/>
                  <a:pt x="51384" y="30246"/>
                  <a:pt x="51431" y="30427"/>
                </a:cubicBezTo>
                <a:cubicBezTo>
                  <a:pt x="51470" y="30568"/>
                  <a:pt x="51502" y="30718"/>
                  <a:pt x="51384" y="30867"/>
                </a:cubicBezTo>
                <a:cubicBezTo>
                  <a:pt x="51258" y="30655"/>
                  <a:pt x="51297" y="30356"/>
                  <a:pt x="50928" y="30309"/>
                </a:cubicBezTo>
                <a:cubicBezTo>
                  <a:pt x="50676" y="30277"/>
                  <a:pt x="50739" y="29978"/>
                  <a:pt x="50857" y="29853"/>
                </a:cubicBezTo>
                <a:cubicBezTo>
                  <a:pt x="51069" y="29625"/>
                  <a:pt x="51053" y="29459"/>
                  <a:pt x="50920" y="29184"/>
                </a:cubicBezTo>
                <a:cubicBezTo>
                  <a:pt x="50770" y="28901"/>
                  <a:pt x="51132" y="28555"/>
                  <a:pt x="50857" y="28232"/>
                </a:cubicBezTo>
                <a:lnTo>
                  <a:pt x="50857" y="28232"/>
                </a:lnTo>
                <a:cubicBezTo>
                  <a:pt x="51093" y="28366"/>
                  <a:pt x="51014" y="28571"/>
                  <a:pt x="51077" y="28744"/>
                </a:cubicBezTo>
                <a:cubicBezTo>
                  <a:pt x="51105" y="28840"/>
                  <a:pt x="51096" y="28990"/>
                  <a:pt x="51214" y="28990"/>
                </a:cubicBezTo>
                <a:cubicBezTo>
                  <a:pt x="51231" y="28990"/>
                  <a:pt x="51251" y="28987"/>
                  <a:pt x="51274" y="28980"/>
                </a:cubicBezTo>
                <a:cubicBezTo>
                  <a:pt x="51431" y="28940"/>
                  <a:pt x="51407" y="28783"/>
                  <a:pt x="51384" y="28665"/>
                </a:cubicBezTo>
                <a:cubicBezTo>
                  <a:pt x="51376" y="28516"/>
                  <a:pt x="51344" y="28374"/>
                  <a:pt x="51297" y="28232"/>
                </a:cubicBezTo>
                <a:cubicBezTo>
                  <a:pt x="51171" y="27926"/>
                  <a:pt x="51069" y="27642"/>
                  <a:pt x="51085" y="27296"/>
                </a:cubicBezTo>
                <a:cubicBezTo>
                  <a:pt x="51101" y="27108"/>
                  <a:pt x="50755" y="27060"/>
                  <a:pt x="50817" y="26777"/>
                </a:cubicBezTo>
                <a:cubicBezTo>
                  <a:pt x="50880" y="26518"/>
                  <a:pt x="50644" y="26384"/>
                  <a:pt x="50471" y="26227"/>
                </a:cubicBezTo>
                <a:cubicBezTo>
                  <a:pt x="50283" y="26062"/>
                  <a:pt x="50212" y="25794"/>
                  <a:pt x="50291" y="25550"/>
                </a:cubicBezTo>
                <a:close/>
                <a:moveTo>
                  <a:pt x="44060" y="29136"/>
                </a:moveTo>
                <a:cubicBezTo>
                  <a:pt x="44068" y="29136"/>
                  <a:pt x="44076" y="29136"/>
                  <a:pt x="44085" y="29137"/>
                </a:cubicBezTo>
                <a:cubicBezTo>
                  <a:pt x="44211" y="29153"/>
                  <a:pt x="44250" y="29255"/>
                  <a:pt x="44250" y="29365"/>
                </a:cubicBezTo>
                <a:cubicBezTo>
                  <a:pt x="44250" y="29454"/>
                  <a:pt x="44228" y="29501"/>
                  <a:pt x="44186" y="29501"/>
                </a:cubicBezTo>
                <a:cubicBezTo>
                  <a:pt x="44158" y="29501"/>
                  <a:pt x="44121" y="29480"/>
                  <a:pt x="44077" y="29436"/>
                </a:cubicBezTo>
                <a:cubicBezTo>
                  <a:pt x="44058" y="29417"/>
                  <a:pt x="44033" y="29409"/>
                  <a:pt x="44012" y="29409"/>
                </a:cubicBezTo>
                <a:cubicBezTo>
                  <a:pt x="43988" y="29409"/>
                  <a:pt x="43971" y="29419"/>
                  <a:pt x="43975" y="29436"/>
                </a:cubicBezTo>
                <a:cubicBezTo>
                  <a:pt x="43998" y="29860"/>
                  <a:pt x="43566" y="29853"/>
                  <a:pt x="43377" y="30065"/>
                </a:cubicBezTo>
                <a:cubicBezTo>
                  <a:pt x="43165" y="30301"/>
                  <a:pt x="43306" y="30678"/>
                  <a:pt x="43141" y="30954"/>
                </a:cubicBezTo>
                <a:cubicBezTo>
                  <a:pt x="42795" y="30553"/>
                  <a:pt x="42748" y="30207"/>
                  <a:pt x="42952" y="29467"/>
                </a:cubicBezTo>
                <a:lnTo>
                  <a:pt x="42952" y="29467"/>
                </a:lnTo>
                <a:cubicBezTo>
                  <a:pt x="43103" y="29525"/>
                  <a:pt x="43228" y="29668"/>
                  <a:pt x="43411" y="29668"/>
                </a:cubicBezTo>
                <a:cubicBezTo>
                  <a:pt x="43428" y="29668"/>
                  <a:pt x="43445" y="29667"/>
                  <a:pt x="43464" y="29664"/>
                </a:cubicBezTo>
                <a:cubicBezTo>
                  <a:pt x="43668" y="29625"/>
                  <a:pt x="43652" y="29404"/>
                  <a:pt x="43747" y="29286"/>
                </a:cubicBezTo>
                <a:cubicBezTo>
                  <a:pt x="43828" y="29191"/>
                  <a:pt x="43936" y="29136"/>
                  <a:pt x="44060" y="29136"/>
                </a:cubicBezTo>
                <a:close/>
                <a:moveTo>
                  <a:pt x="11210" y="29618"/>
                </a:moveTo>
                <a:cubicBezTo>
                  <a:pt x="11318" y="29618"/>
                  <a:pt x="11415" y="29705"/>
                  <a:pt x="11429" y="29821"/>
                </a:cubicBezTo>
                <a:cubicBezTo>
                  <a:pt x="11476" y="30033"/>
                  <a:pt x="11413" y="30293"/>
                  <a:pt x="11720" y="30380"/>
                </a:cubicBezTo>
                <a:cubicBezTo>
                  <a:pt x="12036" y="30460"/>
                  <a:pt x="12311" y="30719"/>
                  <a:pt x="12679" y="30719"/>
                </a:cubicBezTo>
                <a:cubicBezTo>
                  <a:pt x="12742" y="30719"/>
                  <a:pt x="12807" y="30711"/>
                  <a:pt x="12876" y="30694"/>
                </a:cubicBezTo>
                <a:lnTo>
                  <a:pt x="12876" y="30694"/>
                </a:lnTo>
                <a:cubicBezTo>
                  <a:pt x="12939" y="30930"/>
                  <a:pt x="12931" y="31174"/>
                  <a:pt x="12852" y="31402"/>
                </a:cubicBezTo>
                <a:lnTo>
                  <a:pt x="12852" y="31394"/>
                </a:lnTo>
                <a:cubicBezTo>
                  <a:pt x="12365" y="31323"/>
                  <a:pt x="11901" y="31174"/>
                  <a:pt x="11499" y="30859"/>
                </a:cubicBezTo>
                <a:cubicBezTo>
                  <a:pt x="11201" y="30631"/>
                  <a:pt x="11028" y="30262"/>
                  <a:pt x="11059" y="29876"/>
                </a:cubicBezTo>
                <a:cubicBezTo>
                  <a:pt x="11059" y="29782"/>
                  <a:pt x="11028" y="29648"/>
                  <a:pt x="11161" y="29625"/>
                </a:cubicBezTo>
                <a:cubicBezTo>
                  <a:pt x="11178" y="29620"/>
                  <a:pt x="11194" y="29618"/>
                  <a:pt x="11210" y="29618"/>
                </a:cubicBezTo>
                <a:close/>
                <a:moveTo>
                  <a:pt x="5424" y="29477"/>
                </a:moveTo>
                <a:cubicBezTo>
                  <a:pt x="5526" y="29477"/>
                  <a:pt x="5611" y="29538"/>
                  <a:pt x="5663" y="29687"/>
                </a:cubicBezTo>
                <a:cubicBezTo>
                  <a:pt x="5844" y="30214"/>
                  <a:pt x="6049" y="30741"/>
                  <a:pt x="6080" y="31308"/>
                </a:cubicBezTo>
                <a:cubicBezTo>
                  <a:pt x="6092" y="31479"/>
                  <a:pt x="6028" y="31562"/>
                  <a:pt x="5902" y="31562"/>
                </a:cubicBezTo>
                <a:cubicBezTo>
                  <a:pt x="5860" y="31562"/>
                  <a:pt x="5812" y="31553"/>
                  <a:pt x="5758" y="31536"/>
                </a:cubicBezTo>
                <a:cubicBezTo>
                  <a:pt x="5215" y="31371"/>
                  <a:pt x="4971" y="31032"/>
                  <a:pt x="4924" y="30325"/>
                </a:cubicBezTo>
                <a:cubicBezTo>
                  <a:pt x="4893" y="30065"/>
                  <a:pt x="4853" y="29774"/>
                  <a:pt x="5160" y="29577"/>
                </a:cubicBezTo>
                <a:cubicBezTo>
                  <a:pt x="5254" y="29515"/>
                  <a:pt x="5344" y="29477"/>
                  <a:pt x="5424" y="29477"/>
                </a:cubicBezTo>
                <a:close/>
                <a:moveTo>
                  <a:pt x="26821" y="30317"/>
                </a:moveTo>
                <a:cubicBezTo>
                  <a:pt x="27175" y="30702"/>
                  <a:pt x="27183" y="31103"/>
                  <a:pt x="27434" y="31371"/>
                </a:cubicBezTo>
                <a:cubicBezTo>
                  <a:pt x="27384" y="31528"/>
                  <a:pt x="27288" y="31595"/>
                  <a:pt x="27155" y="31595"/>
                </a:cubicBezTo>
                <a:cubicBezTo>
                  <a:pt x="27122" y="31595"/>
                  <a:pt x="27086" y="31591"/>
                  <a:pt x="27049" y="31583"/>
                </a:cubicBezTo>
                <a:cubicBezTo>
                  <a:pt x="26805" y="31528"/>
                  <a:pt x="26553" y="31481"/>
                  <a:pt x="26357" y="31221"/>
                </a:cubicBezTo>
                <a:cubicBezTo>
                  <a:pt x="26719" y="31095"/>
                  <a:pt x="26892" y="30836"/>
                  <a:pt x="26821" y="30317"/>
                </a:cubicBezTo>
                <a:close/>
                <a:moveTo>
                  <a:pt x="41466" y="29978"/>
                </a:moveTo>
                <a:lnTo>
                  <a:pt x="41466" y="29978"/>
                </a:lnTo>
                <a:cubicBezTo>
                  <a:pt x="41544" y="30521"/>
                  <a:pt x="41584" y="31072"/>
                  <a:pt x="41733" y="31614"/>
                </a:cubicBezTo>
                <a:cubicBezTo>
                  <a:pt x="41458" y="31300"/>
                  <a:pt x="41348" y="30568"/>
                  <a:pt x="41466" y="29978"/>
                </a:cubicBezTo>
                <a:close/>
                <a:moveTo>
                  <a:pt x="47677" y="30818"/>
                </a:moveTo>
                <a:cubicBezTo>
                  <a:pt x="47685" y="30818"/>
                  <a:pt x="47694" y="30819"/>
                  <a:pt x="47703" y="30820"/>
                </a:cubicBezTo>
                <a:lnTo>
                  <a:pt x="47695" y="30820"/>
                </a:lnTo>
                <a:cubicBezTo>
                  <a:pt x="47782" y="30820"/>
                  <a:pt x="47860" y="30883"/>
                  <a:pt x="47876" y="30969"/>
                </a:cubicBezTo>
                <a:cubicBezTo>
                  <a:pt x="47947" y="31323"/>
                  <a:pt x="47742" y="31536"/>
                  <a:pt x="47467" y="31717"/>
                </a:cubicBezTo>
                <a:cubicBezTo>
                  <a:pt x="47506" y="31473"/>
                  <a:pt x="47530" y="31221"/>
                  <a:pt x="47522" y="30969"/>
                </a:cubicBezTo>
                <a:cubicBezTo>
                  <a:pt x="47529" y="30884"/>
                  <a:pt x="47594" y="30818"/>
                  <a:pt x="47677" y="30818"/>
                </a:cubicBezTo>
                <a:close/>
                <a:moveTo>
                  <a:pt x="28806" y="31585"/>
                </a:moveTo>
                <a:cubicBezTo>
                  <a:pt x="28895" y="31585"/>
                  <a:pt x="28941" y="31692"/>
                  <a:pt x="29015" y="31732"/>
                </a:cubicBezTo>
                <a:cubicBezTo>
                  <a:pt x="29141" y="31795"/>
                  <a:pt x="29259" y="31890"/>
                  <a:pt x="29385" y="31953"/>
                </a:cubicBezTo>
                <a:cubicBezTo>
                  <a:pt x="29394" y="31958"/>
                  <a:pt x="29403" y="31960"/>
                  <a:pt x="29412" y="31960"/>
                </a:cubicBezTo>
                <a:cubicBezTo>
                  <a:pt x="29479" y="31960"/>
                  <a:pt x="29545" y="31844"/>
                  <a:pt x="29606" y="31844"/>
                </a:cubicBezTo>
                <a:cubicBezTo>
                  <a:pt x="29630" y="31844"/>
                  <a:pt x="29653" y="31862"/>
                  <a:pt x="29676" y="31913"/>
                </a:cubicBezTo>
                <a:cubicBezTo>
                  <a:pt x="29762" y="32071"/>
                  <a:pt x="29637" y="32236"/>
                  <a:pt x="29464" y="32299"/>
                </a:cubicBezTo>
                <a:cubicBezTo>
                  <a:pt x="29290" y="32338"/>
                  <a:pt x="29157" y="32480"/>
                  <a:pt x="29117" y="32645"/>
                </a:cubicBezTo>
                <a:lnTo>
                  <a:pt x="28685" y="31638"/>
                </a:lnTo>
                <a:cubicBezTo>
                  <a:pt x="28734" y="31600"/>
                  <a:pt x="28773" y="31585"/>
                  <a:pt x="28806" y="31585"/>
                </a:cubicBezTo>
                <a:close/>
                <a:moveTo>
                  <a:pt x="27664" y="31101"/>
                </a:moveTo>
                <a:cubicBezTo>
                  <a:pt x="27712" y="31101"/>
                  <a:pt x="27768" y="31131"/>
                  <a:pt x="27835" y="31205"/>
                </a:cubicBezTo>
                <a:cubicBezTo>
                  <a:pt x="28181" y="31599"/>
                  <a:pt x="28551" y="32000"/>
                  <a:pt x="28449" y="32731"/>
                </a:cubicBezTo>
                <a:cubicBezTo>
                  <a:pt x="28219" y="32324"/>
                  <a:pt x="27936" y="32161"/>
                  <a:pt x="27593" y="32161"/>
                </a:cubicBezTo>
                <a:cubicBezTo>
                  <a:pt x="27479" y="32161"/>
                  <a:pt x="27358" y="32179"/>
                  <a:pt x="27230" y="32212"/>
                </a:cubicBezTo>
                <a:cubicBezTo>
                  <a:pt x="27340" y="32008"/>
                  <a:pt x="27607" y="31984"/>
                  <a:pt x="27615" y="31740"/>
                </a:cubicBezTo>
                <a:cubicBezTo>
                  <a:pt x="27615" y="31591"/>
                  <a:pt x="27552" y="31457"/>
                  <a:pt x="27434" y="31363"/>
                </a:cubicBezTo>
                <a:cubicBezTo>
                  <a:pt x="27493" y="31239"/>
                  <a:pt x="27560" y="31101"/>
                  <a:pt x="27664" y="31101"/>
                </a:cubicBezTo>
                <a:close/>
                <a:moveTo>
                  <a:pt x="50991" y="32889"/>
                </a:moveTo>
                <a:lnTo>
                  <a:pt x="50991" y="32889"/>
                </a:lnTo>
                <a:cubicBezTo>
                  <a:pt x="51140" y="33298"/>
                  <a:pt x="51140" y="33298"/>
                  <a:pt x="50597" y="34289"/>
                </a:cubicBezTo>
                <a:cubicBezTo>
                  <a:pt x="50345" y="34151"/>
                  <a:pt x="50271" y="33784"/>
                  <a:pt x="49922" y="33784"/>
                </a:cubicBezTo>
                <a:cubicBezTo>
                  <a:pt x="49911" y="33784"/>
                  <a:pt x="49901" y="33784"/>
                  <a:pt x="49889" y="33785"/>
                </a:cubicBezTo>
                <a:cubicBezTo>
                  <a:pt x="50023" y="33518"/>
                  <a:pt x="50330" y="33612"/>
                  <a:pt x="50440" y="33392"/>
                </a:cubicBezTo>
                <a:cubicBezTo>
                  <a:pt x="50409" y="33227"/>
                  <a:pt x="50188" y="33164"/>
                  <a:pt x="50204" y="32944"/>
                </a:cubicBezTo>
                <a:cubicBezTo>
                  <a:pt x="50253" y="32940"/>
                  <a:pt x="50302" y="32937"/>
                  <a:pt x="50350" y="32937"/>
                </a:cubicBezTo>
                <a:cubicBezTo>
                  <a:pt x="50495" y="32937"/>
                  <a:pt x="50635" y="32963"/>
                  <a:pt x="50770" y="33069"/>
                </a:cubicBezTo>
                <a:cubicBezTo>
                  <a:pt x="50831" y="33118"/>
                  <a:pt x="50872" y="33137"/>
                  <a:pt x="50899" y="33137"/>
                </a:cubicBezTo>
                <a:cubicBezTo>
                  <a:pt x="50988" y="33137"/>
                  <a:pt x="50936" y="32937"/>
                  <a:pt x="50991" y="32889"/>
                </a:cubicBezTo>
                <a:close/>
                <a:moveTo>
                  <a:pt x="8959" y="33337"/>
                </a:moveTo>
                <a:lnTo>
                  <a:pt x="8959" y="33337"/>
                </a:lnTo>
                <a:cubicBezTo>
                  <a:pt x="9077" y="33471"/>
                  <a:pt x="9156" y="33581"/>
                  <a:pt x="9258" y="33675"/>
                </a:cubicBezTo>
                <a:cubicBezTo>
                  <a:pt x="9352" y="33769"/>
                  <a:pt x="9502" y="33730"/>
                  <a:pt x="9557" y="33872"/>
                </a:cubicBezTo>
                <a:cubicBezTo>
                  <a:pt x="9572" y="33911"/>
                  <a:pt x="9572" y="33950"/>
                  <a:pt x="9557" y="33990"/>
                </a:cubicBezTo>
                <a:cubicBezTo>
                  <a:pt x="9462" y="34092"/>
                  <a:pt x="9360" y="34194"/>
                  <a:pt x="9234" y="34328"/>
                </a:cubicBezTo>
                <a:cubicBezTo>
                  <a:pt x="8959" y="34005"/>
                  <a:pt x="8990" y="33691"/>
                  <a:pt x="8959" y="33337"/>
                </a:cubicBezTo>
                <a:close/>
                <a:moveTo>
                  <a:pt x="37431" y="34564"/>
                </a:moveTo>
                <a:lnTo>
                  <a:pt x="37431" y="34564"/>
                </a:lnTo>
                <a:cubicBezTo>
                  <a:pt x="37510" y="34910"/>
                  <a:pt x="37407" y="35162"/>
                  <a:pt x="37108" y="35342"/>
                </a:cubicBezTo>
                <a:lnTo>
                  <a:pt x="37101" y="35350"/>
                </a:lnTo>
                <a:cubicBezTo>
                  <a:pt x="36975" y="35240"/>
                  <a:pt x="36896" y="35083"/>
                  <a:pt x="36888" y="34910"/>
                </a:cubicBezTo>
                <a:cubicBezTo>
                  <a:pt x="36883" y="34813"/>
                  <a:pt x="36918" y="34728"/>
                  <a:pt x="37001" y="34728"/>
                </a:cubicBezTo>
                <a:cubicBezTo>
                  <a:pt x="37033" y="34728"/>
                  <a:pt x="37071" y="34740"/>
                  <a:pt x="37116" y="34768"/>
                </a:cubicBezTo>
                <a:cubicBezTo>
                  <a:pt x="37192" y="34818"/>
                  <a:pt x="37241" y="34838"/>
                  <a:pt x="37274" y="34838"/>
                </a:cubicBezTo>
                <a:cubicBezTo>
                  <a:pt x="37388" y="34838"/>
                  <a:pt x="37290" y="34588"/>
                  <a:pt x="37431" y="34564"/>
                </a:cubicBezTo>
                <a:close/>
                <a:moveTo>
                  <a:pt x="19444" y="35825"/>
                </a:moveTo>
                <a:cubicBezTo>
                  <a:pt x="19489" y="35825"/>
                  <a:pt x="19534" y="35842"/>
                  <a:pt x="19569" y="35877"/>
                </a:cubicBezTo>
                <a:cubicBezTo>
                  <a:pt x="19772" y="36028"/>
                  <a:pt x="19947" y="36193"/>
                  <a:pt x="20231" y="36193"/>
                </a:cubicBezTo>
                <a:cubicBezTo>
                  <a:pt x="20243" y="36193"/>
                  <a:pt x="20256" y="36193"/>
                  <a:pt x="20269" y="36192"/>
                </a:cubicBezTo>
                <a:cubicBezTo>
                  <a:pt x="20271" y="36192"/>
                  <a:pt x="20274" y="36192"/>
                  <a:pt x="20276" y="36192"/>
                </a:cubicBezTo>
                <a:cubicBezTo>
                  <a:pt x="20403" y="36192"/>
                  <a:pt x="20411" y="36415"/>
                  <a:pt x="20442" y="36554"/>
                </a:cubicBezTo>
                <a:cubicBezTo>
                  <a:pt x="20348" y="36664"/>
                  <a:pt x="20246" y="36758"/>
                  <a:pt x="20128" y="36837"/>
                </a:cubicBezTo>
                <a:cubicBezTo>
                  <a:pt x="20047" y="36882"/>
                  <a:pt x="19978" y="36906"/>
                  <a:pt x="19920" y="36906"/>
                </a:cubicBezTo>
                <a:cubicBezTo>
                  <a:pt x="19808" y="36906"/>
                  <a:pt x="19739" y="36817"/>
                  <a:pt x="19719" y="36625"/>
                </a:cubicBezTo>
                <a:cubicBezTo>
                  <a:pt x="19703" y="36389"/>
                  <a:pt x="19608" y="36294"/>
                  <a:pt x="19404" y="36231"/>
                </a:cubicBezTo>
                <a:cubicBezTo>
                  <a:pt x="19270" y="36200"/>
                  <a:pt x="19192" y="36098"/>
                  <a:pt x="19262" y="35956"/>
                </a:cubicBezTo>
                <a:cubicBezTo>
                  <a:pt x="19292" y="35872"/>
                  <a:pt x="19368" y="35825"/>
                  <a:pt x="19444" y="35825"/>
                </a:cubicBezTo>
                <a:close/>
                <a:moveTo>
                  <a:pt x="46059" y="36318"/>
                </a:moveTo>
                <a:lnTo>
                  <a:pt x="46059" y="36318"/>
                </a:lnTo>
                <a:cubicBezTo>
                  <a:pt x="46476" y="36326"/>
                  <a:pt x="46830" y="36522"/>
                  <a:pt x="46901" y="36782"/>
                </a:cubicBezTo>
                <a:cubicBezTo>
                  <a:pt x="46937" y="36884"/>
                  <a:pt x="46899" y="36972"/>
                  <a:pt x="46781" y="36972"/>
                </a:cubicBezTo>
                <a:cubicBezTo>
                  <a:pt x="46772" y="36972"/>
                  <a:pt x="46762" y="36972"/>
                  <a:pt x="46751" y="36971"/>
                </a:cubicBezTo>
                <a:lnTo>
                  <a:pt x="46743" y="36971"/>
                </a:lnTo>
                <a:cubicBezTo>
                  <a:pt x="46523" y="36947"/>
                  <a:pt x="46264" y="36978"/>
                  <a:pt x="46201" y="36664"/>
                </a:cubicBezTo>
                <a:cubicBezTo>
                  <a:pt x="46169" y="36546"/>
                  <a:pt x="46114" y="36428"/>
                  <a:pt x="46059" y="36318"/>
                </a:cubicBezTo>
                <a:close/>
                <a:moveTo>
                  <a:pt x="20710" y="36413"/>
                </a:moveTo>
                <a:cubicBezTo>
                  <a:pt x="20744" y="36413"/>
                  <a:pt x="20780" y="36426"/>
                  <a:pt x="20820" y="36459"/>
                </a:cubicBezTo>
                <a:cubicBezTo>
                  <a:pt x="20953" y="36554"/>
                  <a:pt x="21095" y="36664"/>
                  <a:pt x="21126" y="36837"/>
                </a:cubicBezTo>
                <a:cubicBezTo>
                  <a:pt x="21150" y="36986"/>
                  <a:pt x="21103" y="37120"/>
                  <a:pt x="20922" y="37151"/>
                </a:cubicBezTo>
                <a:lnTo>
                  <a:pt x="20914" y="37151"/>
                </a:lnTo>
                <a:cubicBezTo>
                  <a:pt x="20854" y="37162"/>
                  <a:pt x="20793" y="37179"/>
                  <a:pt x="20740" y="37179"/>
                </a:cubicBezTo>
                <a:cubicBezTo>
                  <a:pt x="20668" y="37179"/>
                  <a:pt x="20607" y="37148"/>
                  <a:pt x="20576" y="37026"/>
                </a:cubicBezTo>
                <a:cubicBezTo>
                  <a:pt x="20537" y="36868"/>
                  <a:pt x="20489" y="36711"/>
                  <a:pt x="20450" y="36554"/>
                </a:cubicBezTo>
                <a:cubicBezTo>
                  <a:pt x="20537" y="36513"/>
                  <a:pt x="20615" y="36413"/>
                  <a:pt x="20710" y="36413"/>
                </a:cubicBezTo>
                <a:close/>
                <a:moveTo>
                  <a:pt x="28460" y="37075"/>
                </a:moveTo>
                <a:cubicBezTo>
                  <a:pt x="28481" y="37075"/>
                  <a:pt x="28503" y="37080"/>
                  <a:pt x="28528" y="37089"/>
                </a:cubicBezTo>
                <a:cubicBezTo>
                  <a:pt x="28677" y="37144"/>
                  <a:pt x="28606" y="37199"/>
                  <a:pt x="28543" y="37262"/>
                </a:cubicBezTo>
                <a:lnTo>
                  <a:pt x="28535" y="37269"/>
                </a:lnTo>
                <a:cubicBezTo>
                  <a:pt x="28417" y="37387"/>
                  <a:pt x="28394" y="37576"/>
                  <a:pt x="28457" y="37726"/>
                </a:cubicBezTo>
                <a:cubicBezTo>
                  <a:pt x="28520" y="37899"/>
                  <a:pt x="28394" y="37993"/>
                  <a:pt x="28221" y="38103"/>
                </a:cubicBezTo>
                <a:cubicBezTo>
                  <a:pt x="28126" y="37733"/>
                  <a:pt x="28103" y="37435"/>
                  <a:pt x="28323" y="37159"/>
                </a:cubicBezTo>
                <a:cubicBezTo>
                  <a:pt x="28368" y="37103"/>
                  <a:pt x="28409" y="37075"/>
                  <a:pt x="28460" y="37075"/>
                </a:cubicBezTo>
                <a:close/>
                <a:moveTo>
                  <a:pt x="47711" y="36495"/>
                </a:moveTo>
                <a:cubicBezTo>
                  <a:pt x="47809" y="36495"/>
                  <a:pt x="47904" y="36532"/>
                  <a:pt x="47978" y="36601"/>
                </a:cubicBezTo>
                <a:cubicBezTo>
                  <a:pt x="48104" y="36727"/>
                  <a:pt x="48033" y="36837"/>
                  <a:pt x="47931" y="36978"/>
                </a:cubicBezTo>
                <a:cubicBezTo>
                  <a:pt x="47483" y="37600"/>
                  <a:pt x="47160" y="38316"/>
                  <a:pt x="46570" y="38842"/>
                </a:cubicBezTo>
                <a:cubicBezTo>
                  <a:pt x="46437" y="38960"/>
                  <a:pt x="46468" y="39212"/>
                  <a:pt x="46201" y="39338"/>
                </a:cubicBezTo>
                <a:cubicBezTo>
                  <a:pt x="45980" y="38976"/>
                  <a:pt x="45957" y="38536"/>
                  <a:pt x="45705" y="38190"/>
                </a:cubicBezTo>
                <a:cubicBezTo>
                  <a:pt x="45524" y="37946"/>
                  <a:pt x="45729" y="37710"/>
                  <a:pt x="46059" y="37710"/>
                </a:cubicBezTo>
                <a:cubicBezTo>
                  <a:pt x="46142" y="37714"/>
                  <a:pt x="46224" y="37716"/>
                  <a:pt x="46308" y="37716"/>
                </a:cubicBezTo>
                <a:cubicBezTo>
                  <a:pt x="46391" y="37716"/>
                  <a:pt x="46476" y="37714"/>
                  <a:pt x="46562" y="37710"/>
                </a:cubicBezTo>
                <a:cubicBezTo>
                  <a:pt x="46759" y="37671"/>
                  <a:pt x="46956" y="37608"/>
                  <a:pt x="47144" y="37521"/>
                </a:cubicBezTo>
                <a:cubicBezTo>
                  <a:pt x="47404" y="37403"/>
                  <a:pt x="47270" y="37159"/>
                  <a:pt x="47278" y="36963"/>
                </a:cubicBezTo>
                <a:cubicBezTo>
                  <a:pt x="47286" y="36766"/>
                  <a:pt x="47365" y="36585"/>
                  <a:pt x="47569" y="36522"/>
                </a:cubicBezTo>
                <a:cubicBezTo>
                  <a:pt x="47616" y="36504"/>
                  <a:pt x="47664" y="36495"/>
                  <a:pt x="47711" y="36495"/>
                </a:cubicBezTo>
                <a:close/>
                <a:moveTo>
                  <a:pt x="39216" y="37568"/>
                </a:moveTo>
                <a:lnTo>
                  <a:pt x="39216" y="37568"/>
                </a:lnTo>
                <a:cubicBezTo>
                  <a:pt x="39554" y="37581"/>
                  <a:pt x="39870" y="37761"/>
                  <a:pt x="40210" y="37761"/>
                </a:cubicBezTo>
                <a:cubicBezTo>
                  <a:pt x="40281" y="37761"/>
                  <a:pt x="40354" y="37753"/>
                  <a:pt x="40428" y="37733"/>
                </a:cubicBezTo>
                <a:cubicBezTo>
                  <a:pt x="40444" y="37728"/>
                  <a:pt x="40461" y="37726"/>
                  <a:pt x="40478" y="37726"/>
                </a:cubicBezTo>
                <a:cubicBezTo>
                  <a:pt x="40566" y="37726"/>
                  <a:pt x="40652" y="37791"/>
                  <a:pt x="40671" y="37883"/>
                </a:cubicBezTo>
                <a:cubicBezTo>
                  <a:pt x="40701" y="38152"/>
                  <a:pt x="40862" y="38198"/>
                  <a:pt x="41045" y="38198"/>
                </a:cubicBezTo>
                <a:cubicBezTo>
                  <a:pt x="41103" y="38198"/>
                  <a:pt x="41163" y="38193"/>
                  <a:pt x="41222" y="38190"/>
                </a:cubicBezTo>
                <a:lnTo>
                  <a:pt x="41222" y="38190"/>
                </a:lnTo>
                <a:cubicBezTo>
                  <a:pt x="41191" y="38685"/>
                  <a:pt x="41167" y="39133"/>
                  <a:pt x="41143" y="39660"/>
                </a:cubicBezTo>
                <a:cubicBezTo>
                  <a:pt x="40899" y="39362"/>
                  <a:pt x="41049" y="39102"/>
                  <a:pt x="41017" y="38874"/>
                </a:cubicBezTo>
                <a:cubicBezTo>
                  <a:pt x="41001" y="38746"/>
                  <a:pt x="40941" y="38638"/>
                  <a:pt x="40855" y="38638"/>
                </a:cubicBezTo>
                <a:cubicBezTo>
                  <a:pt x="40819" y="38638"/>
                  <a:pt x="40778" y="38657"/>
                  <a:pt x="40734" y="38701"/>
                </a:cubicBezTo>
                <a:cubicBezTo>
                  <a:pt x="40655" y="38785"/>
                  <a:pt x="40617" y="38874"/>
                  <a:pt x="40565" y="38874"/>
                </a:cubicBezTo>
                <a:cubicBezTo>
                  <a:pt x="40529" y="38874"/>
                  <a:pt x="40487" y="38832"/>
                  <a:pt x="40420" y="38717"/>
                </a:cubicBezTo>
                <a:cubicBezTo>
                  <a:pt x="40262" y="38426"/>
                  <a:pt x="39932" y="38371"/>
                  <a:pt x="39673" y="38213"/>
                </a:cubicBezTo>
                <a:cubicBezTo>
                  <a:pt x="39342" y="38009"/>
                  <a:pt x="39319" y="38048"/>
                  <a:pt x="39216" y="37568"/>
                </a:cubicBezTo>
                <a:close/>
                <a:moveTo>
                  <a:pt x="25901" y="39104"/>
                </a:moveTo>
                <a:cubicBezTo>
                  <a:pt x="25939" y="39104"/>
                  <a:pt x="25978" y="39129"/>
                  <a:pt x="26019" y="39196"/>
                </a:cubicBezTo>
                <a:cubicBezTo>
                  <a:pt x="26129" y="39377"/>
                  <a:pt x="25869" y="39448"/>
                  <a:pt x="25767" y="39574"/>
                </a:cubicBezTo>
                <a:cubicBezTo>
                  <a:pt x="25743" y="39598"/>
                  <a:pt x="25751" y="39645"/>
                  <a:pt x="25735" y="39684"/>
                </a:cubicBezTo>
                <a:cubicBezTo>
                  <a:pt x="25737" y="39684"/>
                  <a:pt x="25739" y="39684"/>
                  <a:pt x="25741" y="39684"/>
                </a:cubicBezTo>
                <a:cubicBezTo>
                  <a:pt x="25914" y="39684"/>
                  <a:pt x="26956" y="40055"/>
                  <a:pt x="27112" y="40148"/>
                </a:cubicBezTo>
                <a:cubicBezTo>
                  <a:pt x="27269" y="40211"/>
                  <a:pt x="27403" y="40313"/>
                  <a:pt x="27513" y="40439"/>
                </a:cubicBezTo>
                <a:cubicBezTo>
                  <a:pt x="27576" y="40526"/>
                  <a:pt x="27639" y="40612"/>
                  <a:pt x="27552" y="40714"/>
                </a:cubicBezTo>
                <a:cubicBezTo>
                  <a:pt x="27509" y="40767"/>
                  <a:pt x="27451" y="40806"/>
                  <a:pt x="27392" y="40806"/>
                </a:cubicBezTo>
                <a:cubicBezTo>
                  <a:pt x="27355" y="40806"/>
                  <a:pt x="27318" y="40790"/>
                  <a:pt x="27285" y="40754"/>
                </a:cubicBezTo>
                <a:cubicBezTo>
                  <a:pt x="27159" y="40596"/>
                  <a:pt x="26955" y="40604"/>
                  <a:pt x="26797" y="40502"/>
                </a:cubicBezTo>
                <a:cubicBezTo>
                  <a:pt x="26619" y="40381"/>
                  <a:pt x="26427" y="40289"/>
                  <a:pt x="26229" y="40289"/>
                </a:cubicBezTo>
                <a:cubicBezTo>
                  <a:pt x="26078" y="40289"/>
                  <a:pt x="25923" y="40342"/>
                  <a:pt x="25767" y="40478"/>
                </a:cubicBezTo>
                <a:cubicBezTo>
                  <a:pt x="25680" y="40282"/>
                  <a:pt x="25901" y="40030"/>
                  <a:pt x="25570" y="39951"/>
                </a:cubicBezTo>
                <a:cubicBezTo>
                  <a:pt x="25421" y="39920"/>
                  <a:pt x="25303" y="39771"/>
                  <a:pt x="25161" y="39684"/>
                </a:cubicBezTo>
                <a:cubicBezTo>
                  <a:pt x="25043" y="39613"/>
                  <a:pt x="24917" y="39558"/>
                  <a:pt x="25012" y="39401"/>
                </a:cubicBezTo>
                <a:cubicBezTo>
                  <a:pt x="25059" y="39299"/>
                  <a:pt x="25165" y="39239"/>
                  <a:pt x="25273" y="39239"/>
                </a:cubicBezTo>
                <a:cubicBezTo>
                  <a:pt x="25291" y="39239"/>
                  <a:pt x="25309" y="39240"/>
                  <a:pt x="25326" y="39244"/>
                </a:cubicBezTo>
                <a:cubicBezTo>
                  <a:pt x="25398" y="39262"/>
                  <a:pt x="25474" y="39307"/>
                  <a:pt x="25552" y="39307"/>
                </a:cubicBezTo>
                <a:cubicBezTo>
                  <a:pt x="25576" y="39307"/>
                  <a:pt x="25601" y="39302"/>
                  <a:pt x="25625" y="39291"/>
                </a:cubicBezTo>
                <a:cubicBezTo>
                  <a:pt x="25721" y="39257"/>
                  <a:pt x="25808" y="39104"/>
                  <a:pt x="25901" y="39104"/>
                </a:cubicBezTo>
                <a:close/>
                <a:moveTo>
                  <a:pt x="36888" y="43153"/>
                </a:moveTo>
                <a:cubicBezTo>
                  <a:pt x="36959" y="43153"/>
                  <a:pt x="37036" y="43202"/>
                  <a:pt x="37132" y="43302"/>
                </a:cubicBezTo>
                <a:cubicBezTo>
                  <a:pt x="37258" y="43420"/>
                  <a:pt x="37329" y="43577"/>
                  <a:pt x="37337" y="43750"/>
                </a:cubicBezTo>
                <a:lnTo>
                  <a:pt x="37329" y="43750"/>
                </a:lnTo>
                <a:cubicBezTo>
                  <a:pt x="37329" y="44073"/>
                  <a:pt x="37242" y="44427"/>
                  <a:pt x="37667" y="44592"/>
                </a:cubicBezTo>
                <a:cubicBezTo>
                  <a:pt x="37730" y="44616"/>
                  <a:pt x="37730" y="44781"/>
                  <a:pt x="37651" y="44804"/>
                </a:cubicBezTo>
                <a:cubicBezTo>
                  <a:pt x="37574" y="44829"/>
                  <a:pt x="37479" y="44865"/>
                  <a:pt x="37398" y="44865"/>
                </a:cubicBezTo>
                <a:cubicBezTo>
                  <a:pt x="37321" y="44865"/>
                  <a:pt x="37257" y="44833"/>
                  <a:pt x="37234" y="44726"/>
                </a:cubicBezTo>
                <a:cubicBezTo>
                  <a:pt x="37179" y="44490"/>
                  <a:pt x="37053" y="44309"/>
                  <a:pt x="36943" y="44112"/>
                </a:cubicBezTo>
                <a:cubicBezTo>
                  <a:pt x="36910" y="44035"/>
                  <a:pt x="36843" y="43993"/>
                  <a:pt x="36771" y="43993"/>
                </a:cubicBezTo>
                <a:cubicBezTo>
                  <a:pt x="36739" y="43993"/>
                  <a:pt x="36707" y="44001"/>
                  <a:pt x="36676" y="44018"/>
                </a:cubicBezTo>
                <a:cubicBezTo>
                  <a:pt x="36550" y="44078"/>
                  <a:pt x="36430" y="44191"/>
                  <a:pt x="36302" y="44191"/>
                </a:cubicBezTo>
                <a:cubicBezTo>
                  <a:pt x="36231" y="44191"/>
                  <a:pt x="36157" y="44156"/>
                  <a:pt x="36078" y="44057"/>
                </a:cubicBezTo>
                <a:cubicBezTo>
                  <a:pt x="35889" y="43829"/>
                  <a:pt x="35850" y="43577"/>
                  <a:pt x="36015" y="43310"/>
                </a:cubicBezTo>
                <a:lnTo>
                  <a:pt x="36015" y="43310"/>
                </a:lnTo>
                <a:cubicBezTo>
                  <a:pt x="36149" y="43459"/>
                  <a:pt x="36196" y="43695"/>
                  <a:pt x="36416" y="43766"/>
                </a:cubicBezTo>
                <a:cubicBezTo>
                  <a:pt x="36637" y="43695"/>
                  <a:pt x="36550" y="43467"/>
                  <a:pt x="36644" y="43341"/>
                </a:cubicBezTo>
                <a:cubicBezTo>
                  <a:pt x="36732" y="43216"/>
                  <a:pt x="36806" y="43153"/>
                  <a:pt x="36888" y="43153"/>
                </a:cubicBezTo>
                <a:close/>
                <a:moveTo>
                  <a:pt x="38012" y="0"/>
                </a:moveTo>
                <a:cubicBezTo>
                  <a:pt x="37911" y="0"/>
                  <a:pt x="37821" y="86"/>
                  <a:pt x="37769" y="177"/>
                </a:cubicBezTo>
                <a:cubicBezTo>
                  <a:pt x="37478" y="657"/>
                  <a:pt x="36888" y="657"/>
                  <a:pt x="36479" y="956"/>
                </a:cubicBezTo>
                <a:cubicBezTo>
                  <a:pt x="36331" y="1075"/>
                  <a:pt x="36148" y="1305"/>
                  <a:pt x="35897" y="1305"/>
                </a:cubicBezTo>
                <a:cubicBezTo>
                  <a:pt x="35882" y="1305"/>
                  <a:pt x="35866" y="1304"/>
                  <a:pt x="35850" y="1302"/>
                </a:cubicBezTo>
                <a:cubicBezTo>
                  <a:pt x="35811" y="1296"/>
                  <a:pt x="35774" y="1294"/>
                  <a:pt x="35741" y="1294"/>
                </a:cubicBezTo>
                <a:cubicBezTo>
                  <a:pt x="35540" y="1294"/>
                  <a:pt x="35449" y="1398"/>
                  <a:pt x="35496" y="1640"/>
                </a:cubicBezTo>
                <a:cubicBezTo>
                  <a:pt x="35528" y="1798"/>
                  <a:pt x="35441" y="1955"/>
                  <a:pt x="35292" y="2002"/>
                </a:cubicBezTo>
                <a:cubicBezTo>
                  <a:pt x="34922" y="2112"/>
                  <a:pt x="34639" y="2372"/>
                  <a:pt x="34308" y="2537"/>
                </a:cubicBezTo>
                <a:cubicBezTo>
                  <a:pt x="33270" y="3064"/>
                  <a:pt x="32083" y="3056"/>
                  <a:pt x="31037" y="3528"/>
                </a:cubicBezTo>
                <a:cubicBezTo>
                  <a:pt x="31010" y="3538"/>
                  <a:pt x="30984" y="3542"/>
                  <a:pt x="30958" y="3542"/>
                </a:cubicBezTo>
                <a:cubicBezTo>
                  <a:pt x="30922" y="3542"/>
                  <a:pt x="30888" y="3534"/>
                  <a:pt x="30856" y="3520"/>
                </a:cubicBezTo>
                <a:cubicBezTo>
                  <a:pt x="30706" y="3447"/>
                  <a:pt x="30567" y="3388"/>
                  <a:pt x="30455" y="3388"/>
                </a:cubicBezTo>
                <a:cubicBezTo>
                  <a:pt x="30303" y="3388"/>
                  <a:pt x="30203" y="3498"/>
                  <a:pt x="30203" y="3835"/>
                </a:cubicBezTo>
                <a:cubicBezTo>
                  <a:pt x="30203" y="3960"/>
                  <a:pt x="30038" y="4008"/>
                  <a:pt x="29943" y="4086"/>
                </a:cubicBezTo>
                <a:cubicBezTo>
                  <a:pt x="29707" y="4307"/>
                  <a:pt x="29479" y="4535"/>
                  <a:pt x="29739" y="4896"/>
                </a:cubicBezTo>
                <a:cubicBezTo>
                  <a:pt x="29857" y="5054"/>
                  <a:pt x="29778" y="5258"/>
                  <a:pt x="29778" y="5447"/>
                </a:cubicBezTo>
                <a:cubicBezTo>
                  <a:pt x="29770" y="5785"/>
                  <a:pt x="29660" y="6186"/>
                  <a:pt x="29873" y="6430"/>
                </a:cubicBezTo>
                <a:cubicBezTo>
                  <a:pt x="30234" y="6847"/>
                  <a:pt x="30242" y="7398"/>
                  <a:pt x="30565" y="7822"/>
                </a:cubicBezTo>
                <a:cubicBezTo>
                  <a:pt x="30738" y="8058"/>
                  <a:pt x="30942" y="8310"/>
                  <a:pt x="31021" y="8632"/>
                </a:cubicBezTo>
                <a:cubicBezTo>
                  <a:pt x="31178" y="9246"/>
                  <a:pt x="31406" y="9836"/>
                  <a:pt x="31571" y="10441"/>
                </a:cubicBezTo>
                <a:cubicBezTo>
                  <a:pt x="31640" y="10692"/>
                  <a:pt x="31679" y="10906"/>
                  <a:pt x="32001" y="10906"/>
                </a:cubicBezTo>
                <a:cubicBezTo>
                  <a:pt x="32012" y="10906"/>
                  <a:pt x="32023" y="10906"/>
                  <a:pt x="32035" y="10905"/>
                </a:cubicBezTo>
                <a:cubicBezTo>
                  <a:pt x="32039" y="10905"/>
                  <a:pt x="32042" y="10905"/>
                  <a:pt x="32045" y="10905"/>
                </a:cubicBezTo>
                <a:cubicBezTo>
                  <a:pt x="32283" y="10905"/>
                  <a:pt x="32411" y="11190"/>
                  <a:pt x="32271" y="11291"/>
                </a:cubicBezTo>
                <a:cubicBezTo>
                  <a:pt x="31807" y="11621"/>
                  <a:pt x="32177" y="11810"/>
                  <a:pt x="32342" y="12046"/>
                </a:cubicBezTo>
                <a:cubicBezTo>
                  <a:pt x="32421" y="12146"/>
                  <a:pt x="32497" y="12220"/>
                  <a:pt x="32575" y="12220"/>
                </a:cubicBezTo>
                <a:cubicBezTo>
                  <a:pt x="32637" y="12220"/>
                  <a:pt x="32700" y="12173"/>
                  <a:pt x="32767" y="12054"/>
                </a:cubicBezTo>
                <a:cubicBezTo>
                  <a:pt x="32796" y="11995"/>
                  <a:pt x="32839" y="11940"/>
                  <a:pt x="32899" y="11940"/>
                </a:cubicBezTo>
                <a:cubicBezTo>
                  <a:pt x="32919" y="11940"/>
                  <a:pt x="32940" y="11946"/>
                  <a:pt x="32964" y="11959"/>
                </a:cubicBezTo>
                <a:cubicBezTo>
                  <a:pt x="33058" y="12014"/>
                  <a:pt x="33089" y="12140"/>
                  <a:pt x="33042" y="12235"/>
                </a:cubicBezTo>
                <a:cubicBezTo>
                  <a:pt x="33003" y="12337"/>
                  <a:pt x="32948" y="12431"/>
                  <a:pt x="32916" y="12534"/>
                </a:cubicBezTo>
                <a:cubicBezTo>
                  <a:pt x="32869" y="12659"/>
                  <a:pt x="32846" y="12793"/>
                  <a:pt x="33042" y="12793"/>
                </a:cubicBezTo>
                <a:cubicBezTo>
                  <a:pt x="33247" y="12801"/>
                  <a:pt x="33215" y="12958"/>
                  <a:pt x="33215" y="13068"/>
                </a:cubicBezTo>
                <a:cubicBezTo>
                  <a:pt x="33215" y="13454"/>
                  <a:pt x="33380" y="13705"/>
                  <a:pt x="33664" y="13973"/>
                </a:cubicBezTo>
                <a:cubicBezTo>
                  <a:pt x="33939" y="14225"/>
                  <a:pt x="34324" y="14492"/>
                  <a:pt x="34238" y="14956"/>
                </a:cubicBezTo>
                <a:cubicBezTo>
                  <a:pt x="34167" y="15349"/>
                  <a:pt x="34356" y="15593"/>
                  <a:pt x="34615" y="15813"/>
                </a:cubicBezTo>
                <a:cubicBezTo>
                  <a:pt x="34875" y="16026"/>
                  <a:pt x="35079" y="16285"/>
                  <a:pt x="35126" y="16647"/>
                </a:cubicBezTo>
                <a:cubicBezTo>
                  <a:pt x="35166" y="16922"/>
                  <a:pt x="35339" y="17166"/>
                  <a:pt x="35598" y="17276"/>
                </a:cubicBezTo>
                <a:cubicBezTo>
                  <a:pt x="35897" y="17426"/>
                  <a:pt x="36078" y="17622"/>
                  <a:pt x="35960" y="17976"/>
                </a:cubicBezTo>
                <a:cubicBezTo>
                  <a:pt x="35889" y="18173"/>
                  <a:pt x="35944" y="18307"/>
                  <a:pt x="36149" y="18362"/>
                </a:cubicBezTo>
                <a:cubicBezTo>
                  <a:pt x="36235" y="18393"/>
                  <a:pt x="36322" y="18432"/>
                  <a:pt x="36314" y="18535"/>
                </a:cubicBezTo>
                <a:cubicBezTo>
                  <a:pt x="36267" y="18865"/>
                  <a:pt x="36526" y="19014"/>
                  <a:pt x="36707" y="19211"/>
                </a:cubicBezTo>
                <a:cubicBezTo>
                  <a:pt x="36849" y="19360"/>
                  <a:pt x="36951" y="19549"/>
                  <a:pt x="36998" y="19754"/>
                </a:cubicBezTo>
                <a:cubicBezTo>
                  <a:pt x="37038" y="19990"/>
                  <a:pt x="37171" y="20194"/>
                  <a:pt x="37352" y="20336"/>
                </a:cubicBezTo>
                <a:cubicBezTo>
                  <a:pt x="37423" y="20383"/>
                  <a:pt x="37525" y="20485"/>
                  <a:pt x="37517" y="20509"/>
                </a:cubicBezTo>
                <a:cubicBezTo>
                  <a:pt x="37289" y="20941"/>
                  <a:pt x="37628" y="20941"/>
                  <a:pt x="37887" y="21051"/>
                </a:cubicBezTo>
                <a:cubicBezTo>
                  <a:pt x="38249" y="21209"/>
                  <a:pt x="38335" y="21500"/>
                  <a:pt x="38123" y="21822"/>
                </a:cubicBezTo>
                <a:cubicBezTo>
                  <a:pt x="37966" y="22066"/>
                  <a:pt x="37871" y="22381"/>
                  <a:pt x="37612" y="22530"/>
                </a:cubicBezTo>
                <a:cubicBezTo>
                  <a:pt x="37561" y="22560"/>
                  <a:pt x="37512" y="22573"/>
                  <a:pt x="37463" y="22573"/>
                </a:cubicBezTo>
                <a:cubicBezTo>
                  <a:pt x="37273" y="22573"/>
                  <a:pt x="37099" y="22382"/>
                  <a:pt x="36904" y="22357"/>
                </a:cubicBezTo>
                <a:cubicBezTo>
                  <a:pt x="36888" y="22357"/>
                  <a:pt x="36865" y="22349"/>
                  <a:pt x="36841" y="22341"/>
                </a:cubicBezTo>
                <a:cubicBezTo>
                  <a:pt x="36731" y="22331"/>
                  <a:pt x="36613" y="22300"/>
                  <a:pt x="36508" y="22300"/>
                </a:cubicBezTo>
                <a:cubicBezTo>
                  <a:pt x="36365" y="22300"/>
                  <a:pt x="36246" y="22357"/>
                  <a:pt x="36196" y="22601"/>
                </a:cubicBezTo>
                <a:cubicBezTo>
                  <a:pt x="36183" y="22667"/>
                  <a:pt x="36150" y="22686"/>
                  <a:pt x="36108" y="22686"/>
                </a:cubicBezTo>
                <a:cubicBezTo>
                  <a:pt x="36076" y="22686"/>
                  <a:pt x="36038" y="22674"/>
                  <a:pt x="35999" y="22664"/>
                </a:cubicBezTo>
                <a:cubicBezTo>
                  <a:pt x="35855" y="22617"/>
                  <a:pt x="35713" y="22598"/>
                  <a:pt x="35575" y="22598"/>
                </a:cubicBezTo>
                <a:cubicBezTo>
                  <a:pt x="35044" y="22598"/>
                  <a:pt x="34551" y="22875"/>
                  <a:pt x="34033" y="22900"/>
                </a:cubicBezTo>
                <a:cubicBezTo>
                  <a:pt x="33868" y="22916"/>
                  <a:pt x="33758" y="22947"/>
                  <a:pt x="33664" y="23089"/>
                </a:cubicBezTo>
                <a:cubicBezTo>
                  <a:pt x="33599" y="23187"/>
                  <a:pt x="33524" y="23234"/>
                  <a:pt x="33444" y="23234"/>
                </a:cubicBezTo>
                <a:cubicBezTo>
                  <a:pt x="33377" y="23234"/>
                  <a:pt x="33307" y="23200"/>
                  <a:pt x="33239" y="23136"/>
                </a:cubicBezTo>
                <a:cubicBezTo>
                  <a:pt x="33148" y="23045"/>
                  <a:pt x="33068" y="23008"/>
                  <a:pt x="32996" y="23008"/>
                </a:cubicBezTo>
                <a:cubicBezTo>
                  <a:pt x="32844" y="23008"/>
                  <a:pt x="32727" y="23170"/>
                  <a:pt x="32610" y="23325"/>
                </a:cubicBezTo>
                <a:cubicBezTo>
                  <a:pt x="32507" y="23049"/>
                  <a:pt x="32413" y="22829"/>
                  <a:pt x="32342" y="22617"/>
                </a:cubicBezTo>
                <a:cubicBezTo>
                  <a:pt x="32302" y="22482"/>
                  <a:pt x="32246" y="22440"/>
                  <a:pt x="32185" y="22440"/>
                </a:cubicBezTo>
                <a:cubicBezTo>
                  <a:pt x="32081" y="22440"/>
                  <a:pt x="31960" y="22558"/>
                  <a:pt x="31858" y="22558"/>
                </a:cubicBezTo>
                <a:cubicBezTo>
                  <a:pt x="31832" y="22558"/>
                  <a:pt x="31807" y="22550"/>
                  <a:pt x="31784" y="22530"/>
                </a:cubicBezTo>
                <a:cubicBezTo>
                  <a:pt x="31878" y="21626"/>
                  <a:pt x="31650" y="21020"/>
                  <a:pt x="31044" y="20808"/>
                </a:cubicBezTo>
                <a:cubicBezTo>
                  <a:pt x="30903" y="20753"/>
                  <a:pt x="30801" y="20760"/>
                  <a:pt x="30769" y="20611"/>
                </a:cubicBezTo>
                <a:cubicBezTo>
                  <a:pt x="30698" y="20202"/>
                  <a:pt x="30360" y="19942"/>
                  <a:pt x="30211" y="19596"/>
                </a:cubicBezTo>
                <a:cubicBezTo>
                  <a:pt x="30030" y="19180"/>
                  <a:pt x="29723" y="18975"/>
                  <a:pt x="29393" y="18731"/>
                </a:cubicBezTo>
                <a:cubicBezTo>
                  <a:pt x="29243" y="18613"/>
                  <a:pt x="28976" y="18425"/>
                  <a:pt x="29180" y="18102"/>
                </a:cubicBezTo>
                <a:cubicBezTo>
                  <a:pt x="29250" y="17986"/>
                  <a:pt x="29274" y="17732"/>
                  <a:pt x="29034" y="17732"/>
                </a:cubicBezTo>
                <a:cubicBezTo>
                  <a:pt x="29030" y="17732"/>
                  <a:pt x="29027" y="17732"/>
                  <a:pt x="29023" y="17732"/>
                </a:cubicBezTo>
                <a:cubicBezTo>
                  <a:pt x="29019" y="17733"/>
                  <a:pt x="29015" y="17733"/>
                  <a:pt x="29012" y="17733"/>
                </a:cubicBezTo>
                <a:cubicBezTo>
                  <a:pt x="28927" y="17733"/>
                  <a:pt x="28815" y="17696"/>
                  <a:pt x="28716" y="17696"/>
                </a:cubicBezTo>
                <a:cubicBezTo>
                  <a:pt x="28602" y="17696"/>
                  <a:pt x="28505" y="17745"/>
                  <a:pt x="28488" y="17960"/>
                </a:cubicBezTo>
                <a:cubicBezTo>
                  <a:pt x="28480" y="18078"/>
                  <a:pt x="28504" y="18220"/>
                  <a:pt x="28355" y="18291"/>
                </a:cubicBezTo>
                <a:cubicBezTo>
                  <a:pt x="28245" y="18216"/>
                  <a:pt x="28174" y="18007"/>
                  <a:pt x="28045" y="18007"/>
                </a:cubicBezTo>
                <a:cubicBezTo>
                  <a:pt x="27998" y="18007"/>
                  <a:pt x="27943" y="18036"/>
                  <a:pt x="27875" y="18110"/>
                </a:cubicBezTo>
                <a:cubicBezTo>
                  <a:pt x="27694" y="18307"/>
                  <a:pt x="27513" y="18605"/>
                  <a:pt x="27710" y="18857"/>
                </a:cubicBezTo>
                <a:cubicBezTo>
                  <a:pt x="27914" y="19101"/>
                  <a:pt x="27741" y="19628"/>
                  <a:pt x="28260" y="19675"/>
                </a:cubicBezTo>
                <a:cubicBezTo>
                  <a:pt x="28284" y="19675"/>
                  <a:pt x="28323" y="19754"/>
                  <a:pt x="28315" y="19769"/>
                </a:cubicBezTo>
                <a:cubicBezTo>
                  <a:pt x="28087" y="20131"/>
                  <a:pt x="28362" y="20178"/>
                  <a:pt x="28606" y="20241"/>
                </a:cubicBezTo>
                <a:cubicBezTo>
                  <a:pt x="28858" y="20304"/>
                  <a:pt x="28850" y="20477"/>
                  <a:pt x="28826" y="20682"/>
                </a:cubicBezTo>
                <a:cubicBezTo>
                  <a:pt x="28811" y="20886"/>
                  <a:pt x="28748" y="21114"/>
                  <a:pt x="28874" y="21358"/>
                </a:cubicBezTo>
                <a:cubicBezTo>
                  <a:pt x="29133" y="21862"/>
                  <a:pt x="29794" y="22082"/>
                  <a:pt x="29849" y="22735"/>
                </a:cubicBezTo>
                <a:cubicBezTo>
                  <a:pt x="29857" y="22837"/>
                  <a:pt x="30053" y="22813"/>
                  <a:pt x="30101" y="22884"/>
                </a:cubicBezTo>
                <a:cubicBezTo>
                  <a:pt x="30281" y="23120"/>
                  <a:pt x="30738" y="23191"/>
                  <a:pt x="30628" y="23623"/>
                </a:cubicBezTo>
                <a:cubicBezTo>
                  <a:pt x="30597" y="23637"/>
                  <a:pt x="30570" y="23642"/>
                  <a:pt x="30547" y="23642"/>
                </a:cubicBezTo>
                <a:cubicBezTo>
                  <a:pt x="30474" y="23642"/>
                  <a:pt x="30431" y="23590"/>
                  <a:pt x="30384" y="23560"/>
                </a:cubicBezTo>
                <a:cubicBezTo>
                  <a:pt x="29920" y="23262"/>
                  <a:pt x="29353" y="23411"/>
                  <a:pt x="28858" y="23214"/>
                </a:cubicBezTo>
                <a:cubicBezTo>
                  <a:pt x="28845" y="23209"/>
                  <a:pt x="28832" y="23206"/>
                  <a:pt x="28819" y="23206"/>
                </a:cubicBezTo>
                <a:cubicBezTo>
                  <a:pt x="28707" y="23206"/>
                  <a:pt x="28603" y="23390"/>
                  <a:pt x="28534" y="23390"/>
                </a:cubicBezTo>
                <a:cubicBezTo>
                  <a:pt x="28520" y="23390"/>
                  <a:pt x="28507" y="23382"/>
                  <a:pt x="28496" y="23364"/>
                </a:cubicBezTo>
                <a:cubicBezTo>
                  <a:pt x="28416" y="23224"/>
                  <a:pt x="28348" y="23176"/>
                  <a:pt x="28285" y="23176"/>
                </a:cubicBezTo>
                <a:cubicBezTo>
                  <a:pt x="28174" y="23176"/>
                  <a:pt x="28079" y="23324"/>
                  <a:pt x="27969" y="23380"/>
                </a:cubicBezTo>
                <a:cubicBezTo>
                  <a:pt x="27850" y="23439"/>
                  <a:pt x="27711" y="23521"/>
                  <a:pt x="27588" y="23521"/>
                </a:cubicBezTo>
                <a:cubicBezTo>
                  <a:pt x="27516" y="23521"/>
                  <a:pt x="27450" y="23494"/>
                  <a:pt x="27395" y="23419"/>
                </a:cubicBezTo>
                <a:cubicBezTo>
                  <a:pt x="27206" y="23159"/>
                  <a:pt x="26899" y="23081"/>
                  <a:pt x="26695" y="22821"/>
                </a:cubicBezTo>
                <a:cubicBezTo>
                  <a:pt x="26262" y="22247"/>
                  <a:pt x="25665" y="21822"/>
                  <a:pt x="25051" y="21437"/>
                </a:cubicBezTo>
                <a:cubicBezTo>
                  <a:pt x="24886" y="21327"/>
                  <a:pt x="24721" y="21193"/>
                  <a:pt x="24579" y="21059"/>
                </a:cubicBezTo>
                <a:cubicBezTo>
                  <a:pt x="24092" y="20595"/>
                  <a:pt x="23525" y="20226"/>
                  <a:pt x="22904" y="19966"/>
                </a:cubicBezTo>
                <a:cubicBezTo>
                  <a:pt x="22904" y="20202"/>
                  <a:pt x="22872" y="20430"/>
                  <a:pt x="22794" y="20658"/>
                </a:cubicBezTo>
                <a:cubicBezTo>
                  <a:pt x="22684" y="20973"/>
                  <a:pt x="22416" y="21217"/>
                  <a:pt x="22471" y="21641"/>
                </a:cubicBezTo>
                <a:cubicBezTo>
                  <a:pt x="22566" y="22404"/>
                  <a:pt x="23116" y="22798"/>
                  <a:pt x="23580" y="23277"/>
                </a:cubicBezTo>
                <a:cubicBezTo>
                  <a:pt x="23690" y="23387"/>
                  <a:pt x="23816" y="23521"/>
                  <a:pt x="24005" y="23537"/>
                </a:cubicBezTo>
                <a:cubicBezTo>
                  <a:pt x="24041" y="23537"/>
                  <a:pt x="24077" y="23474"/>
                  <a:pt x="24112" y="23474"/>
                </a:cubicBezTo>
                <a:cubicBezTo>
                  <a:pt x="24124" y="23474"/>
                  <a:pt x="24135" y="23480"/>
                  <a:pt x="24147" y="23498"/>
                </a:cubicBezTo>
                <a:cubicBezTo>
                  <a:pt x="24162" y="23529"/>
                  <a:pt x="24123" y="23623"/>
                  <a:pt x="24084" y="23663"/>
                </a:cubicBezTo>
                <a:cubicBezTo>
                  <a:pt x="24021" y="23740"/>
                  <a:pt x="23941" y="23759"/>
                  <a:pt x="23857" y="23759"/>
                </a:cubicBezTo>
                <a:cubicBezTo>
                  <a:pt x="23777" y="23759"/>
                  <a:pt x="23693" y="23742"/>
                  <a:pt x="23616" y="23742"/>
                </a:cubicBezTo>
                <a:cubicBezTo>
                  <a:pt x="23553" y="23742"/>
                  <a:pt x="23494" y="23753"/>
                  <a:pt x="23447" y="23796"/>
                </a:cubicBezTo>
                <a:cubicBezTo>
                  <a:pt x="23383" y="23853"/>
                  <a:pt x="23327" y="23875"/>
                  <a:pt x="23277" y="23875"/>
                </a:cubicBezTo>
                <a:cubicBezTo>
                  <a:pt x="23117" y="23875"/>
                  <a:pt x="23009" y="23658"/>
                  <a:pt x="22873" y="23658"/>
                </a:cubicBezTo>
                <a:cubicBezTo>
                  <a:pt x="22850" y="23658"/>
                  <a:pt x="22827" y="23664"/>
                  <a:pt x="22802" y="23678"/>
                </a:cubicBezTo>
                <a:cubicBezTo>
                  <a:pt x="22644" y="23763"/>
                  <a:pt x="22527" y="23892"/>
                  <a:pt x="22369" y="23892"/>
                </a:cubicBezTo>
                <a:cubicBezTo>
                  <a:pt x="22306" y="23892"/>
                  <a:pt x="22237" y="23871"/>
                  <a:pt x="22157" y="23820"/>
                </a:cubicBezTo>
                <a:cubicBezTo>
                  <a:pt x="22039" y="23741"/>
                  <a:pt x="21874" y="23734"/>
                  <a:pt x="21748" y="23663"/>
                </a:cubicBezTo>
                <a:cubicBezTo>
                  <a:pt x="21379" y="23472"/>
                  <a:pt x="21005" y="23391"/>
                  <a:pt x="20627" y="23391"/>
                </a:cubicBezTo>
                <a:cubicBezTo>
                  <a:pt x="20335" y="23391"/>
                  <a:pt x="20040" y="23439"/>
                  <a:pt x="19742" y="23521"/>
                </a:cubicBezTo>
                <a:cubicBezTo>
                  <a:pt x="19679" y="23533"/>
                  <a:pt x="19618" y="23539"/>
                  <a:pt x="19557" y="23539"/>
                </a:cubicBezTo>
                <a:cubicBezTo>
                  <a:pt x="19496" y="23539"/>
                  <a:pt x="19435" y="23533"/>
                  <a:pt x="19372" y="23521"/>
                </a:cubicBezTo>
                <a:cubicBezTo>
                  <a:pt x="18987" y="23474"/>
                  <a:pt x="18735" y="23214"/>
                  <a:pt x="18476" y="22971"/>
                </a:cubicBezTo>
                <a:cubicBezTo>
                  <a:pt x="18299" y="22787"/>
                  <a:pt x="18055" y="22685"/>
                  <a:pt x="17803" y="22685"/>
                </a:cubicBezTo>
                <a:cubicBezTo>
                  <a:pt x="17742" y="22685"/>
                  <a:pt x="17680" y="22691"/>
                  <a:pt x="17619" y="22703"/>
                </a:cubicBezTo>
                <a:cubicBezTo>
                  <a:pt x="17400" y="22736"/>
                  <a:pt x="17173" y="22795"/>
                  <a:pt x="16946" y="22795"/>
                </a:cubicBezTo>
                <a:cubicBezTo>
                  <a:pt x="16797" y="22795"/>
                  <a:pt x="16648" y="22770"/>
                  <a:pt x="16502" y="22695"/>
                </a:cubicBezTo>
                <a:cubicBezTo>
                  <a:pt x="16459" y="22665"/>
                  <a:pt x="16412" y="22653"/>
                  <a:pt x="16363" y="22653"/>
                </a:cubicBezTo>
                <a:cubicBezTo>
                  <a:pt x="16349" y="22653"/>
                  <a:pt x="16335" y="22654"/>
                  <a:pt x="16321" y="22656"/>
                </a:cubicBezTo>
                <a:cubicBezTo>
                  <a:pt x="16212" y="22698"/>
                  <a:pt x="16109" y="22715"/>
                  <a:pt x="16010" y="22715"/>
                </a:cubicBezTo>
                <a:cubicBezTo>
                  <a:pt x="15678" y="22715"/>
                  <a:pt x="15390" y="22520"/>
                  <a:pt x="15094" y="22381"/>
                </a:cubicBezTo>
                <a:cubicBezTo>
                  <a:pt x="15015" y="22341"/>
                  <a:pt x="14944" y="22278"/>
                  <a:pt x="14874" y="22278"/>
                </a:cubicBezTo>
                <a:cubicBezTo>
                  <a:pt x="14725" y="22278"/>
                  <a:pt x="14575" y="22283"/>
                  <a:pt x="14426" y="22283"/>
                </a:cubicBezTo>
                <a:cubicBezTo>
                  <a:pt x="14032" y="22283"/>
                  <a:pt x="13642" y="22254"/>
                  <a:pt x="13277" y="22042"/>
                </a:cubicBezTo>
                <a:cubicBezTo>
                  <a:pt x="13272" y="22041"/>
                  <a:pt x="13267" y="22040"/>
                  <a:pt x="13261" y="22040"/>
                </a:cubicBezTo>
                <a:cubicBezTo>
                  <a:pt x="13220" y="22040"/>
                  <a:pt x="13159" y="22083"/>
                  <a:pt x="13104" y="22090"/>
                </a:cubicBezTo>
                <a:cubicBezTo>
                  <a:pt x="12907" y="22112"/>
                  <a:pt x="12710" y="22182"/>
                  <a:pt x="12518" y="22182"/>
                </a:cubicBezTo>
                <a:cubicBezTo>
                  <a:pt x="12366" y="22182"/>
                  <a:pt x="12217" y="22137"/>
                  <a:pt x="12074" y="21987"/>
                </a:cubicBezTo>
                <a:cubicBezTo>
                  <a:pt x="12014" y="21948"/>
                  <a:pt x="11944" y="21930"/>
                  <a:pt x="11872" y="21930"/>
                </a:cubicBezTo>
                <a:cubicBezTo>
                  <a:pt x="11858" y="21930"/>
                  <a:pt x="11844" y="21931"/>
                  <a:pt x="11830" y="21932"/>
                </a:cubicBezTo>
                <a:cubicBezTo>
                  <a:pt x="11730" y="21935"/>
                  <a:pt x="11649" y="21938"/>
                  <a:pt x="11579" y="21938"/>
                </a:cubicBezTo>
                <a:cubicBezTo>
                  <a:pt x="11282" y="21938"/>
                  <a:pt x="11195" y="21889"/>
                  <a:pt x="10737" y="21602"/>
                </a:cubicBezTo>
                <a:cubicBezTo>
                  <a:pt x="10701" y="21578"/>
                  <a:pt x="10634" y="21554"/>
                  <a:pt x="10593" y="21554"/>
                </a:cubicBezTo>
                <a:cubicBezTo>
                  <a:pt x="10580" y="21554"/>
                  <a:pt x="10569" y="21557"/>
                  <a:pt x="10563" y="21563"/>
                </a:cubicBezTo>
                <a:cubicBezTo>
                  <a:pt x="10451" y="21660"/>
                  <a:pt x="10351" y="21698"/>
                  <a:pt x="10259" y="21698"/>
                </a:cubicBezTo>
                <a:cubicBezTo>
                  <a:pt x="10062" y="21698"/>
                  <a:pt x="9897" y="21528"/>
                  <a:pt x="9698" y="21421"/>
                </a:cubicBezTo>
                <a:cubicBezTo>
                  <a:pt x="9519" y="21322"/>
                  <a:pt x="9362" y="21274"/>
                  <a:pt x="9228" y="21274"/>
                </a:cubicBezTo>
                <a:cubicBezTo>
                  <a:pt x="8906" y="21274"/>
                  <a:pt x="8724" y="21554"/>
                  <a:pt x="8707" y="22066"/>
                </a:cubicBezTo>
                <a:cubicBezTo>
                  <a:pt x="8692" y="22255"/>
                  <a:pt x="8660" y="22436"/>
                  <a:pt x="8613" y="22617"/>
                </a:cubicBezTo>
                <a:cubicBezTo>
                  <a:pt x="8432" y="22475"/>
                  <a:pt x="8298" y="22333"/>
                  <a:pt x="8290" y="22184"/>
                </a:cubicBezTo>
                <a:cubicBezTo>
                  <a:pt x="8259" y="21830"/>
                  <a:pt x="7811" y="21728"/>
                  <a:pt x="7850" y="21358"/>
                </a:cubicBezTo>
                <a:cubicBezTo>
                  <a:pt x="7362" y="21107"/>
                  <a:pt x="7040" y="20635"/>
                  <a:pt x="6584" y="20336"/>
                </a:cubicBezTo>
                <a:cubicBezTo>
                  <a:pt x="6537" y="20309"/>
                  <a:pt x="6483" y="20295"/>
                  <a:pt x="6429" y="20295"/>
                </a:cubicBezTo>
                <a:cubicBezTo>
                  <a:pt x="6357" y="20295"/>
                  <a:pt x="6284" y="20321"/>
                  <a:pt x="6230" y="20375"/>
                </a:cubicBezTo>
                <a:cubicBezTo>
                  <a:pt x="6137" y="20447"/>
                  <a:pt x="6060" y="20479"/>
                  <a:pt x="5996" y="20479"/>
                </a:cubicBezTo>
                <a:cubicBezTo>
                  <a:pt x="5866" y="20479"/>
                  <a:pt x="5792" y="20347"/>
                  <a:pt x="5750" y="20163"/>
                </a:cubicBezTo>
                <a:cubicBezTo>
                  <a:pt x="5726" y="20068"/>
                  <a:pt x="5750" y="19950"/>
                  <a:pt x="5663" y="19872"/>
                </a:cubicBezTo>
                <a:cubicBezTo>
                  <a:pt x="5619" y="19827"/>
                  <a:pt x="5570" y="19786"/>
                  <a:pt x="5514" y="19786"/>
                </a:cubicBezTo>
                <a:cubicBezTo>
                  <a:pt x="5492" y="19786"/>
                  <a:pt x="5468" y="19793"/>
                  <a:pt x="5443" y="19809"/>
                </a:cubicBezTo>
                <a:cubicBezTo>
                  <a:pt x="5349" y="19840"/>
                  <a:pt x="5333" y="19950"/>
                  <a:pt x="5396" y="20013"/>
                </a:cubicBezTo>
                <a:cubicBezTo>
                  <a:pt x="5593" y="20178"/>
                  <a:pt x="5538" y="20344"/>
                  <a:pt x="5443" y="20525"/>
                </a:cubicBezTo>
                <a:cubicBezTo>
                  <a:pt x="5365" y="20682"/>
                  <a:pt x="5349" y="20871"/>
                  <a:pt x="5451" y="21004"/>
                </a:cubicBezTo>
                <a:cubicBezTo>
                  <a:pt x="5663" y="21280"/>
                  <a:pt x="5695" y="21626"/>
                  <a:pt x="5899" y="21901"/>
                </a:cubicBezTo>
                <a:cubicBezTo>
                  <a:pt x="6049" y="22090"/>
                  <a:pt x="6183" y="22318"/>
                  <a:pt x="6151" y="22577"/>
                </a:cubicBezTo>
                <a:cubicBezTo>
                  <a:pt x="6080" y="22601"/>
                  <a:pt x="6041" y="22617"/>
                  <a:pt x="6002" y="22625"/>
                </a:cubicBezTo>
                <a:cubicBezTo>
                  <a:pt x="4720" y="22821"/>
                  <a:pt x="4311" y="23411"/>
                  <a:pt x="4570" y="24677"/>
                </a:cubicBezTo>
                <a:cubicBezTo>
                  <a:pt x="4617" y="24882"/>
                  <a:pt x="4610" y="25094"/>
                  <a:pt x="4649" y="25299"/>
                </a:cubicBezTo>
                <a:cubicBezTo>
                  <a:pt x="4706" y="25582"/>
                  <a:pt x="4577" y="25655"/>
                  <a:pt x="4366" y="25655"/>
                </a:cubicBezTo>
                <a:cubicBezTo>
                  <a:pt x="4344" y="25655"/>
                  <a:pt x="4320" y="25654"/>
                  <a:pt x="4295" y="25653"/>
                </a:cubicBezTo>
                <a:cubicBezTo>
                  <a:pt x="4020" y="25629"/>
                  <a:pt x="3752" y="25590"/>
                  <a:pt x="3477" y="25566"/>
                </a:cubicBezTo>
                <a:cubicBezTo>
                  <a:pt x="3445" y="25564"/>
                  <a:pt x="3410" y="25562"/>
                  <a:pt x="3377" y="25562"/>
                </a:cubicBezTo>
                <a:cubicBezTo>
                  <a:pt x="3279" y="25562"/>
                  <a:pt x="3186" y="25583"/>
                  <a:pt x="3162" y="25700"/>
                </a:cubicBezTo>
                <a:cubicBezTo>
                  <a:pt x="3099" y="26062"/>
                  <a:pt x="2895" y="26392"/>
                  <a:pt x="2879" y="26793"/>
                </a:cubicBezTo>
                <a:cubicBezTo>
                  <a:pt x="3037" y="26699"/>
                  <a:pt x="3131" y="26596"/>
                  <a:pt x="3249" y="26589"/>
                </a:cubicBezTo>
                <a:cubicBezTo>
                  <a:pt x="3256" y="26588"/>
                  <a:pt x="3264" y="26587"/>
                  <a:pt x="3271" y="26587"/>
                </a:cubicBezTo>
                <a:cubicBezTo>
                  <a:pt x="3406" y="26587"/>
                  <a:pt x="3534" y="26728"/>
                  <a:pt x="3676" y="26728"/>
                </a:cubicBezTo>
                <a:cubicBezTo>
                  <a:pt x="3733" y="26728"/>
                  <a:pt x="3792" y="26706"/>
                  <a:pt x="3854" y="26644"/>
                </a:cubicBezTo>
                <a:cubicBezTo>
                  <a:pt x="3878" y="26675"/>
                  <a:pt x="3925" y="26699"/>
                  <a:pt x="3925" y="26738"/>
                </a:cubicBezTo>
                <a:cubicBezTo>
                  <a:pt x="4012" y="27139"/>
                  <a:pt x="4421" y="27139"/>
                  <a:pt x="4657" y="27344"/>
                </a:cubicBezTo>
                <a:cubicBezTo>
                  <a:pt x="4720" y="27391"/>
                  <a:pt x="4838" y="27367"/>
                  <a:pt x="4893" y="27414"/>
                </a:cubicBezTo>
                <a:cubicBezTo>
                  <a:pt x="5144" y="27642"/>
                  <a:pt x="5286" y="27973"/>
                  <a:pt x="5262" y="28319"/>
                </a:cubicBezTo>
                <a:cubicBezTo>
                  <a:pt x="5254" y="28673"/>
                  <a:pt x="4995" y="28744"/>
                  <a:pt x="4728" y="28838"/>
                </a:cubicBezTo>
                <a:cubicBezTo>
                  <a:pt x="4476" y="28925"/>
                  <a:pt x="4193" y="28995"/>
                  <a:pt x="4145" y="29341"/>
                </a:cubicBezTo>
                <a:cubicBezTo>
                  <a:pt x="4028" y="30269"/>
                  <a:pt x="4153" y="31111"/>
                  <a:pt x="5019" y="31677"/>
                </a:cubicBezTo>
                <a:cubicBezTo>
                  <a:pt x="5333" y="31882"/>
                  <a:pt x="5553" y="32212"/>
                  <a:pt x="6002" y="32228"/>
                </a:cubicBezTo>
                <a:cubicBezTo>
                  <a:pt x="6238" y="32228"/>
                  <a:pt x="6426" y="32472"/>
                  <a:pt x="6466" y="32763"/>
                </a:cubicBezTo>
                <a:cubicBezTo>
                  <a:pt x="6521" y="33117"/>
                  <a:pt x="6615" y="33463"/>
                  <a:pt x="6654" y="33817"/>
                </a:cubicBezTo>
                <a:cubicBezTo>
                  <a:pt x="6686" y="34092"/>
                  <a:pt x="6843" y="34375"/>
                  <a:pt x="6804" y="34603"/>
                </a:cubicBezTo>
                <a:cubicBezTo>
                  <a:pt x="6749" y="34886"/>
                  <a:pt x="6316" y="34871"/>
                  <a:pt x="6096" y="35067"/>
                </a:cubicBezTo>
                <a:cubicBezTo>
                  <a:pt x="6057" y="35114"/>
                  <a:pt x="6017" y="35162"/>
                  <a:pt x="5978" y="35217"/>
                </a:cubicBezTo>
                <a:cubicBezTo>
                  <a:pt x="5951" y="35249"/>
                  <a:pt x="5906" y="35281"/>
                  <a:pt x="5868" y="35281"/>
                </a:cubicBezTo>
                <a:cubicBezTo>
                  <a:pt x="5850" y="35281"/>
                  <a:pt x="5833" y="35274"/>
                  <a:pt x="5821" y="35256"/>
                </a:cubicBezTo>
                <a:cubicBezTo>
                  <a:pt x="5760" y="35162"/>
                  <a:pt x="5703" y="35130"/>
                  <a:pt x="5648" y="35130"/>
                </a:cubicBezTo>
                <a:cubicBezTo>
                  <a:pt x="5520" y="35130"/>
                  <a:pt x="5400" y="35305"/>
                  <a:pt x="5256" y="35305"/>
                </a:cubicBezTo>
                <a:cubicBezTo>
                  <a:pt x="5238" y="35305"/>
                  <a:pt x="5219" y="35302"/>
                  <a:pt x="5199" y="35295"/>
                </a:cubicBezTo>
                <a:cubicBezTo>
                  <a:pt x="5182" y="35289"/>
                  <a:pt x="5166" y="35286"/>
                  <a:pt x="5149" y="35286"/>
                </a:cubicBezTo>
                <a:cubicBezTo>
                  <a:pt x="4992" y="35286"/>
                  <a:pt x="4866" y="35563"/>
                  <a:pt x="4759" y="35563"/>
                </a:cubicBezTo>
                <a:cubicBezTo>
                  <a:pt x="4716" y="35561"/>
                  <a:pt x="4672" y="35559"/>
                  <a:pt x="4630" y="35559"/>
                </a:cubicBezTo>
                <a:cubicBezTo>
                  <a:pt x="4466" y="35559"/>
                  <a:pt x="4323" y="35584"/>
                  <a:pt x="4279" y="35728"/>
                </a:cubicBezTo>
                <a:cubicBezTo>
                  <a:pt x="4145" y="36153"/>
                  <a:pt x="3579" y="36019"/>
                  <a:pt x="3453" y="36420"/>
                </a:cubicBezTo>
                <a:cubicBezTo>
                  <a:pt x="3425" y="36416"/>
                  <a:pt x="3397" y="36414"/>
                  <a:pt x="3371" y="36414"/>
                </a:cubicBezTo>
                <a:cubicBezTo>
                  <a:pt x="3091" y="36414"/>
                  <a:pt x="2961" y="36636"/>
                  <a:pt x="2824" y="36845"/>
                </a:cubicBezTo>
                <a:cubicBezTo>
                  <a:pt x="2757" y="36954"/>
                  <a:pt x="2676" y="37028"/>
                  <a:pt x="2576" y="37028"/>
                </a:cubicBezTo>
                <a:cubicBezTo>
                  <a:pt x="2525" y="37028"/>
                  <a:pt x="2469" y="37008"/>
                  <a:pt x="2407" y="36963"/>
                </a:cubicBezTo>
                <a:cubicBezTo>
                  <a:pt x="2330" y="36905"/>
                  <a:pt x="2258" y="36880"/>
                  <a:pt x="2194" y="36880"/>
                </a:cubicBezTo>
                <a:cubicBezTo>
                  <a:pt x="2076" y="36880"/>
                  <a:pt x="1987" y="36966"/>
                  <a:pt x="1951" y="37089"/>
                </a:cubicBezTo>
                <a:cubicBezTo>
                  <a:pt x="1723" y="37781"/>
                  <a:pt x="1125" y="38150"/>
                  <a:pt x="630" y="38583"/>
                </a:cubicBezTo>
                <a:cubicBezTo>
                  <a:pt x="213" y="38945"/>
                  <a:pt x="221" y="39417"/>
                  <a:pt x="40" y="39849"/>
                </a:cubicBezTo>
                <a:cubicBezTo>
                  <a:pt x="1" y="39959"/>
                  <a:pt x="79" y="40077"/>
                  <a:pt x="197" y="40101"/>
                </a:cubicBezTo>
                <a:cubicBezTo>
                  <a:pt x="284" y="39896"/>
                  <a:pt x="354" y="39684"/>
                  <a:pt x="457" y="39480"/>
                </a:cubicBezTo>
                <a:cubicBezTo>
                  <a:pt x="583" y="39220"/>
                  <a:pt x="889" y="39267"/>
                  <a:pt x="1094" y="39118"/>
                </a:cubicBezTo>
                <a:cubicBezTo>
                  <a:pt x="1589" y="38756"/>
                  <a:pt x="2093" y="38426"/>
                  <a:pt x="2281" y="37804"/>
                </a:cubicBezTo>
                <a:cubicBezTo>
                  <a:pt x="2290" y="37803"/>
                  <a:pt x="2298" y="37803"/>
                  <a:pt x="2306" y="37803"/>
                </a:cubicBezTo>
                <a:cubicBezTo>
                  <a:pt x="2451" y="37803"/>
                  <a:pt x="2447" y="38001"/>
                  <a:pt x="2596" y="38001"/>
                </a:cubicBezTo>
                <a:cubicBezTo>
                  <a:pt x="2598" y="38001"/>
                  <a:pt x="2601" y="38001"/>
                  <a:pt x="2604" y="38001"/>
                </a:cubicBezTo>
                <a:cubicBezTo>
                  <a:pt x="2738" y="37907"/>
                  <a:pt x="2565" y="37663"/>
                  <a:pt x="2816" y="37576"/>
                </a:cubicBezTo>
                <a:cubicBezTo>
                  <a:pt x="2907" y="37706"/>
                  <a:pt x="2999" y="37752"/>
                  <a:pt x="3093" y="37752"/>
                </a:cubicBezTo>
                <a:cubicBezTo>
                  <a:pt x="3260" y="37752"/>
                  <a:pt x="3432" y="37607"/>
                  <a:pt x="3603" y="37537"/>
                </a:cubicBezTo>
                <a:cubicBezTo>
                  <a:pt x="3663" y="37510"/>
                  <a:pt x="3689" y="37372"/>
                  <a:pt x="3771" y="37372"/>
                </a:cubicBezTo>
                <a:cubicBezTo>
                  <a:pt x="3786" y="37372"/>
                  <a:pt x="3803" y="37376"/>
                  <a:pt x="3823" y="37387"/>
                </a:cubicBezTo>
                <a:cubicBezTo>
                  <a:pt x="3907" y="37436"/>
                  <a:pt x="3967" y="37456"/>
                  <a:pt x="4011" y="37456"/>
                </a:cubicBezTo>
                <a:cubicBezTo>
                  <a:pt x="4137" y="37456"/>
                  <a:pt x="4120" y="37284"/>
                  <a:pt x="4138" y="37144"/>
                </a:cubicBezTo>
                <a:cubicBezTo>
                  <a:pt x="4153" y="37010"/>
                  <a:pt x="4083" y="36845"/>
                  <a:pt x="4256" y="36758"/>
                </a:cubicBezTo>
                <a:cubicBezTo>
                  <a:pt x="4453" y="36914"/>
                  <a:pt x="4555" y="36994"/>
                  <a:pt x="4636" y="36994"/>
                </a:cubicBezTo>
                <a:cubicBezTo>
                  <a:pt x="4723" y="36994"/>
                  <a:pt x="4786" y="36902"/>
                  <a:pt x="4916" y="36711"/>
                </a:cubicBezTo>
                <a:cubicBezTo>
                  <a:pt x="5003" y="36593"/>
                  <a:pt x="5058" y="36451"/>
                  <a:pt x="5215" y="36404"/>
                </a:cubicBezTo>
                <a:cubicBezTo>
                  <a:pt x="5247" y="36428"/>
                  <a:pt x="5270" y="36459"/>
                  <a:pt x="5302" y="36491"/>
                </a:cubicBezTo>
                <a:cubicBezTo>
                  <a:pt x="5420" y="36691"/>
                  <a:pt x="5492" y="36791"/>
                  <a:pt x="5555" y="36791"/>
                </a:cubicBezTo>
                <a:cubicBezTo>
                  <a:pt x="5614" y="36791"/>
                  <a:pt x="5666" y="36704"/>
                  <a:pt x="5742" y="36530"/>
                </a:cubicBezTo>
                <a:cubicBezTo>
                  <a:pt x="5860" y="36271"/>
                  <a:pt x="6120" y="36216"/>
                  <a:pt x="6277" y="36042"/>
                </a:cubicBezTo>
                <a:cubicBezTo>
                  <a:pt x="6492" y="36271"/>
                  <a:pt x="6670" y="36385"/>
                  <a:pt x="6820" y="36385"/>
                </a:cubicBezTo>
                <a:cubicBezTo>
                  <a:pt x="7012" y="36385"/>
                  <a:pt x="7160" y="36200"/>
                  <a:pt x="7284" y="35830"/>
                </a:cubicBezTo>
                <a:cubicBezTo>
                  <a:pt x="7339" y="35681"/>
                  <a:pt x="7354" y="35500"/>
                  <a:pt x="7583" y="35484"/>
                </a:cubicBezTo>
                <a:cubicBezTo>
                  <a:pt x="7614" y="35539"/>
                  <a:pt x="7638" y="35602"/>
                  <a:pt x="7661" y="35657"/>
                </a:cubicBezTo>
                <a:cubicBezTo>
                  <a:pt x="7716" y="35897"/>
                  <a:pt x="7739" y="35991"/>
                  <a:pt x="7844" y="35991"/>
                </a:cubicBezTo>
                <a:cubicBezTo>
                  <a:pt x="7904" y="35991"/>
                  <a:pt x="7991" y="35960"/>
                  <a:pt x="8125" y="35909"/>
                </a:cubicBezTo>
                <a:cubicBezTo>
                  <a:pt x="8247" y="35865"/>
                  <a:pt x="8380" y="35840"/>
                  <a:pt x="8511" y="35840"/>
                </a:cubicBezTo>
                <a:cubicBezTo>
                  <a:pt x="8566" y="35840"/>
                  <a:pt x="8622" y="35844"/>
                  <a:pt x="8676" y="35854"/>
                </a:cubicBezTo>
                <a:cubicBezTo>
                  <a:pt x="9620" y="36035"/>
                  <a:pt x="10548" y="36263"/>
                  <a:pt x="11468" y="36538"/>
                </a:cubicBezTo>
                <a:cubicBezTo>
                  <a:pt x="12711" y="36908"/>
                  <a:pt x="13985" y="37159"/>
                  <a:pt x="15228" y="37513"/>
                </a:cubicBezTo>
                <a:cubicBezTo>
                  <a:pt x="16313" y="37828"/>
                  <a:pt x="17422" y="38040"/>
                  <a:pt x="18555" y="38142"/>
                </a:cubicBezTo>
                <a:cubicBezTo>
                  <a:pt x="18971" y="38182"/>
                  <a:pt x="19428" y="38245"/>
                  <a:pt x="19797" y="38481"/>
                </a:cubicBezTo>
                <a:cubicBezTo>
                  <a:pt x="19889" y="38545"/>
                  <a:pt x="19997" y="38577"/>
                  <a:pt x="20103" y="38577"/>
                </a:cubicBezTo>
                <a:cubicBezTo>
                  <a:pt x="20180" y="38577"/>
                  <a:pt x="20255" y="38561"/>
                  <a:pt x="20324" y="38528"/>
                </a:cubicBezTo>
                <a:cubicBezTo>
                  <a:pt x="20447" y="38485"/>
                  <a:pt x="20564" y="38465"/>
                  <a:pt x="20677" y="38465"/>
                </a:cubicBezTo>
                <a:cubicBezTo>
                  <a:pt x="21000" y="38465"/>
                  <a:pt x="21285" y="38625"/>
                  <a:pt x="21535" y="38858"/>
                </a:cubicBezTo>
                <a:cubicBezTo>
                  <a:pt x="21693" y="39000"/>
                  <a:pt x="21819" y="39165"/>
                  <a:pt x="22055" y="39196"/>
                </a:cubicBezTo>
                <a:cubicBezTo>
                  <a:pt x="22401" y="39244"/>
                  <a:pt x="22558" y="39456"/>
                  <a:pt x="22574" y="39802"/>
                </a:cubicBezTo>
                <a:cubicBezTo>
                  <a:pt x="22580" y="39919"/>
                  <a:pt x="22597" y="40058"/>
                  <a:pt x="22732" y="40058"/>
                </a:cubicBezTo>
                <a:cubicBezTo>
                  <a:pt x="22760" y="40058"/>
                  <a:pt x="22794" y="40052"/>
                  <a:pt x="22833" y="40038"/>
                </a:cubicBezTo>
                <a:cubicBezTo>
                  <a:pt x="22862" y="40029"/>
                  <a:pt x="22888" y="40026"/>
                  <a:pt x="22911" y="40026"/>
                </a:cubicBezTo>
                <a:cubicBezTo>
                  <a:pt x="23019" y="40026"/>
                  <a:pt x="23082" y="40105"/>
                  <a:pt x="23140" y="40195"/>
                </a:cubicBezTo>
                <a:cubicBezTo>
                  <a:pt x="23219" y="40300"/>
                  <a:pt x="23325" y="40405"/>
                  <a:pt x="23440" y="40405"/>
                </a:cubicBezTo>
                <a:cubicBezTo>
                  <a:pt x="23463" y="40405"/>
                  <a:pt x="23486" y="40401"/>
                  <a:pt x="23510" y="40392"/>
                </a:cubicBezTo>
                <a:cubicBezTo>
                  <a:pt x="23560" y="40375"/>
                  <a:pt x="23604" y="40367"/>
                  <a:pt x="23644" y="40367"/>
                </a:cubicBezTo>
                <a:cubicBezTo>
                  <a:pt x="23822" y="40367"/>
                  <a:pt x="23908" y="40517"/>
                  <a:pt x="24037" y="40620"/>
                </a:cubicBezTo>
                <a:cubicBezTo>
                  <a:pt x="24111" y="40695"/>
                  <a:pt x="24201" y="40844"/>
                  <a:pt x="24305" y="40844"/>
                </a:cubicBezTo>
                <a:cubicBezTo>
                  <a:pt x="24333" y="40844"/>
                  <a:pt x="24361" y="40833"/>
                  <a:pt x="24390" y="40809"/>
                </a:cubicBezTo>
                <a:cubicBezTo>
                  <a:pt x="24492" y="40722"/>
                  <a:pt x="24570" y="40689"/>
                  <a:pt x="24634" y="40689"/>
                </a:cubicBezTo>
                <a:cubicBezTo>
                  <a:pt x="24781" y="40689"/>
                  <a:pt x="24858" y="40862"/>
                  <a:pt x="24973" y="40982"/>
                </a:cubicBezTo>
                <a:cubicBezTo>
                  <a:pt x="25173" y="41209"/>
                  <a:pt x="25465" y="41340"/>
                  <a:pt x="25766" y="41340"/>
                </a:cubicBezTo>
                <a:cubicBezTo>
                  <a:pt x="25818" y="41340"/>
                  <a:pt x="25871" y="41336"/>
                  <a:pt x="25924" y="41328"/>
                </a:cubicBezTo>
                <a:cubicBezTo>
                  <a:pt x="25984" y="41317"/>
                  <a:pt x="26029" y="41238"/>
                  <a:pt x="26096" y="41238"/>
                </a:cubicBezTo>
                <a:cubicBezTo>
                  <a:pt x="26125" y="41238"/>
                  <a:pt x="26159" y="41253"/>
                  <a:pt x="26199" y="41296"/>
                </a:cubicBezTo>
                <a:cubicBezTo>
                  <a:pt x="26467" y="41587"/>
                  <a:pt x="26844" y="41690"/>
                  <a:pt x="27214" y="41760"/>
                </a:cubicBezTo>
                <a:cubicBezTo>
                  <a:pt x="27725" y="41855"/>
                  <a:pt x="28087" y="42240"/>
                  <a:pt x="28559" y="42398"/>
                </a:cubicBezTo>
                <a:cubicBezTo>
                  <a:pt x="28764" y="42468"/>
                  <a:pt x="28897" y="42759"/>
                  <a:pt x="29055" y="42956"/>
                </a:cubicBezTo>
                <a:cubicBezTo>
                  <a:pt x="29119" y="43041"/>
                  <a:pt x="28996" y="43262"/>
                  <a:pt x="29171" y="43262"/>
                </a:cubicBezTo>
                <a:cubicBezTo>
                  <a:pt x="29189" y="43262"/>
                  <a:pt x="29210" y="43260"/>
                  <a:pt x="29235" y="43255"/>
                </a:cubicBezTo>
                <a:cubicBezTo>
                  <a:pt x="29408" y="43223"/>
                  <a:pt x="29416" y="43042"/>
                  <a:pt x="29416" y="42893"/>
                </a:cubicBezTo>
                <a:cubicBezTo>
                  <a:pt x="29416" y="42696"/>
                  <a:pt x="29416" y="42508"/>
                  <a:pt x="29408" y="42319"/>
                </a:cubicBezTo>
                <a:cubicBezTo>
                  <a:pt x="29408" y="42209"/>
                  <a:pt x="29408" y="42107"/>
                  <a:pt x="29550" y="42083"/>
                </a:cubicBezTo>
                <a:cubicBezTo>
                  <a:pt x="29904" y="42028"/>
                  <a:pt x="29794" y="41831"/>
                  <a:pt x="29637" y="41713"/>
                </a:cubicBezTo>
                <a:cubicBezTo>
                  <a:pt x="29471" y="41587"/>
                  <a:pt x="29408" y="41525"/>
                  <a:pt x="29629" y="41414"/>
                </a:cubicBezTo>
                <a:cubicBezTo>
                  <a:pt x="29794" y="41336"/>
                  <a:pt x="29589" y="41076"/>
                  <a:pt x="29810" y="41005"/>
                </a:cubicBezTo>
                <a:lnTo>
                  <a:pt x="29810" y="41005"/>
                </a:lnTo>
                <a:cubicBezTo>
                  <a:pt x="29998" y="41155"/>
                  <a:pt x="29770" y="41509"/>
                  <a:pt x="30101" y="41572"/>
                </a:cubicBezTo>
                <a:cubicBezTo>
                  <a:pt x="30245" y="41279"/>
                  <a:pt x="30294" y="41177"/>
                  <a:pt x="30413" y="41177"/>
                </a:cubicBezTo>
                <a:cubicBezTo>
                  <a:pt x="30475" y="41177"/>
                  <a:pt x="30557" y="41206"/>
                  <a:pt x="30683" y="41249"/>
                </a:cubicBezTo>
                <a:cubicBezTo>
                  <a:pt x="30580" y="41414"/>
                  <a:pt x="30226" y="41580"/>
                  <a:pt x="30431" y="41729"/>
                </a:cubicBezTo>
                <a:cubicBezTo>
                  <a:pt x="30777" y="41996"/>
                  <a:pt x="30620" y="42256"/>
                  <a:pt x="30549" y="42523"/>
                </a:cubicBezTo>
                <a:cubicBezTo>
                  <a:pt x="30572" y="42532"/>
                  <a:pt x="30594" y="42536"/>
                  <a:pt x="30615" y="42536"/>
                </a:cubicBezTo>
                <a:cubicBezTo>
                  <a:pt x="30748" y="42536"/>
                  <a:pt x="30858" y="42392"/>
                  <a:pt x="30972" y="42392"/>
                </a:cubicBezTo>
                <a:cubicBezTo>
                  <a:pt x="31023" y="42392"/>
                  <a:pt x="31076" y="42421"/>
                  <a:pt x="31131" y="42508"/>
                </a:cubicBezTo>
                <a:cubicBezTo>
                  <a:pt x="30950" y="42712"/>
                  <a:pt x="30714" y="42846"/>
                  <a:pt x="30447" y="42901"/>
                </a:cubicBezTo>
                <a:cubicBezTo>
                  <a:pt x="30668" y="43138"/>
                  <a:pt x="30828" y="43254"/>
                  <a:pt x="30961" y="43254"/>
                </a:cubicBezTo>
                <a:cubicBezTo>
                  <a:pt x="31093" y="43254"/>
                  <a:pt x="31198" y="43140"/>
                  <a:pt x="31312" y="42917"/>
                </a:cubicBezTo>
                <a:cubicBezTo>
                  <a:pt x="31416" y="43020"/>
                  <a:pt x="31443" y="43250"/>
                  <a:pt x="31610" y="43250"/>
                </a:cubicBezTo>
                <a:cubicBezTo>
                  <a:pt x="31620" y="43250"/>
                  <a:pt x="31631" y="43249"/>
                  <a:pt x="31642" y="43247"/>
                </a:cubicBezTo>
                <a:cubicBezTo>
                  <a:pt x="31662" y="43242"/>
                  <a:pt x="31683" y="43241"/>
                  <a:pt x="31704" y="43241"/>
                </a:cubicBezTo>
                <a:cubicBezTo>
                  <a:pt x="31834" y="43241"/>
                  <a:pt x="31986" y="43313"/>
                  <a:pt x="32051" y="43313"/>
                </a:cubicBezTo>
                <a:cubicBezTo>
                  <a:pt x="32068" y="43313"/>
                  <a:pt x="32080" y="43307"/>
                  <a:pt x="32083" y="43294"/>
                </a:cubicBezTo>
                <a:cubicBezTo>
                  <a:pt x="32125" y="43148"/>
                  <a:pt x="32180" y="43103"/>
                  <a:pt x="32245" y="43103"/>
                </a:cubicBezTo>
                <a:cubicBezTo>
                  <a:pt x="32313" y="43103"/>
                  <a:pt x="32392" y="43152"/>
                  <a:pt x="32476" y="43184"/>
                </a:cubicBezTo>
                <a:cubicBezTo>
                  <a:pt x="32628" y="43241"/>
                  <a:pt x="32772" y="43284"/>
                  <a:pt x="32904" y="43284"/>
                </a:cubicBezTo>
                <a:cubicBezTo>
                  <a:pt x="33100" y="43284"/>
                  <a:pt x="33271" y="43190"/>
                  <a:pt x="33412" y="42909"/>
                </a:cubicBezTo>
                <a:cubicBezTo>
                  <a:pt x="33468" y="42800"/>
                  <a:pt x="33558" y="42741"/>
                  <a:pt x="33655" y="42741"/>
                </a:cubicBezTo>
                <a:cubicBezTo>
                  <a:pt x="33760" y="42741"/>
                  <a:pt x="33872" y="42812"/>
                  <a:pt x="33955" y="42964"/>
                </a:cubicBezTo>
                <a:cubicBezTo>
                  <a:pt x="33981" y="42951"/>
                  <a:pt x="34010" y="42945"/>
                  <a:pt x="34041" y="42945"/>
                </a:cubicBezTo>
                <a:cubicBezTo>
                  <a:pt x="34149" y="42945"/>
                  <a:pt x="34277" y="43011"/>
                  <a:pt x="34387" y="43011"/>
                </a:cubicBezTo>
                <a:cubicBezTo>
                  <a:pt x="34483" y="43011"/>
                  <a:pt x="34566" y="42960"/>
                  <a:pt x="34607" y="42767"/>
                </a:cubicBezTo>
                <a:cubicBezTo>
                  <a:pt x="34612" y="42737"/>
                  <a:pt x="34637" y="42723"/>
                  <a:pt x="34666" y="42723"/>
                </a:cubicBezTo>
                <a:cubicBezTo>
                  <a:pt x="34683" y="42723"/>
                  <a:pt x="34701" y="42727"/>
                  <a:pt x="34717" y="42736"/>
                </a:cubicBezTo>
                <a:cubicBezTo>
                  <a:pt x="34924" y="42896"/>
                  <a:pt x="35110" y="42961"/>
                  <a:pt x="35281" y="42961"/>
                </a:cubicBezTo>
                <a:cubicBezTo>
                  <a:pt x="35630" y="42961"/>
                  <a:pt x="35919" y="42690"/>
                  <a:pt x="36204" y="42405"/>
                </a:cubicBezTo>
                <a:cubicBezTo>
                  <a:pt x="35897" y="42287"/>
                  <a:pt x="35512" y="42272"/>
                  <a:pt x="35394" y="41816"/>
                </a:cubicBezTo>
                <a:lnTo>
                  <a:pt x="35394" y="41816"/>
                </a:lnTo>
                <a:cubicBezTo>
                  <a:pt x="35631" y="41837"/>
                  <a:pt x="35836" y="41944"/>
                  <a:pt x="36068" y="41944"/>
                </a:cubicBezTo>
                <a:cubicBezTo>
                  <a:pt x="36089" y="41944"/>
                  <a:pt x="36111" y="41943"/>
                  <a:pt x="36133" y="41941"/>
                </a:cubicBezTo>
                <a:cubicBezTo>
                  <a:pt x="36145" y="41940"/>
                  <a:pt x="36156" y="41940"/>
                  <a:pt x="36166" y="41940"/>
                </a:cubicBezTo>
                <a:cubicBezTo>
                  <a:pt x="36395" y="41940"/>
                  <a:pt x="36424" y="42179"/>
                  <a:pt x="36424" y="42390"/>
                </a:cubicBezTo>
                <a:cubicBezTo>
                  <a:pt x="36440" y="42516"/>
                  <a:pt x="36456" y="42641"/>
                  <a:pt x="36471" y="42759"/>
                </a:cubicBezTo>
                <a:cubicBezTo>
                  <a:pt x="36500" y="42988"/>
                  <a:pt x="36496" y="43190"/>
                  <a:pt x="36230" y="43190"/>
                </a:cubicBezTo>
                <a:cubicBezTo>
                  <a:pt x="36203" y="43190"/>
                  <a:pt x="36174" y="43188"/>
                  <a:pt x="36141" y="43184"/>
                </a:cubicBezTo>
                <a:cubicBezTo>
                  <a:pt x="36102" y="43184"/>
                  <a:pt x="36055" y="43255"/>
                  <a:pt x="36015" y="43302"/>
                </a:cubicBezTo>
                <a:cubicBezTo>
                  <a:pt x="35908" y="43280"/>
                  <a:pt x="35798" y="43201"/>
                  <a:pt x="35686" y="43201"/>
                </a:cubicBezTo>
                <a:cubicBezTo>
                  <a:pt x="35641" y="43201"/>
                  <a:pt x="35596" y="43213"/>
                  <a:pt x="35551" y="43247"/>
                </a:cubicBezTo>
                <a:cubicBezTo>
                  <a:pt x="35319" y="43415"/>
                  <a:pt x="35093" y="43483"/>
                  <a:pt x="34869" y="43483"/>
                </a:cubicBezTo>
                <a:cubicBezTo>
                  <a:pt x="34570" y="43483"/>
                  <a:pt x="34275" y="43362"/>
                  <a:pt x="33978" y="43200"/>
                </a:cubicBezTo>
                <a:cubicBezTo>
                  <a:pt x="33805" y="43436"/>
                  <a:pt x="33498" y="43640"/>
                  <a:pt x="33907" y="43963"/>
                </a:cubicBezTo>
                <a:cubicBezTo>
                  <a:pt x="34025" y="44065"/>
                  <a:pt x="33955" y="44348"/>
                  <a:pt x="33719" y="44403"/>
                </a:cubicBezTo>
                <a:cubicBezTo>
                  <a:pt x="33625" y="44425"/>
                  <a:pt x="33527" y="44478"/>
                  <a:pt x="33423" y="44478"/>
                </a:cubicBezTo>
                <a:cubicBezTo>
                  <a:pt x="33379" y="44478"/>
                  <a:pt x="33333" y="44468"/>
                  <a:pt x="33286" y="44442"/>
                </a:cubicBezTo>
                <a:cubicBezTo>
                  <a:pt x="33278" y="44380"/>
                  <a:pt x="33270" y="44325"/>
                  <a:pt x="33262" y="44262"/>
                </a:cubicBezTo>
                <a:cubicBezTo>
                  <a:pt x="33262" y="44104"/>
                  <a:pt x="33506" y="43978"/>
                  <a:pt x="33357" y="43805"/>
                </a:cubicBezTo>
                <a:cubicBezTo>
                  <a:pt x="33314" y="43757"/>
                  <a:pt x="33275" y="43739"/>
                  <a:pt x="33240" y="43739"/>
                </a:cubicBezTo>
                <a:cubicBezTo>
                  <a:pt x="33130" y="43739"/>
                  <a:pt x="33052" y="43913"/>
                  <a:pt x="32984" y="43913"/>
                </a:cubicBezTo>
                <a:cubicBezTo>
                  <a:pt x="32977" y="43913"/>
                  <a:pt x="32970" y="43912"/>
                  <a:pt x="32964" y="43908"/>
                </a:cubicBezTo>
                <a:cubicBezTo>
                  <a:pt x="32895" y="43873"/>
                  <a:pt x="32841" y="43859"/>
                  <a:pt x="32800" y="43859"/>
                </a:cubicBezTo>
                <a:cubicBezTo>
                  <a:pt x="32662" y="43859"/>
                  <a:pt x="32659" y="44019"/>
                  <a:pt x="32665" y="44128"/>
                </a:cubicBezTo>
                <a:cubicBezTo>
                  <a:pt x="32688" y="44411"/>
                  <a:pt x="32515" y="44521"/>
                  <a:pt x="32350" y="44671"/>
                </a:cubicBezTo>
                <a:cubicBezTo>
                  <a:pt x="32169" y="44458"/>
                  <a:pt x="32201" y="44277"/>
                  <a:pt x="32279" y="44096"/>
                </a:cubicBezTo>
                <a:cubicBezTo>
                  <a:pt x="32350" y="43939"/>
                  <a:pt x="32507" y="43790"/>
                  <a:pt x="32374" y="43546"/>
                </a:cubicBezTo>
                <a:lnTo>
                  <a:pt x="32374" y="43546"/>
                </a:lnTo>
                <a:cubicBezTo>
                  <a:pt x="31933" y="44026"/>
                  <a:pt x="31886" y="44616"/>
                  <a:pt x="31784" y="45182"/>
                </a:cubicBezTo>
                <a:cubicBezTo>
                  <a:pt x="31752" y="45316"/>
                  <a:pt x="31855" y="45441"/>
                  <a:pt x="31996" y="45441"/>
                </a:cubicBezTo>
                <a:cubicBezTo>
                  <a:pt x="32374" y="45441"/>
                  <a:pt x="32342" y="45717"/>
                  <a:pt x="32287" y="45921"/>
                </a:cubicBezTo>
                <a:cubicBezTo>
                  <a:pt x="32177" y="46267"/>
                  <a:pt x="32232" y="46511"/>
                  <a:pt x="32507" y="46755"/>
                </a:cubicBezTo>
                <a:cubicBezTo>
                  <a:pt x="32657" y="46912"/>
                  <a:pt x="32712" y="47140"/>
                  <a:pt x="32657" y="47345"/>
                </a:cubicBezTo>
                <a:cubicBezTo>
                  <a:pt x="32499" y="47982"/>
                  <a:pt x="32861" y="48580"/>
                  <a:pt x="32806" y="49201"/>
                </a:cubicBezTo>
                <a:cubicBezTo>
                  <a:pt x="32806" y="49286"/>
                  <a:pt x="32871" y="49353"/>
                  <a:pt x="32953" y="49353"/>
                </a:cubicBezTo>
                <a:cubicBezTo>
                  <a:pt x="32962" y="49353"/>
                  <a:pt x="32970" y="49352"/>
                  <a:pt x="32979" y="49350"/>
                </a:cubicBezTo>
                <a:cubicBezTo>
                  <a:pt x="33034" y="49335"/>
                  <a:pt x="33082" y="49295"/>
                  <a:pt x="33105" y="49232"/>
                </a:cubicBezTo>
                <a:cubicBezTo>
                  <a:pt x="33199" y="48690"/>
                  <a:pt x="33341" y="48131"/>
                  <a:pt x="32995" y="47612"/>
                </a:cubicBezTo>
                <a:cubicBezTo>
                  <a:pt x="32908" y="47478"/>
                  <a:pt x="32924" y="47416"/>
                  <a:pt x="33042" y="47305"/>
                </a:cubicBezTo>
                <a:cubicBezTo>
                  <a:pt x="33294" y="47077"/>
                  <a:pt x="33380" y="46676"/>
                  <a:pt x="33184" y="46574"/>
                </a:cubicBezTo>
                <a:cubicBezTo>
                  <a:pt x="32751" y="46338"/>
                  <a:pt x="32853" y="45827"/>
                  <a:pt x="32562" y="45528"/>
                </a:cubicBezTo>
                <a:cubicBezTo>
                  <a:pt x="32494" y="45460"/>
                  <a:pt x="32492" y="45180"/>
                  <a:pt x="32653" y="45180"/>
                </a:cubicBezTo>
                <a:cubicBezTo>
                  <a:pt x="32659" y="45180"/>
                  <a:pt x="32666" y="45181"/>
                  <a:pt x="32673" y="45182"/>
                </a:cubicBezTo>
                <a:cubicBezTo>
                  <a:pt x="32683" y="45183"/>
                  <a:pt x="32693" y="45184"/>
                  <a:pt x="32703" y="45184"/>
                </a:cubicBezTo>
                <a:cubicBezTo>
                  <a:pt x="32893" y="45184"/>
                  <a:pt x="32958" y="44945"/>
                  <a:pt x="33116" y="44945"/>
                </a:cubicBezTo>
                <a:cubicBezTo>
                  <a:pt x="33139" y="44945"/>
                  <a:pt x="33164" y="44950"/>
                  <a:pt x="33192" y="44962"/>
                </a:cubicBezTo>
                <a:cubicBezTo>
                  <a:pt x="33373" y="45198"/>
                  <a:pt x="32940" y="45308"/>
                  <a:pt x="33113" y="45551"/>
                </a:cubicBezTo>
                <a:cubicBezTo>
                  <a:pt x="33317" y="45481"/>
                  <a:pt x="33648" y="45457"/>
                  <a:pt x="33679" y="45339"/>
                </a:cubicBezTo>
                <a:cubicBezTo>
                  <a:pt x="33726" y="45166"/>
                  <a:pt x="33772" y="45109"/>
                  <a:pt x="33818" y="45109"/>
                </a:cubicBezTo>
                <a:cubicBezTo>
                  <a:pt x="33888" y="45109"/>
                  <a:pt x="33958" y="45238"/>
                  <a:pt x="34033" y="45300"/>
                </a:cubicBezTo>
                <a:cubicBezTo>
                  <a:pt x="34083" y="45336"/>
                  <a:pt x="34146" y="45378"/>
                  <a:pt x="34199" y="45378"/>
                </a:cubicBezTo>
                <a:cubicBezTo>
                  <a:pt x="34239" y="45378"/>
                  <a:pt x="34273" y="45355"/>
                  <a:pt x="34293" y="45292"/>
                </a:cubicBezTo>
                <a:cubicBezTo>
                  <a:pt x="34330" y="45175"/>
                  <a:pt x="34373" y="45133"/>
                  <a:pt x="34426" y="45133"/>
                </a:cubicBezTo>
                <a:cubicBezTo>
                  <a:pt x="34474" y="45133"/>
                  <a:pt x="34530" y="45165"/>
                  <a:pt x="34599" y="45205"/>
                </a:cubicBezTo>
                <a:cubicBezTo>
                  <a:pt x="34733" y="45284"/>
                  <a:pt x="34890" y="45316"/>
                  <a:pt x="34757" y="45520"/>
                </a:cubicBezTo>
                <a:cubicBezTo>
                  <a:pt x="34717" y="45575"/>
                  <a:pt x="34694" y="45638"/>
                  <a:pt x="34780" y="45662"/>
                </a:cubicBezTo>
                <a:cubicBezTo>
                  <a:pt x="34793" y="45666"/>
                  <a:pt x="34810" y="45668"/>
                  <a:pt x="34829" y="45668"/>
                </a:cubicBezTo>
                <a:cubicBezTo>
                  <a:pt x="34879" y="45668"/>
                  <a:pt x="34940" y="45653"/>
                  <a:pt x="34946" y="45630"/>
                </a:cubicBezTo>
                <a:cubicBezTo>
                  <a:pt x="35011" y="45487"/>
                  <a:pt x="35079" y="45428"/>
                  <a:pt x="35153" y="45428"/>
                </a:cubicBezTo>
                <a:cubicBezTo>
                  <a:pt x="35230" y="45428"/>
                  <a:pt x="35314" y="45491"/>
                  <a:pt x="35410" y="45591"/>
                </a:cubicBezTo>
                <a:cubicBezTo>
                  <a:pt x="35516" y="45702"/>
                  <a:pt x="35643" y="45728"/>
                  <a:pt x="35771" y="45728"/>
                </a:cubicBezTo>
                <a:cubicBezTo>
                  <a:pt x="35832" y="45728"/>
                  <a:pt x="35893" y="45722"/>
                  <a:pt x="35952" y="45717"/>
                </a:cubicBezTo>
                <a:cubicBezTo>
                  <a:pt x="35999" y="45386"/>
                  <a:pt x="35630" y="45363"/>
                  <a:pt x="35606" y="45127"/>
                </a:cubicBezTo>
                <a:cubicBezTo>
                  <a:pt x="35646" y="45017"/>
                  <a:pt x="35740" y="45009"/>
                  <a:pt x="35803" y="44962"/>
                </a:cubicBezTo>
                <a:cubicBezTo>
                  <a:pt x="35972" y="44858"/>
                  <a:pt x="36067" y="44800"/>
                  <a:pt x="36142" y="44800"/>
                </a:cubicBezTo>
                <a:cubicBezTo>
                  <a:pt x="36238" y="44800"/>
                  <a:pt x="36302" y="44895"/>
                  <a:pt x="36448" y="45111"/>
                </a:cubicBezTo>
                <a:cubicBezTo>
                  <a:pt x="36660" y="45433"/>
                  <a:pt x="36912" y="45701"/>
                  <a:pt x="37376" y="45772"/>
                </a:cubicBezTo>
                <a:cubicBezTo>
                  <a:pt x="37290" y="45521"/>
                  <a:pt x="37160" y="45243"/>
                  <a:pt x="37440" y="45243"/>
                </a:cubicBezTo>
                <a:cubicBezTo>
                  <a:pt x="37494" y="45243"/>
                  <a:pt x="37563" y="45253"/>
                  <a:pt x="37651" y="45276"/>
                </a:cubicBezTo>
                <a:cubicBezTo>
                  <a:pt x="37652" y="45276"/>
                  <a:pt x="37653" y="45277"/>
                  <a:pt x="37654" y="45277"/>
                </a:cubicBezTo>
                <a:cubicBezTo>
                  <a:pt x="37678" y="45277"/>
                  <a:pt x="37724" y="45180"/>
                  <a:pt x="37769" y="45135"/>
                </a:cubicBezTo>
                <a:cubicBezTo>
                  <a:pt x="37833" y="45082"/>
                  <a:pt x="37892" y="45059"/>
                  <a:pt x="37947" y="45059"/>
                </a:cubicBezTo>
                <a:cubicBezTo>
                  <a:pt x="38040" y="45059"/>
                  <a:pt x="38119" y="45128"/>
                  <a:pt x="38178" y="45237"/>
                </a:cubicBezTo>
                <a:cubicBezTo>
                  <a:pt x="38265" y="45378"/>
                  <a:pt x="38312" y="45551"/>
                  <a:pt x="38398" y="45685"/>
                </a:cubicBezTo>
                <a:cubicBezTo>
                  <a:pt x="38450" y="45757"/>
                  <a:pt x="38494" y="45836"/>
                  <a:pt x="38576" y="45836"/>
                </a:cubicBezTo>
                <a:cubicBezTo>
                  <a:pt x="38619" y="45836"/>
                  <a:pt x="38673" y="45813"/>
                  <a:pt x="38744" y="45756"/>
                </a:cubicBezTo>
                <a:cubicBezTo>
                  <a:pt x="38917" y="45614"/>
                  <a:pt x="39122" y="45583"/>
                  <a:pt x="38988" y="45276"/>
                </a:cubicBezTo>
                <a:cubicBezTo>
                  <a:pt x="38870" y="44985"/>
                  <a:pt x="38776" y="44686"/>
                  <a:pt x="38697" y="44380"/>
                </a:cubicBezTo>
                <a:cubicBezTo>
                  <a:pt x="38665" y="44263"/>
                  <a:pt x="38621" y="44199"/>
                  <a:pt x="38558" y="44199"/>
                </a:cubicBezTo>
                <a:cubicBezTo>
                  <a:pt x="38515" y="44199"/>
                  <a:pt x="38462" y="44229"/>
                  <a:pt x="38398" y="44293"/>
                </a:cubicBezTo>
                <a:cubicBezTo>
                  <a:pt x="38352" y="44336"/>
                  <a:pt x="38311" y="44354"/>
                  <a:pt x="38273" y="44354"/>
                </a:cubicBezTo>
                <a:cubicBezTo>
                  <a:pt x="38200" y="44354"/>
                  <a:pt x="38140" y="44292"/>
                  <a:pt x="38084" y="44230"/>
                </a:cubicBezTo>
                <a:cubicBezTo>
                  <a:pt x="37966" y="44104"/>
                  <a:pt x="37934" y="43978"/>
                  <a:pt x="38052" y="43837"/>
                </a:cubicBezTo>
                <a:cubicBezTo>
                  <a:pt x="38098" y="43785"/>
                  <a:pt x="38160" y="43690"/>
                  <a:pt x="38211" y="43690"/>
                </a:cubicBezTo>
                <a:cubicBezTo>
                  <a:pt x="38221" y="43690"/>
                  <a:pt x="38232" y="43694"/>
                  <a:pt x="38241" y="43703"/>
                </a:cubicBezTo>
                <a:cubicBezTo>
                  <a:pt x="38342" y="43824"/>
                  <a:pt x="38441" y="43865"/>
                  <a:pt x="38539" y="43865"/>
                </a:cubicBezTo>
                <a:cubicBezTo>
                  <a:pt x="38749" y="43865"/>
                  <a:pt x="38955" y="43679"/>
                  <a:pt x="39175" y="43679"/>
                </a:cubicBezTo>
                <a:cubicBezTo>
                  <a:pt x="39181" y="43679"/>
                  <a:pt x="39187" y="43679"/>
                  <a:pt x="39193" y="43680"/>
                </a:cubicBezTo>
                <a:cubicBezTo>
                  <a:pt x="39193" y="44033"/>
                  <a:pt x="39405" y="44332"/>
                  <a:pt x="39350" y="44694"/>
                </a:cubicBezTo>
                <a:cubicBezTo>
                  <a:pt x="39237" y="44644"/>
                  <a:pt x="39224" y="44424"/>
                  <a:pt x="39112" y="44424"/>
                </a:cubicBezTo>
                <a:cubicBezTo>
                  <a:pt x="39084" y="44424"/>
                  <a:pt x="39049" y="44439"/>
                  <a:pt x="39004" y="44474"/>
                </a:cubicBezTo>
                <a:cubicBezTo>
                  <a:pt x="38855" y="44600"/>
                  <a:pt x="39012" y="44789"/>
                  <a:pt x="39043" y="44946"/>
                </a:cubicBezTo>
                <a:cubicBezTo>
                  <a:pt x="39067" y="45087"/>
                  <a:pt x="39177" y="45087"/>
                  <a:pt x="39311" y="45127"/>
                </a:cubicBezTo>
                <a:cubicBezTo>
                  <a:pt x="39352" y="45140"/>
                  <a:pt x="39388" y="45146"/>
                  <a:pt x="39418" y="45146"/>
                </a:cubicBezTo>
                <a:cubicBezTo>
                  <a:pt x="39658" y="45146"/>
                  <a:pt x="39583" y="44775"/>
                  <a:pt x="39743" y="44733"/>
                </a:cubicBezTo>
                <a:cubicBezTo>
                  <a:pt x="39948" y="44851"/>
                  <a:pt x="39791" y="45103"/>
                  <a:pt x="40026" y="45190"/>
                </a:cubicBezTo>
                <a:cubicBezTo>
                  <a:pt x="40121" y="44985"/>
                  <a:pt x="40412" y="44938"/>
                  <a:pt x="40396" y="44647"/>
                </a:cubicBezTo>
                <a:cubicBezTo>
                  <a:pt x="40390" y="44369"/>
                  <a:pt x="40500" y="44245"/>
                  <a:pt x="40720" y="44245"/>
                </a:cubicBezTo>
                <a:cubicBezTo>
                  <a:pt x="40767" y="44245"/>
                  <a:pt x="40819" y="44250"/>
                  <a:pt x="40876" y="44262"/>
                </a:cubicBezTo>
                <a:cubicBezTo>
                  <a:pt x="40900" y="44266"/>
                  <a:pt x="40923" y="44269"/>
                  <a:pt x="40945" y="44269"/>
                </a:cubicBezTo>
                <a:cubicBezTo>
                  <a:pt x="41101" y="44269"/>
                  <a:pt x="41195" y="44152"/>
                  <a:pt x="41230" y="43986"/>
                </a:cubicBezTo>
                <a:cubicBezTo>
                  <a:pt x="41253" y="43790"/>
                  <a:pt x="41285" y="43593"/>
                  <a:pt x="41025" y="43530"/>
                </a:cubicBezTo>
                <a:cubicBezTo>
                  <a:pt x="40923" y="43499"/>
                  <a:pt x="40829" y="43459"/>
                  <a:pt x="40750" y="43428"/>
                </a:cubicBezTo>
                <a:cubicBezTo>
                  <a:pt x="40664" y="43467"/>
                  <a:pt x="40664" y="43538"/>
                  <a:pt x="40648" y="43593"/>
                </a:cubicBezTo>
                <a:cubicBezTo>
                  <a:pt x="40556" y="43850"/>
                  <a:pt x="40511" y="43955"/>
                  <a:pt x="40393" y="43955"/>
                </a:cubicBezTo>
                <a:cubicBezTo>
                  <a:pt x="40320" y="43955"/>
                  <a:pt x="40218" y="43914"/>
                  <a:pt x="40058" y="43845"/>
                </a:cubicBezTo>
                <a:cubicBezTo>
                  <a:pt x="40007" y="43822"/>
                  <a:pt x="39959" y="43796"/>
                  <a:pt x="39917" y="43796"/>
                </a:cubicBezTo>
                <a:cubicBezTo>
                  <a:pt x="39887" y="43796"/>
                  <a:pt x="39861" y="43809"/>
                  <a:pt x="39838" y="43845"/>
                </a:cubicBezTo>
                <a:cubicBezTo>
                  <a:pt x="39776" y="43931"/>
                  <a:pt x="39724" y="43963"/>
                  <a:pt x="39677" y="43963"/>
                </a:cubicBezTo>
                <a:cubicBezTo>
                  <a:pt x="39592" y="43963"/>
                  <a:pt x="39526" y="43858"/>
                  <a:pt x="39460" y="43782"/>
                </a:cubicBezTo>
                <a:cubicBezTo>
                  <a:pt x="39319" y="43632"/>
                  <a:pt x="39311" y="43491"/>
                  <a:pt x="39507" y="43373"/>
                </a:cubicBezTo>
                <a:cubicBezTo>
                  <a:pt x="39570" y="43333"/>
                  <a:pt x="39586" y="43271"/>
                  <a:pt x="39539" y="43160"/>
                </a:cubicBezTo>
                <a:lnTo>
                  <a:pt x="39539" y="43160"/>
                </a:lnTo>
                <a:cubicBezTo>
                  <a:pt x="39529" y="43161"/>
                  <a:pt x="39520" y="43161"/>
                  <a:pt x="39511" y="43161"/>
                </a:cubicBezTo>
                <a:cubicBezTo>
                  <a:pt x="39213" y="43161"/>
                  <a:pt x="38927" y="42952"/>
                  <a:pt x="38632" y="42952"/>
                </a:cubicBezTo>
                <a:cubicBezTo>
                  <a:pt x="38593" y="42952"/>
                  <a:pt x="38555" y="42956"/>
                  <a:pt x="38516" y="42964"/>
                </a:cubicBezTo>
                <a:cubicBezTo>
                  <a:pt x="38446" y="42979"/>
                  <a:pt x="38378" y="42985"/>
                  <a:pt x="38313" y="42985"/>
                </a:cubicBezTo>
                <a:cubicBezTo>
                  <a:pt x="37963" y="42985"/>
                  <a:pt x="37678" y="42798"/>
                  <a:pt x="37360" y="42712"/>
                </a:cubicBezTo>
                <a:cubicBezTo>
                  <a:pt x="37226" y="42681"/>
                  <a:pt x="37116" y="42594"/>
                  <a:pt x="37164" y="42437"/>
                </a:cubicBezTo>
                <a:cubicBezTo>
                  <a:pt x="37193" y="42321"/>
                  <a:pt x="37302" y="42238"/>
                  <a:pt x="37417" y="42238"/>
                </a:cubicBezTo>
                <a:cubicBezTo>
                  <a:pt x="37427" y="42238"/>
                  <a:pt x="37437" y="42239"/>
                  <a:pt x="37447" y="42240"/>
                </a:cubicBezTo>
                <a:cubicBezTo>
                  <a:pt x="37785" y="42272"/>
                  <a:pt x="38162" y="42177"/>
                  <a:pt x="38391" y="42539"/>
                </a:cubicBezTo>
                <a:cubicBezTo>
                  <a:pt x="38744" y="42209"/>
                  <a:pt x="38564" y="41816"/>
                  <a:pt x="38642" y="41477"/>
                </a:cubicBezTo>
                <a:cubicBezTo>
                  <a:pt x="38727" y="41146"/>
                  <a:pt x="38806" y="41002"/>
                  <a:pt x="39052" y="41002"/>
                </a:cubicBezTo>
                <a:cubicBezTo>
                  <a:pt x="39104" y="41002"/>
                  <a:pt x="39164" y="41009"/>
                  <a:pt x="39232" y="41021"/>
                </a:cubicBezTo>
                <a:cubicBezTo>
                  <a:pt x="39437" y="41060"/>
                  <a:pt x="39665" y="41068"/>
                  <a:pt x="39830" y="41210"/>
                </a:cubicBezTo>
                <a:cubicBezTo>
                  <a:pt x="39918" y="41284"/>
                  <a:pt x="39992" y="41386"/>
                  <a:pt x="40068" y="41386"/>
                </a:cubicBezTo>
                <a:cubicBezTo>
                  <a:pt x="40120" y="41386"/>
                  <a:pt x="40173" y="41336"/>
                  <a:pt x="40231" y="41194"/>
                </a:cubicBezTo>
                <a:cubicBezTo>
                  <a:pt x="40250" y="41154"/>
                  <a:pt x="40269" y="41139"/>
                  <a:pt x="40286" y="41139"/>
                </a:cubicBezTo>
                <a:cubicBezTo>
                  <a:pt x="40327" y="41139"/>
                  <a:pt x="40359" y="41223"/>
                  <a:pt x="40365" y="41273"/>
                </a:cubicBezTo>
                <a:cubicBezTo>
                  <a:pt x="40372" y="41379"/>
                  <a:pt x="40365" y="41493"/>
                  <a:pt x="40500" y="41493"/>
                </a:cubicBezTo>
                <a:cubicBezTo>
                  <a:pt x="40505" y="41493"/>
                  <a:pt x="40509" y="41493"/>
                  <a:pt x="40514" y="41493"/>
                </a:cubicBezTo>
                <a:cubicBezTo>
                  <a:pt x="40640" y="41485"/>
                  <a:pt x="40687" y="41391"/>
                  <a:pt x="40695" y="41273"/>
                </a:cubicBezTo>
                <a:cubicBezTo>
                  <a:pt x="40703" y="41155"/>
                  <a:pt x="40703" y="41060"/>
                  <a:pt x="40711" y="40958"/>
                </a:cubicBezTo>
                <a:cubicBezTo>
                  <a:pt x="40852" y="41218"/>
                  <a:pt x="40797" y="41583"/>
                  <a:pt x="41207" y="41583"/>
                </a:cubicBezTo>
                <a:cubicBezTo>
                  <a:pt x="41232" y="41583"/>
                  <a:pt x="41257" y="41582"/>
                  <a:pt x="41285" y="41580"/>
                </a:cubicBezTo>
                <a:cubicBezTo>
                  <a:pt x="41290" y="41579"/>
                  <a:pt x="41296" y="41579"/>
                  <a:pt x="41301" y="41579"/>
                </a:cubicBezTo>
                <a:cubicBezTo>
                  <a:pt x="41431" y="41579"/>
                  <a:pt x="41490" y="41766"/>
                  <a:pt x="41497" y="41918"/>
                </a:cubicBezTo>
                <a:cubicBezTo>
                  <a:pt x="41505" y="42028"/>
                  <a:pt x="41442" y="42185"/>
                  <a:pt x="41662" y="42232"/>
                </a:cubicBezTo>
                <a:cubicBezTo>
                  <a:pt x="41718" y="41880"/>
                  <a:pt x="41934" y="41770"/>
                  <a:pt x="42192" y="41770"/>
                </a:cubicBezTo>
                <a:cubicBezTo>
                  <a:pt x="42263" y="41770"/>
                  <a:pt x="42336" y="41778"/>
                  <a:pt x="42410" y="41792"/>
                </a:cubicBezTo>
                <a:cubicBezTo>
                  <a:pt x="42450" y="41799"/>
                  <a:pt x="42487" y="41803"/>
                  <a:pt x="42520" y="41803"/>
                </a:cubicBezTo>
                <a:cubicBezTo>
                  <a:pt x="42778" y="41803"/>
                  <a:pt x="42837" y="41600"/>
                  <a:pt x="42921" y="41391"/>
                </a:cubicBezTo>
                <a:cubicBezTo>
                  <a:pt x="43067" y="41557"/>
                  <a:pt x="43208" y="41661"/>
                  <a:pt x="43432" y="41661"/>
                </a:cubicBezTo>
                <a:cubicBezTo>
                  <a:pt x="43474" y="41661"/>
                  <a:pt x="43518" y="41658"/>
                  <a:pt x="43566" y="41650"/>
                </a:cubicBezTo>
                <a:cubicBezTo>
                  <a:pt x="43684" y="41622"/>
                  <a:pt x="43807" y="41608"/>
                  <a:pt x="43932" y="41608"/>
                </a:cubicBezTo>
                <a:cubicBezTo>
                  <a:pt x="44014" y="41608"/>
                  <a:pt x="44097" y="41614"/>
                  <a:pt x="44179" y="41627"/>
                </a:cubicBezTo>
                <a:cubicBezTo>
                  <a:pt x="44279" y="41651"/>
                  <a:pt x="44372" y="41664"/>
                  <a:pt x="44456" y="41664"/>
                </a:cubicBezTo>
                <a:cubicBezTo>
                  <a:pt x="44706" y="41664"/>
                  <a:pt x="44886" y="41549"/>
                  <a:pt x="44974" y="41249"/>
                </a:cubicBezTo>
                <a:cubicBezTo>
                  <a:pt x="45100" y="41281"/>
                  <a:pt x="45186" y="41383"/>
                  <a:pt x="45194" y="41509"/>
                </a:cubicBezTo>
                <a:cubicBezTo>
                  <a:pt x="45211" y="41600"/>
                  <a:pt x="45257" y="41666"/>
                  <a:pt x="45326" y="41666"/>
                </a:cubicBezTo>
                <a:cubicBezTo>
                  <a:pt x="45352" y="41666"/>
                  <a:pt x="45381" y="41656"/>
                  <a:pt x="45414" y="41635"/>
                </a:cubicBezTo>
                <a:cubicBezTo>
                  <a:pt x="45533" y="41555"/>
                  <a:pt x="45641" y="41521"/>
                  <a:pt x="45740" y="41521"/>
                </a:cubicBezTo>
                <a:cubicBezTo>
                  <a:pt x="45956" y="41521"/>
                  <a:pt x="46128" y="41682"/>
                  <a:pt x="46279" y="41886"/>
                </a:cubicBezTo>
                <a:cubicBezTo>
                  <a:pt x="46625" y="41548"/>
                  <a:pt x="46130" y="41108"/>
                  <a:pt x="46500" y="40832"/>
                </a:cubicBezTo>
                <a:cubicBezTo>
                  <a:pt x="46067" y="40628"/>
                  <a:pt x="46531" y="40565"/>
                  <a:pt x="46578" y="40447"/>
                </a:cubicBezTo>
                <a:cubicBezTo>
                  <a:pt x="46673" y="40180"/>
                  <a:pt x="46901" y="40038"/>
                  <a:pt x="47113" y="39865"/>
                </a:cubicBezTo>
                <a:cubicBezTo>
                  <a:pt x="47412" y="39637"/>
                  <a:pt x="47671" y="39346"/>
                  <a:pt x="47734" y="38937"/>
                </a:cubicBezTo>
                <a:cubicBezTo>
                  <a:pt x="47774" y="38756"/>
                  <a:pt x="47860" y="38583"/>
                  <a:pt x="47994" y="38449"/>
                </a:cubicBezTo>
                <a:cubicBezTo>
                  <a:pt x="48230" y="38182"/>
                  <a:pt x="48694" y="38095"/>
                  <a:pt x="48631" y="37608"/>
                </a:cubicBezTo>
                <a:cubicBezTo>
                  <a:pt x="48631" y="37592"/>
                  <a:pt x="48662" y="37560"/>
                  <a:pt x="48670" y="37560"/>
                </a:cubicBezTo>
                <a:cubicBezTo>
                  <a:pt x="48695" y="37569"/>
                  <a:pt x="48720" y="37572"/>
                  <a:pt x="48743" y="37572"/>
                </a:cubicBezTo>
                <a:cubicBezTo>
                  <a:pt x="48970" y="37572"/>
                  <a:pt x="49159" y="37238"/>
                  <a:pt x="49387" y="37238"/>
                </a:cubicBezTo>
                <a:cubicBezTo>
                  <a:pt x="49478" y="37238"/>
                  <a:pt x="49576" y="37292"/>
                  <a:pt x="49685" y="37442"/>
                </a:cubicBezTo>
                <a:cubicBezTo>
                  <a:pt x="49703" y="37465"/>
                  <a:pt x="49721" y="37474"/>
                  <a:pt x="49740" y="37474"/>
                </a:cubicBezTo>
                <a:cubicBezTo>
                  <a:pt x="49778" y="37474"/>
                  <a:pt x="49816" y="37435"/>
                  <a:pt x="49842" y="37403"/>
                </a:cubicBezTo>
                <a:cubicBezTo>
                  <a:pt x="49952" y="37240"/>
                  <a:pt x="50080" y="37191"/>
                  <a:pt x="50217" y="37191"/>
                </a:cubicBezTo>
                <a:cubicBezTo>
                  <a:pt x="50366" y="37191"/>
                  <a:pt x="50525" y="37248"/>
                  <a:pt x="50684" y="37285"/>
                </a:cubicBezTo>
                <a:cubicBezTo>
                  <a:pt x="50652" y="37089"/>
                  <a:pt x="50621" y="36908"/>
                  <a:pt x="50605" y="36719"/>
                </a:cubicBezTo>
                <a:cubicBezTo>
                  <a:pt x="50598" y="36613"/>
                  <a:pt x="50641" y="36514"/>
                  <a:pt x="50771" y="36514"/>
                </a:cubicBezTo>
                <a:cubicBezTo>
                  <a:pt x="50776" y="36514"/>
                  <a:pt x="50781" y="36514"/>
                  <a:pt x="50786" y="36514"/>
                </a:cubicBezTo>
                <a:cubicBezTo>
                  <a:pt x="51030" y="36562"/>
                  <a:pt x="51124" y="36853"/>
                  <a:pt x="50951" y="37033"/>
                </a:cubicBezTo>
                <a:cubicBezTo>
                  <a:pt x="50810" y="37167"/>
                  <a:pt x="50920" y="37207"/>
                  <a:pt x="50983" y="37262"/>
                </a:cubicBezTo>
                <a:cubicBezTo>
                  <a:pt x="51040" y="37306"/>
                  <a:pt x="51097" y="37327"/>
                  <a:pt x="51151" y="37327"/>
                </a:cubicBezTo>
                <a:cubicBezTo>
                  <a:pt x="51231" y="37327"/>
                  <a:pt x="51306" y="37284"/>
                  <a:pt x="51376" y="37214"/>
                </a:cubicBezTo>
                <a:cubicBezTo>
                  <a:pt x="51428" y="37158"/>
                  <a:pt x="51475" y="37127"/>
                  <a:pt x="51513" y="37127"/>
                </a:cubicBezTo>
                <a:cubicBezTo>
                  <a:pt x="51560" y="37127"/>
                  <a:pt x="51594" y="37176"/>
                  <a:pt x="51612" y="37285"/>
                </a:cubicBezTo>
                <a:cubicBezTo>
                  <a:pt x="51622" y="37358"/>
                  <a:pt x="51677" y="37399"/>
                  <a:pt x="51726" y="37399"/>
                </a:cubicBezTo>
                <a:cubicBezTo>
                  <a:pt x="51752" y="37399"/>
                  <a:pt x="51777" y="37388"/>
                  <a:pt x="51793" y="37364"/>
                </a:cubicBezTo>
                <a:cubicBezTo>
                  <a:pt x="51898" y="37193"/>
                  <a:pt x="52015" y="37130"/>
                  <a:pt x="52144" y="37130"/>
                </a:cubicBezTo>
                <a:cubicBezTo>
                  <a:pt x="52247" y="37130"/>
                  <a:pt x="52358" y="37171"/>
                  <a:pt x="52477" y="37230"/>
                </a:cubicBezTo>
                <a:cubicBezTo>
                  <a:pt x="52502" y="37245"/>
                  <a:pt x="52530" y="37252"/>
                  <a:pt x="52557" y="37252"/>
                </a:cubicBezTo>
                <a:cubicBezTo>
                  <a:pt x="52615" y="37252"/>
                  <a:pt x="52671" y="37221"/>
                  <a:pt x="52697" y="37167"/>
                </a:cubicBezTo>
                <a:cubicBezTo>
                  <a:pt x="52764" y="37034"/>
                  <a:pt x="52699" y="36978"/>
                  <a:pt x="52580" y="36978"/>
                </a:cubicBezTo>
                <a:cubicBezTo>
                  <a:pt x="52572" y="36978"/>
                  <a:pt x="52564" y="36978"/>
                  <a:pt x="52556" y="36978"/>
                </a:cubicBezTo>
                <a:cubicBezTo>
                  <a:pt x="52391" y="36978"/>
                  <a:pt x="52414" y="36860"/>
                  <a:pt x="52422" y="36758"/>
                </a:cubicBezTo>
                <a:cubicBezTo>
                  <a:pt x="52429" y="36665"/>
                  <a:pt x="52464" y="36577"/>
                  <a:pt x="52561" y="36577"/>
                </a:cubicBezTo>
                <a:cubicBezTo>
                  <a:pt x="52578" y="36577"/>
                  <a:pt x="52597" y="36579"/>
                  <a:pt x="52619" y="36585"/>
                </a:cubicBezTo>
                <a:cubicBezTo>
                  <a:pt x="52673" y="36600"/>
                  <a:pt x="52732" y="36613"/>
                  <a:pt x="52787" y="36613"/>
                </a:cubicBezTo>
                <a:cubicBezTo>
                  <a:pt x="52874" y="36613"/>
                  <a:pt x="52953" y="36581"/>
                  <a:pt x="52996" y="36475"/>
                </a:cubicBezTo>
                <a:cubicBezTo>
                  <a:pt x="53040" y="36363"/>
                  <a:pt x="53081" y="36323"/>
                  <a:pt x="53121" y="36323"/>
                </a:cubicBezTo>
                <a:cubicBezTo>
                  <a:pt x="53181" y="36323"/>
                  <a:pt x="53238" y="36413"/>
                  <a:pt x="53295" y="36475"/>
                </a:cubicBezTo>
                <a:cubicBezTo>
                  <a:pt x="53382" y="36577"/>
                  <a:pt x="53374" y="36750"/>
                  <a:pt x="53366" y="36900"/>
                </a:cubicBezTo>
                <a:cubicBezTo>
                  <a:pt x="53358" y="36978"/>
                  <a:pt x="53303" y="37081"/>
                  <a:pt x="53382" y="37136"/>
                </a:cubicBezTo>
                <a:cubicBezTo>
                  <a:pt x="53393" y="37143"/>
                  <a:pt x="53408" y="37145"/>
                  <a:pt x="53424" y="37145"/>
                </a:cubicBezTo>
                <a:cubicBezTo>
                  <a:pt x="53464" y="37145"/>
                  <a:pt x="53514" y="37132"/>
                  <a:pt x="53556" y="37132"/>
                </a:cubicBezTo>
                <a:cubicBezTo>
                  <a:pt x="53621" y="37132"/>
                  <a:pt x="53666" y="37162"/>
                  <a:pt x="53625" y="37317"/>
                </a:cubicBezTo>
                <a:cubicBezTo>
                  <a:pt x="53578" y="37474"/>
                  <a:pt x="53523" y="37560"/>
                  <a:pt x="53366" y="37576"/>
                </a:cubicBezTo>
                <a:cubicBezTo>
                  <a:pt x="53342" y="37576"/>
                  <a:pt x="53311" y="37686"/>
                  <a:pt x="53326" y="37741"/>
                </a:cubicBezTo>
                <a:cubicBezTo>
                  <a:pt x="53341" y="37822"/>
                  <a:pt x="53418" y="37876"/>
                  <a:pt x="53499" y="37876"/>
                </a:cubicBezTo>
                <a:cubicBezTo>
                  <a:pt x="53504" y="37876"/>
                  <a:pt x="53510" y="37876"/>
                  <a:pt x="53515" y="37875"/>
                </a:cubicBezTo>
                <a:cubicBezTo>
                  <a:pt x="53751" y="37867"/>
                  <a:pt x="54184" y="37309"/>
                  <a:pt x="54066" y="37104"/>
                </a:cubicBezTo>
                <a:cubicBezTo>
                  <a:pt x="53783" y="36593"/>
                  <a:pt x="53979" y="36098"/>
                  <a:pt x="54105" y="35626"/>
                </a:cubicBezTo>
                <a:cubicBezTo>
                  <a:pt x="54176" y="35319"/>
                  <a:pt x="54105" y="35099"/>
                  <a:pt x="54003" y="34847"/>
                </a:cubicBezTo>
                <a:cubicBezTo>
                  <a:pt x="53935" y="34658"/>
                  <a:pt x="53786" y="34651"/>
                  <a:pt x="53632" y="34651"/>
                </a:cubicBezTo>
                <a:cubicBezTo>
                  <a:pt x="53619" y="34651"/>
                  <a:pt x="53607" y="34651"/>
                  <a:pt x="53595" y="34651"/>
                </a:cubicBezTo>
                <a:cubicBezTo>
                  <a:pt x="53530" y="34651"/>
                  <a:pt x="53465" y="34650"/>
                  <a:pt x="53405" y="34635"/>
                </a:cubicBezTo>
                <a:cubicBezTo>
                  <a:pt x="53728" y="34163"/>
                  <a:pt x="53728" y="34163"/>
                  <a:pt x="53232" y="34013"/>
                </a:cubicBezTo>
                <a:cubicBezTo>
                  <a:pt x="53075" y="33966"/>
                  <a:pt x="52910" y="33935"/>
                  <a:pt x="52744" y="33927"/>
                </a:cubicBezTo>
                <a:cubicBezTo>
                  <a:pt x="52516" y="33927"/>
                  <a:pt x="52453" y="34068"/>
                  <a:pt x="52430" y="34249"/>
                </a:cubicBezTo>
                <a:cubicBezTo>
                  <a:pt x="52416" y="34433"/>
                  <a:pt x="52485" y="34558"/>
                  <a:pt x="52646" y="34558"/>
                </a:cubicBezTo>
                <a:cubicBezTo>
                  <a:pt x="52671" y="34558"/>
                  <a:pt x="52699" y="34555"/>
                  <a:pt x="52729" y="34548"/>
                </a:cubicBezTo>
                <a:cubicBezTo>
                  <a:pt x="52775" y="34540"/>
                  <a:pt x="52814" y="34536"/>
                  <a:pt x="52847" y="34536"/>
                </a:cubicBezTo>
                <a:cubicBezTo>
                  <a:pt x="53110" y="34536"/>
                  <a:pt x="53007" y="34765"/>
                  <a:pt x="52973" y="34926"/>
                </a:cubicBezTo>
                <a:cubicBezTo>
                  <a:pt x="52910" y="35240"/>
                  <a:pt x="52658" y="35460"/>
                  <a:pt x="52524" y="35775"/>
                </a:cubicBezTo>
                <a:cubicBezTo>
                  <a:pt x="52391" y="35555"/>
                  <a:pt x="52501" y="35240"/>
                  <a:pt x="52202" y="35138"/>
                </a:cubicBezTo>
                <a:cubicBezTo>
                  <a:pt x="52083" y="35251"/>
                  <a:pt x="52018" y="35481"/>
                  <a:pt x="51844" y="35481"/>
                </a:cubicBezTo>
                <a:cubicBezTo>
                  <a:pt x="51787" y="35481"/>
                  <a:pt x="51720" y="35457"/>
                  <a:pt x="51635" y="35398"/>
                </a:cubicBezTo>
                <a:cubicBezTo>
                  <a:pt x="51730" y="35280"/>
                  <a:pt x="51887" y="35209"/>
                  <a:pt x="51840" y="35028"/>
                </a:cubicBezTo>
                <a:cubicBezTo>
                  <a:pt x="51812" y="34932"/>
                  <a:pt x="51759" y="34905"/>
                  <a:pt x="51698" y="34905"/>
                </a:cubicBezTo>
                <a:cubicBezTo>
                  <a:pt x="51618" y="34905"/>
                  <a:pt x="51524" y="34950"/>
                  <a:pt x="51451" y="34950"/>
                </a:cubicBezTo>
                <a:cubicBezTo>
                  <a:pt x="51404" y="34950"/>
                  <a:pt x="51365" y="34931"/>
                  <a:pt x="51344" y="34871"/>
                </a:cubicBezTo>
                <a:cubicBezTo>
                  <a:pt x="51832" y="34289"/>
                  <a:pt x="52044" y="33651"/>
                  <a:pt x="51958" y="32904"/>
                </a:cubicBezTo>
                <a:lnTo>
                  <a:pt x="51958" y="32904"/>
                </a:lnTo>
                <a:cubicBezTo>
                  <a:pt x="52367" y="33329"/>
                  <a:pt x="52965" y="33447"/>
                  <a:pt x="53429" y="33785"/>
                </a:cubicBezTo>
                <a:cubicBezTo>
                  <a:pt x="53453" y="33804"/>
                  <a:pt x="53480" y="33813"/>
                  <a:pt x="53508" y="33813"/>
                </a:cubicBezTo>
                <a:cubicBezTo>
                  <a:pt x="53561" y="33813"/>
                  <a:pt x="53612" y="33779"/>
                  <a:pt x="53633" y="33722"/>
                </a:cubicBezTo>
                <a:cubicBezTo>
                  <a:pt x="53389" y="33242"/>
                  <a:pt x="53319" y="33117"/>
                  <a:pt x="52996" y="32904"/>
                </a:cubicBezTo>
                <a:cubicBezTo>
                  <a:pt x="52776" y="32755"/>
                  <a:pt x="52642" y="32495"/>
                  <a:pt x="52744" y="32346"/>
                </a:cubicBezTo>
                <a:cubicBezTo>
                  <a:pt x="52910" y="32102"/>
                  <a:pt x="52689" y="31835"/>
                  <a:pt x="52870" y="31630"/>
                </a:cubicBezTo>
                <a:lnTo>
                  <a:pt x="52870" y="31630"/>
                </a:lnTo>
                <a:cubicBezTo>
                  <a:pt x="53051" y="31673"/>
                  <a:pt x="53169" y="31714"/>
                  <a:pt x="53261" y="31714"/>
                </a:cubicBezTo>
                <a:cubicBezTo>
                  <a:pt x="53437" y="31714"/>
                  <a:pt x="53519" y="31566"/>
                  <a:pt x="53767" y="31009"/>
                </a:cubicBezTo>
                <a:cubicBezTo>
                  <a:pt x="53922" y="31048"/>
                  <a:pt x="53794" y="31316"/>
                  <a:pt x="54009" y="31316"/>
                </a:cubicBezTo>
                <a:cubicBezTo>
                  <a:pt x="54012" y="31316"/>
                  <a:pt x="54015" y="31316"/>
                  <a:pt x="54019" y="31316"/>
                </a:cubicBezTo>
                <a:cubicBezTo>
                  <a:pt x="54223" y="31174"/>
                  <a:pt x="54137" y="30828"/>
                  <a:pt x="54396" y="30702"/>
                </a:cubicBezTo>
                <a:cubicBezTo>
                  <a:pt x="54428" y="30804"/>
                  <a:pt x="54420" y="30938"/>
                  <a:pt x="54475" y="30977"/>
                </a:cubicBezTo>
                <a:cubicBezTo>
                  <a:pt x="54498" y="30992"/>
                  <a:pt x="54521" y="30998"/>
                  <a:pt x="54544" y="30998"/>
                </a:cubicBezTo>
                <a:cubicBezTo>
                  <a:pt x="54619" y="30998"/>
                  <a:pt x="54689" y="30928"/>
                  <a:pt x="54750" y="30867"/>
                </a:cubicBezTo>
                <a:cubicBezTo>
                  <a:pt x="55112" y="30474"/>
                  <a:pt x="55183" y="29978"/>
                  <a:pt x="55261" y="29483"/>
                </a:cubicBezTo>
                <a:cubicBezTo>
                  <a:pt x="55324" y="29105"/>
                  <a:pt x="55332" y="28720"/>
                  <a:pt x="55010" y="28437"/>
                </a:cubicBezTo>
                <a:cubicBezTo>
                  <a:pt x="54915" y="28350"/>
                  <a:pt x="54876" y="28217"/>
                  <a:pt x="54907" y="28099"/>
                </a:cubicBezTo>
                <a:cubicBezTo>
                  <a:pt x="54923" y="27902"/>
                  <a:pt x="54868" y="27713"/>
                  <a:pt x="54758" y="27556"/>
                </a:cubicBezTo>
                <a:cubicBezTo>
                  <a:pt x="54475" y="27139"/>
                  <a:pt x="54435" y="26596"/>
                  <a:pt x="54011" y="26258"/>
                </a:cubicBezTo>
                <a:cubicBezTo>
                  <a:pt x="53901" y="26164"/>
                  <a:pt x="53885" y="25999"/>
                  <a:pt x="53885" y="25841"/>
                </a:cubicBezTo>
                <a:cubicBezTo>
                  <a:pt x="53877" y="25578"/>
                  <a:pt x="53816" y="25346"/>
                  <a:pt x="53477" y="25346"/>
                </a:cubicBezTo>
                <a:cubicBezTo>
                  <a:pt x="53472" y="25346"/>
                  <a:pt x="53466" y="25346"/>
                  <a:pt x="53460" y="25346"/>
                </a:cubicBezTo>
                <a:cubicBezTo>
                  <a:pt x="53458" y="25346"/>
                  <a:pt x="53456" y="25346"/>
                  <a:pt x="53454" y="25346"/>
                </a:cubicBezTo>
                <a:cubicBezTo>
                  <a:pt x="53251" y="25346"/>
                  <a:pt x="53265" y="25015"/>
                  <a:pt x="53057" y="25015"/>
                </a:cubicBezTo>
                <a:cubicBezTo>
                  <a:pt x="53039" y="25015"/>
                  <a:pt x="53018" y="25018"/>
                  <a:pt x="52996" y="25023"/>
                </a:cubicBezTo>
                <a:cubicBezTo>
                  <a:pt x="53067" y="24646"/>
                  <a:pt x="52579" y="24732"/>
                  <a:pt x="52548" y="24512"/>
                </a:cubicBezTo>
                <a:cubicBezTo>
                  <a:pt x="52516" y="24268"/>
                  <a:pt x="52430" y="24032"/>
                  <a:pt x="52288" y="23828"/>
                </a:cubicBezTo>
                <a:cubicBezTo>
                  <a:pt x="52178" y="23655"/>
                  <a:pt x="52155" y="23356"/>
                  <a:pt x="52013" y="23285"/>
                </a:cubicBezTo>
                <a:cubicBezTo>
                  <a:pt x="51612" y="23096"/>
                  <a:pt x="51557" y="22711"/>
                  <a:pt x="51360" y="22396"/>
                </a:cubicBezTo>
                <a:cubicBezTo>
                  <a:pt x="51219" y="22192"/>
                  <a:pt x="51179" y="21807"/>
                  <a:pt x="50951" y="21807"/>
                </a:cubicBezTo>
                <a:cubicBezTo>
                  <a:pt x="50676" y="21791"/>
                  <a:pt x="50660" y="21649"/>
                  <a:pt x="50621" y="21492"/>
                </a:cubicBezTo>
                <a:cubicBezTo>
                  <a:pt x="50526" y="21169"/>
                  <a:pt x="50385" y="20855"/>
                  <a:pt x="50369" y="20509"/>
                </a:cubicBezTo>
                <a:cubicBezTo>
                  <a:pt x="50361" y="20391"/>
                  <a:pt x="50353" y="20234"/>
                  <a:pt x="50220" y="20186"/>
                </a:cubicBezTo>
                <a:cubicBezTo>
                  <a:pt x="49905" y="20076"/>
                  <a:pt x="49866" y="19817"/>
                  <a:pt x="49779" y="19549"/>
                </a:cubicBezTo>
                <a:cubicBezTo>
                  <a:pt x="49646" y="19180"/>
                  <a:pt x="49504" y="18802"/>
                  <a:pt x="49009" y="18739"/>
                </a:cubicBezTo>
                <a:cubicBezTo>
                  <a:pt x="48749" y="18708"/>
                  <a:pt x="48647" y="18480"/>
                  <a:pt x="48623" y="18220"/>
                </a:cubicBezTo>
                <a:cubicBezTo>
                  <a:pt x="48600" y="17960"/>
                  <a:pt x="48584" y="17662"/>
                  <a:pt x="48348" y="17489"/>
                </a:cubicBezTo>
                <a:cubicBezTo>
                  <a:pt x="47947" y="17190"/>
                  <a:pt x="47829" y="16702"/>
                  <a:pt x="47561" y="16317"/>
                </a:cubicBezTo>
                <a:cubicBezTo>
                  <a:pt x="47467" y="16183"/>
                  <a:pt x="47341" y="16010"/>
                  <a:pt x="47498" y="15805"/>
                </a:cubicBezTo>
                <a:cubicBezTo>
                  <a:pt x="47671" y="15577"/>
                  <a:pt x="47514" y="15396"/>
                  <a:pt x="47428" y="15216"/>
                </a:cubicBezTo>
                <a:cubicBezTo>
                  <a:pt x="47217" y="15306"/>
                  <a:pt x="47229" y="15611"/>
                  <a:pt x="46984" y="15611"/>
                </a:cubicBezTo>
                <a:cubicBezTo>
                  <a:pt x="46973" y="15611"/>
                  <a:pt x="46961" y="15610"/>
                  <a:pt x="46948" y="15609"/>
                </a:cubicBezTo>
                <a:cubicBezTo>
                  <a:pt x="47066" y="14909"/>
                  <a:pt x="47066" y="14909"/>
                  <a:pt x="46602" y="14327"/>
                </a:cubicBezTo>
                <a:cubicBezTo>
                  <a:pt x="46405" y="14075"/>
                  <a:pt x="46216" y="13823"/>
                  <a:pt x="46429" y="13477"/>
                </a:cubicBezTo>
                <a:cubicBezTo>
                  <a:pt x="46499" y="13360"/>
                  <a:pt x="46199" y="12557"/>
                  <a:pt x="46093" y="12557"/>
                </a:cubicBezTo>
                <a:cubicBezTo>
                  <a:pt x="46092" y="12557"/>
                  <a:pt x="46091" y="12557"/>
                  <a:pt x="46091" y="12557"/>
                </a:cubicBezTo>
                <a:cubicBezTo>
                  <a:pt x="46065" y="12561"/>
                  <a:pt x="46040" y="12563"/>
                  <a:pt x="46017" y="12563"/>
                </a:cubicBezTo>
                <a:cubicBezTo>
                  <a:pt x="45701" y="12563"/>
                  <a:pt x="45575" y="12209"/>
                  <a:pt x="45199" y="12209"/>
                </a:cubicBezTo>
                <a:cubicBezTo>
                  <a:pt x="45185" y="12209"/>
                  <a:pt x="45170" y="12210"/>
                  <a:pt x="45155" y="12211"/>
                </a:cubicBezTo>
                <a:cubicBezTo>
                  <a:pt x="45532" y="12014"/>
                  <a:pt x="45674" y="11834"/>
                  <a:pt x="45414" y="11566"/>
                </a:cubicBezTo>
                <a:cubicBezTo>
                  <a:pt x="45147" y="11307"/>
                  <a:pt x="45005" y="10984"/>
                  <a:pt x="45068" y="10607"/>
                </a:cubicBezTo>
                <a:cubicBezTo>
                  <a:pt x="45100" y="10418"/>
                  <a:pt x="45013" y="10339"/>
                  <a:pt x="44864" y="10268"/>
                </a:cubicBezTo>
                <a:cubicBezTo>
                  <a:pt x="44714" y="10190"/>
                  <a:pt x="44573" y="10111"/>
                  <a:pt x="44431" y="10017"/>
                </a:cubicBezTo>
                <a:cubicBezTo>
                  <a:pt x="44297" y="9938"/>
                  <a:pt x="44297" y="9820"/>
                  <a:pt x="44384" y="9694"/>
                </a:cubicBezTo>
                <a:cubicBezTo>
                  <a:pt x="44659" y="9262"/>
                  <a:pt x="44659" y="9262"/>
                  <a:pt x="44329" y="8900"/>
                </a:cubicBezTo>
                <a:cubicBezTo>
                  <a:pt x="43904" y="8444"/>
                  <a:pt x="43456" y="7995"/>
                  <a:pt x="43684" y="7280"/>
                </a:cubicBezTo>
                <a:cubicBezTo>
                  <a:pt x="43715" y="7169"/>
                  <a:pt x="43652" y="7059"/>
                  <a:pt x="43550" y="7028"/>
                </a:cubicBezTo>
                <a:cubicBezTo>
                  <a:pt x="43228" y="6910"/>
                  <a:pt x="43157" y="6666"/>
                  <a:pt x="43267" y="6375"/>
                </a:cubicBezTo>
                <a:cubicBezTo>
                  <a:pt x="43385" y="6076"/>
                  <a:pt x="43306" y="5848"/>
                  <a:pt x="43086" y="5636"/>
                </a:cubicBezTo>
                <a:cubicBezTo>
                  <a:pt x="42732" y="5305"/>
                  <a:pt x="42701" y="4747"/>
                  <a:pt x="42252" y="4480"/>
                </a:cubicBezTo>
                <a:cubicBezTo>
                  <a:pt x="42300" y="4008"/>
                  <a:pt x="42048" y="3701"/>
                  <a:pt x="41804" y="3316"/>
                </a:cubicBezTo>
                <a:cubicBezTo>
                  <a:pt x="41474" y="2812"/>
                  <a:pt x="41277" y="2238"/>
                  <a:pt x="41222" y="1632"/>
                </a:cubicBezTo>
                <a:cubicBezTo>
                  <a:pt x="41214" y="1507"/>
                  <a:pt x="41135" y="1389"/>
                  <a:pt x="41017" y="1334"/>
                </a:cubicBezTo>
                <a:cubicBezTo>
                  <a:pt x="40994" y="1324"/>
                  <a:pt x="40976" y="1319"/>
                  <a:pt x="40961" y="1319"/>
                </a:cubicBezTo>
                <a:cubicBezTo>
                  <a:pt x="40869" y="1319"/>
                  <a:pt x="40912" y="1482"/>
                  <a:pt x="40844" y="1522"/>
                </a:cubicBezTo>
                <a:cubicBezTo>
                  <a:pt x="40828" y="1533"/>
                  <a:pt x="40813" y="1538"/>
                  <a:pt x="40800" y="1538"/>
                </a:cubicBezTo>
                <a:cubicBezTo>
                  <a:pt x="40758" y="1538"/>
                  <a:pt x="40731" y="1489"/>
                  <a:pt x="40695" y="1459"/>
                </a:cubicBezTo>
                <a:cubicBezTo>
                  <a:pt x="40435" y="1263"/>
                  <a:pt x="40129" y="1098"/>
                  <a:pt x="40270" y="673"/>
                </a:cubicBezTo>
                <a:cubicBezTo>
                  <a:pt x="40297" y="606"/>
                  <a:pt x="40234" y="495"/>
                  <a:pt x="40190" y="495"/>
                </a:cubicBezTo>
                <a:cubicBezTo>
                  <a:pt x="40182" y="495"/>
                  <a:pt x="40174" y="499"/>
                  <a:pt x="40168" y="508"/>
                </a:cubicBezTo>
                <a:cubicBezTo>
                  <a:pt x="40097" y="600"/>
                  <a:pt x="40051" y="634"/>
                  <a:pt x="40021" y="634"/>
                </a:cubicBezTo>
                <a:cubicBezTo>
                  <a:pt x="39950" y="634"/>
                  <a:pt x="39958" y="455"/>
                  <a:pt x="39908" y="405"/>
                </a:cubicBezTo>
                <a:cubicBezTo>
                  <a:pt x="39780" y="294"/>
                  <a:pt x="39668" y="119"/>
                  <a:pt x="39510" y="119"/>
                </a:cubicBezTo>
                <a:cubicBezTo>
                  <a:pt x="39445" y="119"/>
                  <a:pt x="39372" y="149"/>
                  <a:pt x="39287" y="225"/>
                </a:cubicBezTo>
                <a:cubicBezTo>
                  <a:pt x="39256" y="252"/>
                  <a:pt x="39222" y="266"/>
                  <a:pt x="39193" y="266"/>
                </a:cubicBezTo>
                <a:cubicBezTo>
                  <a:pt x="39163" y="266"/>
                  <a:pt x="39138" y="252"/>
                  <a:pt x="39122" y="225"/>
                </a:cubicBezTo>
                <a:cubicBezTo>
                  <a:pt x="39001" y="46"/>
                  <a:pt x="38854" y="3"/>
                  <a:pt x="38698" y="3"/>
                </a:cubicBezTo>
                <a:cubicBezTo>
                  <a:pt x="38554" y="3"/>
                  <a:pt x="38404" y="40"/>
                  <a:pt x="38260" y="40"/>
                </a:cubicBezTo>
                <a:cubicBezTo>
                  <a:pt x="38197" y="40"/>
                  <a:pt x="38135" y="33"/>
                  <a:pt x="38076" y="12"/>
                </a:cubicBezTo>
                <a:cubicBezTo>
                  <a:pt x="38054" y="4"/>
                  <a:pt x="38033" y="0"/>
                  <a:pt x="38012" y="0"/>
                </a:cubicBezTo>
                <a:close/>
              </a:path>
            </a:pathLst>
          </a:custGeom>
          <a:solidFill>
            <a:schemeClr val="accent4"/>
          </a:solidFill>
          <a:ln w="0">
            <a:noFill/>
          </a:ln>
        </p:spPr>
        <p:style>
          <a:lnRef idx="0"/>
          <a:fillRef idx="0"/>
          <a:effectRef idx="0"/>
          <a:fontRef idx="minor"/>
        </p:style>
        <p:txBody>
          <a:bodyPr lIns="90000" rIns="90000" tIns="91440" bIns="91440" anchor="ctr">
            <a:noAutofit/>
          </a:bodyPr>
          <a:p>
            <a:pPr>
              <a:lnSpc>
                <a:spcPct val="100000"/>
              </a:lnSpc>
              <a:tabLst>
                <a:tab algn="l" pos="0"/>
              </a:tabLst>
            </a:pPr>
            <a:endParaRPr b="0" lang="pt-BR" sz="1400" spc="-1" strike="noStrike">
              <a:solidFill>
                <a:srgbClr val="000000"/>
              </a:solidFill>
              <a:latin typeface="Arial"/>
              <a:ea typeface="DejaVu Sans"/>
            </a:endParaRPr>
          </a:p>
        </p:txBody>
      </p:sp>
      <p:grpSp>
        <p:nvGrpSpPr>
          <p:cNvPr id="380" name="Google Shape;852;p26"/>
          <p:cNvGrpSpPr/>
          <p:nvPr/>
        </p:nvGrpSpPr>
        <p:grpSpPr>
          <a:xfrm>
            <a:off x="8184960" y="-134280"/>
            <a:ext cx="1572480" cy="1185480"/>
            <a:chOff x="8184960" y="-134280"/>
            <a:chExt cx="1572480" cy="1185480"/>
          </a:xfrm>
        </p:grpSpPr>
        <p:sp>
          <p:nvSpPr>
            <p:cNvPr id="381" name="Google Shape;853;p26"/>
            <p:cNvSpPr/>
            <p:nvPr/>
          </p:nvSpPr>
          <p:spPr>
            <a:xfrm rot="5400000">
              <a:off x="8429040" y="-60840"/>
              <a:ext cx="801720" cy="951480"/>
            </a:xfrm>
            <a:custGeom>
              <a:avLst/>
              <a:gdLst>
                <a:gd name="textAreaLeft" fmla="*/ 0 w 801720"/>
                <a:gd name="textAreaRight" fmla="*/ 803160 w 801720"/>
                <a:gd name="textAreaTop" fmla="*/ 0 h 951480"/>
                <a:gd name="textAreaBottom" fmla="*/ 952920 h 951480"/>
              </a:gdLst>
              <a:ahLst/>
              <a:rect l="textAreaLeft" t="textAreaTop" r="textAreaRight" b="textAreaBottom"/>
              <a:pathLst>
                <a:path w="13073" h="15511">
                  <a:moveTo>
                    <a:pt x="4633" y="1938"/>
                  </a:moveTo>
                  <a:lnTo>
                    <a:pt x="4633" y="1938"/>
                  </a:lnTo>
                  <a:cubicBezTo>
                    <a:pt x="4806" y="1985"/>
                    <a:pt x="4869" y="2135"/>
                    <a:pt x="4924" y="2253"/>
                  </a:cubicBezTo>
                  <a:cubicBezTo>
                    <a:pt x="4956" y="2331"/>
                    <a:pt x="4964" y="2410"/>
                    <a:pt x="5050" y="2449"/>
                  </a:cubicBezTo>
                  <a:cubicBezTo>
                    <a:pt x="5105" y="2465"/>
                    <a:pt x="5129" y="2536"/>
                    <a:pt x="5097" y="2583"/>
                  </a:cubicBezTo>
                  <a:cubicBezTo>
                    <a:pt x="5082" y="2610"/>
                    <a:pt x="5065" y="2619"/>
                    <a:pt x="5047" y="2619"/>
                  </a:cubicBezTo>
                  <a:cubicBezTo>
                    <a:pt x="5017" y="2619"/>
                    <a:pt x="4985" y="2596"/>
                    <a:pt x="4956" y="2591"/>
                  </a:cubicBezTo>
                  <a:cubicBezTo>
                    <a:pt x="4901" y="2591"/>
                    <a:pt x="4853" y="2551"/>
                    <a:pt x="4838" y="2496"/>
                  </a:cubicBezTo>
                  <a:cubicBezTo>
                    <a:pt x="4822" y="2457"/>
                    <a:pt x="4814" y="2394"/>
                    <a:pt x="4767" y="2386"/>
                  </a:cubicBezTo>
                  <a:cubicBezTo>
                    <a:pt x="4665" y="2371"/>
                    <a:pt x="4688" y="2308"/>
                    <a:pt x="4688" y="2237"/>
                  </a:cubicBezTo>
                  <a:cubicBezTo>
                    <a:pt x="4680" y="2135"/>
                    <a:pt x="4665" y="2032"/>
                    <a:pt x="4633" y="1938"/>
                  </a:cubicBezTo>
                  <a:close/>
                  <a:moveTo>
                    <a:pt x="5310" y="4353"/>
                  </a:moveTo>
                  <a:cubicBezTo>
                    <a:pt x="5498" y="4596"/>
                    <a:pt x="5530" y="4612"/>
                    <a:pt x="5726" y="4628"/>
                  </a:cubicBezTo>
                  <a:cubicBezTo>
                    <a:pt x="5608" y="4730"/>
                    <a:pt x="5711" y="4864"/>
                    <a:pt x="5640" y="4966"/>
                  </a:cubicBezTo>
                  <a:cubicBezTo>
                    <a:pt x="5616" y="5013"/>
                    <a:pt x="5664" y="5037"/>
                    <a:pt x="5679" y="5068"/>
                  </a:cubicBezTo>
                  <a:cubicBezTo>
                    <a:pt x="5789" y="5210"/>
                    <a:pt x="5915" y="5328"/>
                    <a:pt x="6112" y="5328"/>
                  </a:cubicBezTo>
                  <a:cubicBezTo>
                    <a:pt x="6206" y="5328"/>
                    <a:pt x="6222" y="5375"/>
                    <a:pt x="6190" y="5462"/>
                  </a:cubicBezTo>
                  <a:cubicBezTo>
                    <a:pt x="6167" y="5587"/>
                    <a:pt x="6065" y="5697"/>
                    <a:pt x="5939" y="5729"/>
                  </a:cubicBezTo>
                  <a:cubicBezTo>
                    <a:pt x="5860" y="5745"/>
                    <a:pt x="5781" y="5784"/>
                    <a:pt x="5726" y="5847"/>
                  </a:cubicBezTo>
                  <a:cubicBezTo>
                    <a:pt x="5695" y="5815"/>
                    <a:pt x="5664" y="5784"/>
                    <a:pt x="5632" y="5760"/>
                  </a:cubicBezTo>
                  <a:cubicBezTo>
                    <a:pt x="5546" y="5705"/>
                    <a:pt x="5483" y="5627"/>
                    <a:pt x="5459" y="5532"/>
                  </a:cubicBezTo>
                  <a:cubicBezTo>
                    <a:pt x="5443" y="5493"/>
                    <a:pt x="5435" y="5446"/>
                    <a:pt x="5404" y="5430"/>
                  </a:cubicBezTo>
                  <a:cubicBezTo>
                    <a:pt x="5262" y="5375"/>
                    <a:pt x="5349" y="5304"/>
                    <a:pt x="5404" y="5249"/>
                  </a:cubicBezTo>
                  <a:cubicBezTo>
                    <a:pt x="5113" y="5108"/>
                    <a:pt x="5113" y="5108"/>
                    <a:pt x="4680" y="5100"/>
                  </a:cubicBezTo>
                  <a:cubicBezTo>
                    <a:pt x="4743" y="4966"/>
                    <a:pt x="4838" y="4840"/>
                    <a:pt x="4814" y="4683"/>
                  </a:cubicBezTo>
                  <a:cubicBezTo>
                    <a:pt x="4814" y="4636"/>
                    <a:pt x="4869" y="4612"/>
                    <a:pt x="4901" y="4588"/>
                  </a:cubicBezTo>
                  <a:cubicBezTo>
                    <a:pt x="5026" y="4486"/>
                    <a:pt x="5168" y="4408"/>
                    <a:pt x="5310" y="4353"/>
                  </a:cubicBezTo>
                  <a:close/>
                  <a:moveTo>
                    <a:pt x="5726" y="5855"/>
                  </a:moveTo>
                  <a:cubicBezTo>
                    <a:pt x="5769" y="5883"/>
                    <a:pt x="5812" y="5892"/>
                    <a:pt x="5855" y="5892"/>
                  </a:cubicBezTo>
                  <a:cubicBezTo>
                    <a:pt x="5906" y="5892"/>
                    <a:pt x="5958" y="5879"/>
                    <a:pt x="6010" y="5871"/>
                  </a:cubicBezTo>
                  <a:cubicBezTo>
                    <a:pt x="6036" y="5867"/>
                    <a:pt x="6059" y="5865"/>
                    <a:pt x="6077" y="5865"/>
                  </a:cubicBezTo>
                  <a:cubicBezTo>
                    <a:pt x="6151" y="5865"/>
                    <a:pt x="6164" y="5896"/>
                    <a:pt x="6151" y="5996"/>
                  </a:cubicBezTo>
                  <a:cubicBezTo>
                    <a:pt x="6138" y="6176"/>
                    <a:pt x="6173" y="6251"/>
                    <a:pt x="6306" y="6251"/>
                  </a:cubicBezTo>
                  <a:cubicBezTo>
                    <a:pt x="6336" y="6251"/>
                    <a:pt x="6370" y="6247"/>
                    <a:pt x="6411" y="6240"/>
                  </a:cubicBezTo>
                  <a:cubicBezTo>
                    <a:pt x="6435" y="6234"/>
                    <a:pt x="6460" y="6231"/>
                    <a:pt x="6484" y="6231"/>
                  </a:cubicBezTo>
                  <a:cubicBezTo>
                    <a:pt x="6553" y="6231"/>
                    <a:pt x="6618" y="6255"/>
                    <a:pt x="6670" y="6295"/>
                  </a:cubicBezTo>
                  <a:cubicBezTo>
                    <a:pt x="6723" y="6330"/>
                    <a:pt x="6771" y="6365"/>
                    <a:pt x="6830" y="6365"/>
                  </a:cubicBezTo>
                  <a:cubicBezTo>
                    <a:pt x="6851" y="6365"/>
                    <a:pt x="6874" y="6361"/>
                    <a:pt x="6898" y="6350"/>
                  </a:cubicBezTo>
                  <a:lnTo>
                    <a:pt x="6898" y="6350"/>
                  </a:lnTo>
                  <a:cubicBezTo>
                    <a:pt x="6922" y="6429"/>
                    <a:pt x="6773" y="6476"/>
                    <a:pt x="6883" y="6555"/>
                  </a:cubicBezTo>
                  <a:cubicBezTo>
                    <a:pt x="6890" y="6563"/>
                    <a:pt x="6890" y="6602"/>
                    <a:pt x="6890" y="6618"/>
                  </a:cubicBezTo>
                  <a:cubicBezTo>
                    <a:pt x="6843" y="6751"/>
                    <a:pt x="6773" y="6869"/>
                    <a:pt x="6670" y="6964"/>
                  </a:cubicBezTo>
                  <a:cubicBezTo>
                    <a:pt x="6605" y="7000"/>
                    <a:pt x="6547" y="7019"/>
                    <a:pt x="6497" y="7019"/>
                  </a:cubicBezTo>
                  <a:cubicBezTo>
                    <a:pt x="6397" y="7019"/>
                    <a:pt x="6327" y="6945"/>
                    <a:pt x="6285" y="6799"/>
                  </a:cubicBezTo>
                  <a:cubicBezTo>
                    <a:pt x="6278" y="6779"/>
                    <a:pt x="6283" y="6730"/>
                    <a:pt x="6261" y="6730"/>
                  </a:cubicBezTo>
                  <a:cubicBezTo>
                    <a:pt x="6257" y="6730"/>
                    <a:pt x="6252" y="6732"/>
                    <a:pt x="6246" y="6736"/>
                  </a:cubicBezTo>
                  <a:cubicBezTo>
                    <a:pt x="6233" y="6745"/>
                    <a:pt x="6222" y="6750"/>
                    <a:pt x="6214" y="6750"/>
                  </a:cubicBezTo>
                  <a:cubicBezTo>
                    <a:pt x="6173" y="6750"/>
                    <a:pt x="6183" y="6645"/>
                    <a:pt x="6138" y="6645"/>
                  </a:cubicBezTo>
                  <a:cubicBezTo>
                    <a:pt x="6128" y="6645"/>
                    <a:pt x="6114" y="6651"/>
                    <a:pt x="6096" y="6665"/>
                  </a:cubicBezTo>
                  <a:cubicBezTo>
                    <a:pt x="6077" y="6682"/>
                    <a:pt x="6053" y="6689"/>
                    <a:pt x="6030" y="6689"/>
                  </a:cubicBezTo>
                  <a:cubicBezTo>
                    <a:pt x="5987" y="6689"/>
                    <a:pt x="5943" y="6663"/>
                    <a:pt x="5923" y="6618"/>
                  </a:cubicBezTo>
                  <a:cubicBezTo>
                    <a:pt x="5900" y="6549"/>
                    <a:pt x="5835" y="6505"/>
                    <a:pt x="5765" y="6505"/>
                  </a:cubicBezTo>
                  <a:cubicBezTo>
                    <a:pt x="5739" y="6505"/>
                    <a:pt x="5712" y="6511"/>
                    <a:pt x="5687" y="6523"/>
                  </a:cubicBezTo>
                  <a:cubicBezTo>
                    <a:pt x="5683" y="6525"/>
                    <a:pt x="5678" y="6525"/>
                    <a:pt x="5673" y="6525"/>
                  </a:cubicBezTo>
                  <a:cubicBezTo>
                    <a:pt x="5652" y="6525"/>
                    <a:pt x="5628" y="6514"/>
                    <a:pt x="5608" y="6508"/>
                  </a:cubicBezTo>
                  <a:cubicBezTo>
                    <a:pt x="5601" y="6445"/>
                    <a:pt x="5656" y="6453"/>
                    <a:pt x="5671" y="6429"/>
                  </a:cubicBezTo>
                  <a:cubicBezTo>
                    <a:pt x="5707" y="6382"/>
                    <a:pt x="5739" y="6362"/>
                    <a:pt x="5768" y="6362"/>
                  </a:cubicBezTo>
                  <a:cubicBezTo>
                    <a:pt x="5802" y="6362"/>
                    <a:pt x="5834" y="6390"/>
                    <a:pt x="5868" y="6437"/>
                  </a:cubicBezTo>
                  <a:cubicBezTo>
                    <a:pt x="5892" y="6467"/>
                    <a:pt x="5912" y="6502"/>
                    <a:pt x="5945" y="6502"/>
                  </a:cubicBezTo>
                  <a:cubicBezTo>
                    <a:pt x="5955" y="6502"/>
                    <a:pt x="5966" y="6499"/>
                    <a:pt x="5978" y="6492"/>
                  </a:cubicBezTo>
                  <a:cubicBezTo>
                    <a:pt x="6025" y="6476"/>
                    <a:pt x="6049" y="6429"/>
                    <a:pt x="6049" y="6382"/>
                  </a:cubicBezTo>
                  <a:cubicBezTo>
                    <a:pt x="6049" y="6335"/>
                    <a:pt x="6017" y="6327"/>
                    <a:pt x="5970" y="6319"/>
                  </a:cubicBezTo>
                  <a:cubicBezTo>
                    <a:pt x="5892" y="6303"/>
                    <a:pt x="5813" y="6272"/>
                    <a:pt x="5813" y="6162"/>
                  </a:cubicBezTo>
                  <a:cubicBezTo>
                    <a:pt x="5805" y="6059"/>
                    <a:pt x="5671" y="6106"/>
                    <a:pt x="5648" y="6020"/>
                  </a:cubicBezTo>
                  <a:cubicBezTo>
                    <a:pt x="5679" y="5965"/>
                    <a:pt x="5734" y="5926"/>
                    <a:pt x="5726" y="5855"/>
                  </a:cubicBezTo>
                  <a:close/>
                  <a:moveTo>
                    <a:pt x="4594" y="1"/>
                  </a:moveTo>
                  <a:cubicBezTo>
                    <a:pt x="4540" y="1"/>
                    <a:pt x="4484" y="28"/>
                    <a:pt x="4429" y="58"/>
                  </a:cubicBezTo>
                  <a:cubicBezTo>
                    <a:pt x="4358" y="90"/>
                    <a:pt x="4295" y="129"/>
                    <a:pt x="4240" y="176"/>
                  </a:cubicBezTo>
                  <a:cubicBezTo>
                    <a:pt x="4204" y="202"/>
                    <a:pt x="4165" y="241"/>
                    <a:pt x="4120" y="241"/>
                  </a:cubicBezTo>
                  <a:cubicBezTo>
                    <a:pt x="4096" y="241"/>
                    <a:pt x="4071" y="230"/>
                    <a:pt x="4043" y="200"/>
                  </a:cubicBezTo>
                  <a:cubicBezTo>
                    <a:pt x="4040" y="196"/>
                    <a:pt x="4035" y="195"/>
                    <a:pt x="4028" y="195"/>
                  </a:cubicBezTo>
                  <a:cubicBezTo>
                    <a:pt x="3970" y="195"/>
                    <a:pt x="3799" y="307"/>
                    <a:pt x="3792" y="349"/>
                  </a:cubicBezTo>
                  <a:cubicBezTo>
                    <a:pt x="3792" y="357"/>
                    <a:pt x="3792" y="365"/>
                    <a:pt x="3799" y="365"/>
                  </a:cubicBezTo>
                  <a:cubicBezTo>
                    <a:pt x="3805" y="367"/>
                    <a:pt x="3811" y="368"/>
                    <a:pt x="3816" y="368"/>
                  </a:cubicBezTo>
                  <a:cubicBezTo>
                    <a:pt x="3843" y="368"/>
                    <a:pt x="3866" y="346"/>
                    <a:pt x="3888" y="346"/>
                  </a:cubicBezTo>
                  <a:cubicBezTo>
                    <a:pt x="3893" y="346"/>
                    <a:pt x="3897" y="347"/>
                    <a:pt x="3902" y="349"/>
                  </a:cubicBezTo>
                  <a:cubicBezTo>
                    <a:pt x="3933" y="412"/>
                    <a:pt x="3839" y="459"/>
                    <a:pt x="3902" y="522"/>
                  </a:cubicBezTo>
                  <a:lnTo>
                    <a:pt x="4059" y="459"/>
                  </a:lnTo>
                  <a:lnTo>
                    <a:pt x="4059" y="459"/>
                  </a:lnTo>
                  <a:cubicBezTo>
                    <a:pt x="3996" y="562"/>
                    <a:pt x="3988" y="687"/>
                    <a:pt x="4035" y="797"/>
                  </a:cubicBezTo>
                  <a:cubicBezTo>
                    <a:pt x="4067" y="892"/>
                    <a:pt x="4028" y="1002"/>
                    <a:pt x="4075" y="1088"/>
                  </a:cubicBezTo>
                  <a:cubicBezTo>
                    <a:pt x="3996" y="1136"/>
                    <a:pt x="4012" y="1191"/>
                    <a:pt x="4059" y="1238"/>
                  </a:cubicBezTo>
                  <a:cubicBezTo>
                    <a:pt x="4193" y="1395"/>
                    <a:pt x="4153" y="1553"/>
                    <a:pt x="4059" y="1702"/>
                  </a:cubicBezTo>
                  <a:cubicBezTo>
                    <a:pt x="3957" y="1851"/>
                    <a:pt x="4004" y="2024"/>
                    <a:pt x="3855" y="2127"/>
                  </a:cubicBezTo>
                  <a:cubicBezTo>
                    <a:pt x="3831" y="2135"/>
                    <a:pt x="3831" y="2182"/>
                    <a:pt x="3839" y="2213"/>
                  </a:cubicBezTo>
                  <a:cubicBezTo>
                    <a:pt x="3870" y="2331"/>
                    <a:pt x="3973" y="2410"/>
                    <a:pt x="3988" y="2536"/>
                  </a:cubicBezTo>
                  <a:cubicBezTo>
                    <a:pt x="3988" y="2559"/>
                    <a:pt x="4114" y="2567"/>
                    <a:pt x="4177" y="2583"/>
                  </a:cubicBezTo>
                  <a:cubicBezTo>
                    <a:pt x="4181" y="2583"/>
                    <a:pt x="4186" y="2582"/>
                    <a:pt x="4191" y="2582"/>
                  </a:cubicBezTo>
                  <a:cubicBezTo>
                    <a:pt x="4206" y="2582"/>
                    <a:pt x="4222" y="2587"/>
                    <a:pt x="4216" y="2622"/>
                  </a:cubicBezTo>
                  <a:cubicBezTo>
                    <a:pt x="4185" y="2638"/>
                    <a:pt x="4146" y="2654"/>
                    <a:pt x="4114" y="2669"/>
                  </a:cubicBezTo>
                  <a:cubicBezTo>
                    <a:pt x="3973" y="2772"/>
                    <a:pt x="3965" y="2819"/>
                    <a:pt x="4075" y="2968"/>
                  </a:cubicBezTo>
                  <a:cubicBezTo>
                    <a:pt x="4177" y="3071"/>
                    <a:pt x="4303" y="3149"/>
                    <a:pt x="4437" y="3196"/>
                  </a:cubicBezTo>
                  <a:cubicBezTo>
                    <a:pt x="4539" y="3244"/>
                    <a:pt x="4594" y="3362"/>
                    <a:pt x="4680" y="3432"/>
                  </a:cubicBezTo>
                  <a:cubicBezTo>
                    <a:pt x="4731" y="3483"/>
                    <a:pt x="4726" y="3508"/>
                    <a:pt x="4750" y="3508"/>
                  </a:cubicBezTo>
                  <a:cubicBezTo>
                    <a:pt x="4756" y="3508"/>
                    <a:pt x="4764" y="3506"/>
                    <a:pt x="4775" y="3503"/>
                  </a:cubicBezTo>
                  <a:cubicBezTo>
                    <a:pt x="4822" y="3483"/>
                    <a:pt x="4840" y="3445"/>
                    <a:pt x="4880" y="3445"/>
                  </a:cubicBezTo>
                  <a:cubicBezTo>
                    <a:pt x="4886" y="3445"/>
                    <a:pt x="4893" y="3446"/>
                    <a:pt x="4901" y="3448"/>
                  </a:cubicBezTo>
                  <a:cubicBezTo>
                    <a:pt x="4908" y="3464"/>
                    <a:pt x="4908" y="3479"/>
                    <a:pt x="4916" y="3495"/>
                  </a:cubicBezTo>
                  <a:cubicBezTo>
                    <a:pt x="4916" y="3550"/>
                    <a:pt x="4869" y="3582"/>
                    <a:pt x="4838" y="3621"/>
                  </a:cubicBezTo>
                  <a:cubicBezTo>
                    <a:pt x="4798" y="3668"/>
                    <a:pt x="4798" y="3700"/>
                    <a:pt x="4877" y="3708"/>
                  </a:cubicBezTo>
                  <a:cubicBezTo>
                    <a:pt x="4971" y="3771"/>
                    <a:pt x="5042" y="3857"/>
                    <a:pt x="5097" y="3959"/>
                  </a:cubicBezTo>
                  <a:cubicBezTo>
                    <a:pt x="5113" y="4054"/>
                    <a:pt x="5026" y="4085"/>
                    <a:pt x="4971" y="4132"/>
                  </a:cubicBezTo>
                  <a:cubicBezTo>
                    <a:pt x="4814" y="4266"/>
                    <a:pt x="4814" y="4266"/>
                    <a:pt x="4901" y="4447"/>
                  </a:cubicBezTo>
                  <a:cubicBezTo>
                    <a:pt x="4879" y="4454"/>
                    <a:pt x="4856" y="4458"/>
                    <a:pt x="4833" y="4458"/>
                  </a:cubicBezTo>
                  <a:cubicBezTo>
                    <a:pt x="4783" y="4458"/>
                    <a:pt x="4732" y="4440"/>
                    <a:pt x="4688" y="4408"/>
                  </a:cubicBezTo>
                  <a:cubicBezTo>
                    <a:pt x="4671" y="4399"/>
                    <a:pt x="4656" y="4395"/>
                    <a:pt x="4643" y="4395"/>
                  </a:cubicBezTo>
                  <a:cubicBezTo>
                    <a:pt x="4572" y="4395"/>
                    <a:pt x="4572" y="4513"/>
                    <a:pt x="4547" y="4513"/>
                  </a:cubicBezTo>
                  <a:cubicBezTo>
                    <a:pt x="4544" y="4513"/>
                    <a:pt x="4542" y="4512"/>
                    <a:pt x="4539" y="4510"/>
                  </a:cubicBezTo>
                  <a:cubicBezTo>
                    <a:pt x="4452" y="4439"/>
                    <a:pt x="4326" y="4510"/>
                    <a:pt x="4271" y="4400"/>
                  </a:cubicBezTo>
                  <a:cubicBezTo>
                    <a:pt x="4245" y="4347"/>
                    <a:pt x="4219" y="4327"/>
                    <a:pt x="4191" y="4327"/>
                  </a:cubicBezTo>
                  <a:cubicBezTo>
                    <a:pt x="4160" y="4327"/>
                    <a:pt x="4127" y="4351"/>
                    <a:pt x="4090" y="4384"/>
                  </a:cubicBezTo>
                  <a:cubicBezTo>
                    <a:pt x="4065" y="4409"/>
                    <a:pt x="4043" y="4431"/>
                    <a:pt x="4016" y="4431"/>
                  </a:cubicBezTo>
                  <a:cubicBezTo>
                    <a:pt x="4001" y="4431"/>
                    <a:pt x="3984" y="4424"/>
                    <a:pt x="3965" y="4408"/>
                  </a:cubicBezTo>
                  <a:cubicBezTo>
                    <a:pt x="3965" y="4384"/>
                    <a:pt x="3965" y="4376"/>
                    <a:pt x="3980" y="4376"/>
                  </a:cubicBezTo>
                  <a:lnTo>
                    <a:pt x="4067" y="4305"/>
                  </a:lnTo>
                  <a:cubicBezTo>
                    <a:pt x="4232" y="4195"/>
                    <a:pt x="4232" y="4156"/>
                    <a:pt x="4067" y="4038"/>
                  </a:cubicBezTo>
                  <a:cubicBezTo>
                    <a:pt x="3996" y="3983"/>
                    <a:pt x="3910" y="3951"/>
                    <a:pt x="3973" y="3826"/>
                  </a:cubicBezTo>
                  <a:cubicBezTo>
                    <a:pt x="3995" y="3774"/>
                    <a:pt x="3934" y="3675"/>
                    <a:pt x="3907" y="3675"/>
                  </a:cubicBezTo>
                  <a:cubicBezTo>
                    <a:pt x="3905" y="3675"/>
                    <a:pt x="3903" y="3675"/>
                    <a:pt x="3902" y="3676"/>
                  </a:cubicBezTo>
                  <a:cubicBezTo>
                    <a:pt x="3876" y="3688"/>
                    <a:pt x="3854" y="3693"/>
                    <a:pt x="3836" y="3693"/>
                  </a:cubicBezTo>
                  <a:cubicBezTo>
                    <a:pt x="3761" y="3693"/>
                    <a:pt x="3745" y="3606"/>
                    <a:pt x="3713" y="3574"/>
                  </a:cubicBezTo>
                  <a:cubicBezTo>
                    <a:pt x="3619" y="3479"/>
                    <a:pt x="3548" y="3377"/>
                    <a:pt x="3508" y="3259"/>
                  </a:cubicBezTo>
                  <a:cubicBezTo>
                    <a:pt x="3414" y="2921"/>
                    <a:pt x="3265" y="2599"/>
                    <a:pt x="3076" y="2308"/>
                  </a:cubicBezTo>
                  <a:cubicBezTo>
                    <a:pt x="2856" y="1962"/>
                    <a:pt x="2690" y="1584"/>
                    <a:pt x="2462" y="1246"/>
                  </a:cubicBezTo>
                  <a:cubicBezTo>
                    <a:pt x="2384" y="1136"/>
                    <a:pt x="1998" y="735"/>
                    <a:pt x="1873" y="679"/>
                  </a:cubicBezTo>
                  <a:cubicBezTo>
                    <a:pt x="1857" y="679"/>
                    <a:pt x="1841" y="687"/>
                    <a:pt x="1841" y="687"/>
                  </a:cubicBezTo>
                  <a:cubicBezTo>
                    <a:pt x="1723" y="821"/>
                    <a:pt x="1786" y="1018"/>
                    <a:pt x="1652" y="1136"/>
                  </a:cubicBezTo>
                  <a:cubicBezTo>
                    <a:pt x="1739" y="1191"/>
                    <a:pt x="1613" y="1285"/>
                    <a:pt x="1684" y="1348"/>
                  </a:cubicBezTo>
                  <a:cubicBezTo>
                    <a:pt x="1783" y="1417"/>
                    <a:pt x="1823" y="1561"/>
                    <a:pt x="1985" y="1561"/>
                  </a:cubicBezTo>
                  <a:cubicBezTo>
                    <a:pt x="1990" y="1561"/>
                    <a:pt x="1994" y="1561"/>
                    <a:pt x="1998" y="1560"/>
                  </a:cubicBezTo>
                  <a:lnTo>
                    <a:pt x="1998" y="1560"/>
                  </a:lnTo>
                  <a:cubicBezTo>
                    <a:pt x="1857" y="1710"/>
                    <a:pt x="1857" y="1710"/>
                    <a:pt x="1935" y="1851"/>
                  </a:cubicBezTo>
                  <a:cubicBezTo>
                    <a:pt x="1967" y="1899"/>
                    <a:pt x="1951" y="1962"/>
                    <a:pt x="1983" y="2001"/>
                  </a:cubicBezTo>
                  <a:cubicBezTo>
                    <a:pt x="2053" y="2127"/>
                    <a:pt x="2022" y="2197"/>
                    <a:pt x="1896" y="2253"/>
                  </a:cubicBezTo>
                  <a:cubicBezTo>
                    <a:pt x="1841" y="2268"/>
                    <a:pt x="1802" y="2300"/>
                    <a:pt x="1817" y="2371"/>
                  </a:cubicBezTo>
                  <a:cubicBezTo>
                    <a:pt x="1865" y="2567"/>
                    <a:pt x="1880" y="2795"/>
                    <a:pt x="2108" y="2897"/>
                  </a:cubicBezTo>
                  <a:cubicBezTo>
                    <a:pt x="2148" y="2913"/>
                    <a:pt x="2179" y="2945"/>
                    <a:pt x="2164" y="2984"/>
                  </a:cubicBezTo>
                  <a:cubicBezTo>
                    <a:pt x="2116" y="3094"/>
                    <a:pt x="2195" y="3133"/>
                    <a:pt x="2266" y="3141"/>
                  </a:cubicBezTo>
                  <a:cubicBezTo>
                    <a:pt x="2344" y="3157"/>
                    <a:pt x="2360" y="3188"/>
                    <a:pt x="2368" y="3259"/>
                  </a:cubicBezTo>
                  <a:cubicBezTo>
                    <a:pt x="2384" y="3362"/>
                    <a:pt x="2392" y="3495"/>
                    <a:pt x="2510" y="3527"/>
                  </a:cubicBezTo>
                  <a:cubicBezTo>
                    <a:pt x="2667" y="3566"/>
                    <a:pt x="2690" y="3723"/>
                    <a:pt x="2801" y="3802"/>
                  </a:cubicBezTo>
                  <a:cubicBezTo>
                    <a:pt x="2879" y="3865"/>
                    <a:pt x="2824" y="4046"/>
                    <a:pt x="2722" y="4093"/>
                  </a:cubicBezTo>
                  <a:cubicBezTo>
                    <a:pt x="2632" y="4148"/>
                    <a:pt x="2531" y="4173"/>
                    <a:pt x="2427" y="4173"/>
                  </a:cubicBezTo>
                  <a:cubicBezTo>
                    <a:pt x="2413" y="4173"/>
                    <a:pt x="2398" y="4173"/>
                    <a:pt x="2384" y="4172"/>
                  </a:cubicBezTo>
                  <a:cubicBezTo>
                    <a:pt x="2361" y="4170"/>
                    <a:pt x="2338" y="4169"/>
                    <a:pt x="2315" y="4169"/>
                  </a:cubicBezTo>
                  <a:cubicBezTo>
                    <a:pt x="2236" y="4169"/>
                    <a:pt x="2158" y="4180"/>
                    <a:pt x="2085" y="4211"/>
                  </a:cubicBezTo>
                  <a:cubicBezTo>
                    <a:pt x="1990" y="4235"/>
                    <a:pt x="1912" y="4313"/>
                    <a:pt x="1888" y="4408"/>
                  </a:cubicBezTo>
                  <a:cubicBezTo>
                    <a:pt x="1841" y="4533"/>
                    <a:pt x="1865" y="4565"/>
                    <a:pt x="1998" y="4612"/>
                  </a:cubicBezTo>
                  <a:cubicBezTo>
                    <a:pt x="2046" y="4636"/>
                    <a:pt x="2093" y="4659"/>
                    <a:pt x="2140" y="4691"/>
                  </a:cubicBezTo>
                  <a:cubicBezTo>
                    <a:pt x="2161" y="4701"/>
                    <a:pt x="2184" y="4709"/>
                    <a:pt x="2206" y="4709"/>
                  </a:cubicBezTo>
                  <a:cubicBezTo>
                    <a:pt x="2233" y="4709"/>
                    <a:pt x="2260" y="4697"/>
                    <a:pt x="2281" y="4667"/>
                  </a:cubicBezTo>
                  <a:cubicBezTo>
                    <a:pt x="2312" y="4622"/>
                    <a:pt x="2340" y="4602"/>
                    <a:pt x="2368" y="4602"/>
                  </a:cubicBezTo>
                  <a:cubicBezTo>
                    <a:pt x="2399" y="4602"/>
                    <a:pt x="2430" y="4626"/>
                    <a:pt x="2462" y="4667"/>
                  </a:cubicBezTo>
                  <a:cubicBezTo>
                    <a:pt x="2565" y="4777"/>
                    <a:pt x="2690" y="4777"/>
                    <a:pt x="2816" y="4801"/>
                  </a:cubicBezTo>
                  <a:cubicBezTo>
                    <a:pt x="2831" y="4804"/>
                    <a:pt x="2847" y="4807"/>
                    <a:pt x="2862" y="4807"/>
                  </a:cubicBezTo>
                  <a:cubicBezTo>
                    <a:pt x="2887" y="4807"/>
                    <a:pt x="2909" y="4799"/>
                    <a:pt x="2919" y="4769"/>
                  </a:cubicBezTo>
                  <a:cubicBezTo>
                    <a:pt x="2958" y="4604"/>
                    <a:pt x="3099" y="4628"/>
                    <a:pt x="3210" y="4573"/>
                  </a:cubicBezTo>
                  <a:lnTo>
                    <a:pt x="3210" y="4573"/>
                  </a:lnTo>
                  <a:cubicBezTo>
                    <a:pt x="3210" y="4596"/>
                    <a:pt x="3202" y="4612"/>
                    <a:pt x="3194" y="4628"/>
                  </a:cubicBezTo>
                  <a:cubicBezTo>
                    <a:pt x="3170" y="4675"/>
                    <a:pt x="3123" y="4691"/>
                    <a:pt x="3084" y="4714"/>
                  </a:cubicBezTo>
                  <a:cubicBezTo>
                    <a:pt x="2981" y="4785"/>
                    <a:pt x="2966" y="4935"/>
                    <a:pt x="3076" y="4982"/>
                  </a:cubicBezTo>
                  <a:cubicBezTo>
                    <a:pt x="3162" y="5029"/>
                    <a:pt x="3186" y="5100"/>
                    <a:pt x="3233" y="5163"/>
                  </a:cubicBezTo>
                  <a:cubicBezTo>
                    <a:pt x="3304" y="5273"/>
                    <a:pt x="3328" y="5414"/>
                    <a:pt x="3485" y="5469"/>
                  </a:cubicBezTo>
                  <a:cubicBezTo>
                    <a:pt x="3666" y="5524"/>
                    <a:pt x="3674" y="5572"/>
                    <a:pt x="3626" y="5760"/>
                  </a:cubicBezTo>
                  <a:cubicBezTo>
                    <a:pt x="3611" y="5808"/>
                    <a:pt x="3564" y="5863"/>
                    <a:pt x="3611" y="5886"/>
                  </a:cubicBezTo>
                  <a:cubicBezTo>
                    <a:pt x="3681" y="5933"/>
                    <a:pt x="3744" y="5988"/>
                    <a:pt x="3799" y="6044"/>
                  </a:cubicBezTo>
                  <a:cubicBezTo>
                    <a:pt x="3815" y="6055"/>
                    <a:pt x="3831" y="6060"/>
                    <a:pt x="3846" y="6060"/>
                  </a:cubicBezTo>
                  <a:cubicBezTo>
                    <a:pt x="3894" y="6060"/>
                    <a:pt x="3943" y="6018"/>
                    <a:pt x="3996" y="6012"/>
                  </a:cubicBezTo>
                  <a:cubicBezTo>
                    <a:pt x="4011" y="6012"/>
                    <a:pt x="4025" y="6007"/>
                    <a:pt x="4039" y="6007"/>
                  </a:cubicBezTo>
                  <a:cubicBezTo>
                    <a:pt x="4055" y="6007"/>
                    <a:pt x="4070" y="6014"/>
                    <a:pt x="4083" y="6044"/>
                  </a:cubicBezTo>
                  <a:cubicBezTo>
                    <a:pt x="3949" y="6083"/>
                    <a:pt x="3965" y="6240"/>
                    <a:pt x="3847" y="6311"/>
                  </a:cubicBezTo>
                  <a:cubicBezTo>
                    <a:pt x="3815" y="6327"/>
                    <a:pt x="3831" y="6413"/>
                    <a:pt x="3862" y="6413"/>
                  </a:cubicBezTo>
                  <a:cubicBezTo>
                    <a:pt x="3878" y="6410"/>
                    <a:pt x="3891" y="6408"/>
                    <a:pt x="3902" y="6408"/>
                  </a:cubicBezTo>
                  <a:cubicBezTo>
                    <a:pt x="3993" y="6408"/>
                    <a:pt x="3952" y="6514"/>
                    <a:pt x="3980" y="6563"/>
                  </a:cubicBezTo>
                  <a:cubicBezTo>
                    <a:pt x="4028" y="6633"/>
                    <a:pt x="4020" y="6744"/>
                    <a:pt x="4106" y="6799"/>
                  </a:cubicBezTo>
                  <a:cubicBezTo>
                    <a:pt x="4190" y="6768"/>
                    <a:pt x="4200" y="6641"/>
                    <a:pt x="4309" y="6641"/>
                  </a:cubicBezTo>
                  <a:cubicBezTo>
                    <a:pt x="4312" y="6641"/>
                    <a:pt x="4315" y="6641"/>
                    <a:pt x="4319" y="6641"/>
                  </a:cubicBezTo>
                  <a:cubicBezTo>
                    <a:pt x="4366" y="6641"/>
                    <a:pt x="4405" y="6665"/>
                    <a:pt x="4429" y="6704"/>
                  </a:cubicBezTo>
                  <a:cubicBezTo>
                    <a:pt x="4437" y="6720"/>
                    <a:pt x="4437" y="6736"/>
                    <a:pt x="4429" y="6744"/>
                  </a:cubicBezTo>
                  <a:cubicBezTo>
                    <a:pt x="4416" y="6761"/>
                    <a:pt x="4403" y="6768"/>
                    <a:pt x="4390" y="6768"/>
                  </a:cubicBezTo>
                  <a:cubicBezTo>
                    <a:pt x="4364" y="6768"/>
                    <a:pt x="4337" y="6741"/>
                    <a:pt x="4311" y="6736"/>
                  </a:cubicBezTo>
                  <a:cubicBezTo>
                    <a:pt x="4287" y="6736"/>
                    <a:pt x="4264" y="6736"/>
                    <a:pt x="4264" y="6767"/>
                  </a:cubicBezTo>
                  <a:cubicBezTo>
                    <a:pt x="4271" y="6854"/>
                    <a:pt x="4405" y="6854"/>
                    <a:pt x="4413" y="6940"/>
                  </a:cubicBezTo>
                  <a:cubicBezTo>
                    <a:pt x="4403" y="6952"/>
                    <a:pt x="4391" y="6955"/>
                    <a:pt x="4378" y="6955"/>
                  </a:cubicBezTo>
                  <a:cubicBezTo>
                    <a:pt x="4363" y="6955"/>
                    <a:pt x="4348" y="6951"/>
                    <a:pt x="4337" y="6951"/>
                  </a:cubicBezTo>
                  <a:cubicBezTo>
                    <a:pt x="4326" y="6951"/>
                    <a:pt x="4319" y="6955"/>
                    <a:pt x="4319" y="6972"/>
                  </a:cubicBezTo>
                  <a:cubicBezTo>
                    <a:pt x="4319" y="7035"/>
                    <a:pt x="4303" y="7121"/>
                    <a:pt x="4413" y="7153"/>
                  </a:cubicBezTo>
                  <a:cubicBezTo>
                    <a:pt x="4602" y="7208"/>
                    <a:pt x="4625" y="7263"/>
                    <a:pt x="4625" y="7436"/>
                  </a:cubicBezTo>
                  <a:cubicBezTo>
                    <a:pt x="4617" y="7444"/>
                    <a:pt x="4617" y="7451"/>
                    <a:pt x="4625" y="7459"/>
                  </a:cubicBezTo>
                  <a:cubicBezTo>
                    <a:pt x="4767" y="7483"/>
                    <a:pt x="4720" y="7703"/>
                    <a:pt x="4861" y="7703"/>
                  </a:cubicBezTo>
                  <a:cubicBezTo>
                    <a:pt x="4960" y="7703"/>
                    <a:pt x="4897" y="7806"/>
                    <a:pt x="4964" y="7806"/>
                  </a:cubicBezTo>
                  <a:cubicBezTo>
                    <a:pt x="4966" y="7806"/>
                    <a:pt x="4969" y="7806"/>
                    <a:pt x="4971" y="7805"/>
                  </a:cubicBezTo>
                  <a:cubicBezTo>
                    <a:pt x="5034" y="7805"/>
                    <a:pt x="5097" y="7813"/>
                    <a:pt x="5152" y="7837"/>
                  </a:cubicBezTo>
                  <a:cubicBezTo>
                    <a:pt x="5215" y="7853"/>
                    <a:pt x="5302" y="7900"/>
                    <a:pt x="5286" y="7947"/>
                  </a:cubicBezTo>
                  <a:cubicBezTo>
                    <a:pt x="5255" y="8033"/>
                    <a:pt x="5294" y="8167"/>
                    <a:pt x="5215" y="8199"/>
                  </a:cubicBezTo>
                  <a:cubicBezTo>
                    <a:pt x="5121" y="8254"/>
                    <a:pt x="5042" y="8324"/>
                    <a:pt x="4987" y="8419"/>
                  </a:cubicBezTo>
                  <a:cubicBezTo>
                    <a:pt x="4877" y="8560"/>
                    <a:pt x="4712" y="8663"/>
                    <a:pt x="4531" y="8678"/>
                  </a:cubicBezTo>
                  <a:cubicBezTo>
                    <a:pt x="4517" y="8682"/>
                    <a:pt x="4504" y="8683"/>
                    <a:pt x="4490" y="8683"/>
                  </a:cubicBezTo>
                  <a:cubicBezTo>
                    <a:pt x="4439" y="8683"/>
                    <a:pt x="4387" y="8662"/>
                    <a:pt x="4350" y="8631"/>
                  </a:cubicBezTo>
                  <a:cubicBezTo>
                    <a:pt x="4206" y="8517"/>
                    <a:pt x="4062" y="8418"/>
                    <a:pt x="3869" y="8418"/>
                  </a:cubicBezTo>
                  <a:cubicBezTo>
                    <a:pt x="3861" y="8418"/>
                    <a:pt x="3854" y="8419"/>
                    <a:pt x="3847" y="8419"/>
                  </a:cubicBezTo>
                  <a:cubicBezTo>
                    <a:pt x="3870" y="8348"/>
                    <a:pt x="3980" y="8372"/>
                    <a:pt x="3996" y="8285"/>
                  </a:cubicBezTo>
                  <a:cubicBezTo>
                    <a:pt x="3941" y="8206"/>
                    <a:pt x="3760" y="8269"/>
                    <a:pt x="3776" y="8104"/>
                  </a:cubicBezTo>
                  <a:cubicBezTo>
                    <a:pt x="3752" y="8096"/>
                    <a:pt x="3737" y="8088"/>
                    <a:pt x="3713" y="8088"/>
                  </a:cubicBezTo>
                  <a:cubicBezTo>
                    <a:pt x="3689" y="8082"/>
                    <a:pt x="3668" y="8079"/>
                    <a:pt x="3650" y="8079"/>
                  </a:cubicBezTo>
                  <a:cubicBezTo>
                    <a:pt x="3549" y="8079"/>
                    <a:pt x="3513" y="8162"/>
                    <a:pt x="3493" y="8262"/>
                  </a:cubicBezTo>
                  <a:cubicBezTo>
                    <a:pt x="3312" y="8246"/>
                    <a:pt x="3390" y="8049"/>
                    <a:pt x="3257" y="8010"/>
                  </a:cubicBezTo>
                  <a:cubicBezTo>
                    <a:pt x="3378" y="7971"/>
                    <a:pt x="3433" y="7953"/>
                    <a:pt x="3483" y="7953"/>
                  </a:cubicBezTo>
                  <a:cubicBezTo>
                    <a:pt x="3525" y="7953"/>
                    <a:pt x="3564" y="7965"/>
                    <a:pt x="3634" y="7986"/>
                  </a:cubicBezTo>
                  <a:cubicBezTo>
                    <a:pt x="3652" y="7995"/>
                    <a:pt x="3671" y="8004"/>
                    <a:pt x="3687" y="8004"/>
                  </a:cubicBezTo>
                  <a:cubicBezTo>
                    <a:pt x="3699" y="8004"/>
                    <a:pt x="3711" y="8000"/>
                    <a:pt x="3721" y="7986"/>
                  </a:cubicBezTo>
                  <a:cubicBezTo>
                    <a:pt x="3752" y="7963"/>
                    <a:pt x="3752" y="7915"/>
                    <a:pt x="3737" y="7884"/>
                  </a:cubicBezTo>
                  <a:cubicBezTo>
                    <a:pt x="3713" y="7829"/>
                    <a:pt x="3650" y="7805"/>
                    <a:pt x="3674" y="7727"/>
                  </a:cubicBezTo>
                  <a:cubicBezTo>
                    <a:pt x="3705" y="7609"/>
                    <a:pt x="3634" y="7562"/>
                    <a:pt x="3524" y="7554"/>
                  </a:cubicBezTo>
                  <a:cubicBezTo>
                    <a:pt x="3469" y="7554"/>
                    <a:pt x="3398" y="7554"/>
                    <a:pt x="3414" y="7475"/>
                  </a:cubicBezTo>
                  <a:cubicBezTo>
                    <a:pt x="3435" y="7391"/>
                    <a:pt x="3411" y="7374"/>
                    <a:pt x="3371" y="7374"/>
                  </a:cubicBezTo>
                  <a:cubicBezTo>
                    <a:pt x="3351" y="7374"/>
                    <a:pt x="3328" y="7378"/>
                    <a:pt x="3304" y="7381"/>
                  </a:cubicBezTo>
                  <a:cubicBezTo>
                    <a:pt x="3295" y="7382"/>
                    <a:pt x="3286" y="7382"/>
                    <a:pt x="3277" y="7382"/>
                  </a:cubicBezTo>
                  <a:cubicBezTo>
                    <a:pt x="3208" y="7382"/>
                    <a:pt x="3123" y="7355"/>
                    <a:pt x="3123" y="7286"/>
                  </a:cubicBezTo>
                  <a:cubicBezTo>
                    <a:pt x="3131" y="7192"/>
                    <a:pt x="3060" y="7129"/>
                    <a:pt x="3084" y="7042"/>
                  </a:cubicBezTo>
                  <a:cubicBezTo>
                    <a:pt x="3115" y="6964"/>
                    <a:pt x="3060" y="6869"/>
                    <a:pt x="2974" y="6862"/>
                  </a:cubicBezTo>
                  <a:cubicBezTo>
                    <a:pt x="2879" y="6830"/>
                    <a:pt x="2871" y="6775"/>
                    <a:pt x="2926" y="6704"/>
                  </a:cubicBezTo>
                  <a:cubicBezTo>
                    <a:pt x="2950" y="6681"/>
                    <a:pt x="2966" y="6657"/>
                    <a:pt x="2974" y="6626"/>
                  </a:cubicBezTo>
                  <a:cubicBezTo>
                    <a:pt x="2974" y="6586"/>
                    <a:pt x="2966" y="6555"/>
                    <a:pt x="2950" y="6523"/>
                  </a:cubicBezTo>
                  <a:cubicBezTo>
                    <a:pt x="2937" y="6507"/>
                    <a:pt x="2923" y="6502"/>
                    <a:pt x="2909" y="6502"/>
                  </a:cubicBezTo>
                  <a:cubicBezTo>
                    <a:pt x="2887" y="6502"/>
                    <a:pt x="2863" y="6514"/>
                    <a:pt x="2840" y="6523"/>
                  </a:cubicBezTo>
                  <a:cubicBezTo>
                    <a:pt x="2789" y="6531"/>
                    <a:pt x="2752" y="6604"/>
                    <a:pt x="2686" y="6604"/>
                  </a:cubicBezTo>
                  <a:cubicBezTo>
                    <a:pt x="2680" y="6604"/>
                    <a:pt x="2673" y="6603"/>
                    <a:pt x="2667" y="6602"/>
                  </a:cubicBezTo>
                  <a:cubicBezTo>
                    <a:pt x="2667" y="6492"/>
                    <a:pt x="2730" y="6460"/>
                    <a:pt x="2808" y="6437"/>
                  </a:cubicBezTo>
                  <a:cubicBezTo>
                    <a:pt x="2848" y="6421"/>
                    <a:pt x="2879" y="6397"/>
                    <a:pt x="2864" y="6350"/>
                  </a:cubicBezTo>
                  <a:cubicBezTo>
                    <a:pt x="2848" y="6311"/>
                    <a:pt x="2816" y="6287"/>
                    <a:pt x="2777" y="6287"/>
                  </a:cubicBezTo>
                  <a:cubicBezTo>
                    <a:pt x="2747" y="6298"/>
                    <a:pt x="2718" y="6303"/>
                    <a:pt x="2689" y="6303"/>
                  </a:cubicBezTo>
                  <a:cubicBezTo>
                    <a:pt x="2634" y="6303"/>
                    <a:pt x="2582" y="6284"/>
                    <a:pt x="2541" y="6248"/>
                  </a:cubicBezTo>
                  <a:cubicBezTo>
                    <a:pt x="2455" y="6169"/>
                    <a:pt x="2486" y="6083"/>
                    <a:pt x="2549" y="6004"/>
                  </a:cubicBezTo>
                  <a:cubicBezTo>
                    <a:pt x="2462" y="5933"/>
                    <a:pt x="2415" y="5815"/>
                    <a:pt x="2439" y="5705"/>
                  </a:cubicBezTo>
                  <a:cubicBezTo>
                    <a:pt x="2439" y="5705"/>
                    <a:pt x="2344" y="5705"/>
                    <a:pt x="2337" y="5682"/>
                  </a:cubicBezTo>
                  <a:cubicBezTo>
                    <a:pt x="2266" y="5517"/>
                    <a:pt x="2132" y="5391"/>
                    <a:pt x="1967" y="5328"/>
                  </a:cubicBezTo>
                  <a:cubicBezTo>
                    <a:pt x="1945" y="5321"/>
                    <a:pt x="1930" y="5247"/>
                    <a:pt x="1891" y="5247"/>
                  </a:cubicBezTo>
                  <a:cubicBezTo>
                    <a:pt x="1888" y="5247"/>
                    <a:pt x="1884" y="5248"/>
                    <a:pt x="1880" y="5249"/>
                  </a:cubicBezTo>
                  <a:cubicBezTo>
                    <a:pt x="1856" y="5259"/>
                    <a:pt x="1840" y="5264"/>
                    <a:pt x="1828" y="5264"/>
                  </a:cubicBezTo>
                  <a:cubicBezTo>
                    <a:pt x="1788" y="5264"/>
                    <a:pt x="1816" y="5209"/>
                    <a:pt x="1810" y="5178"/>
                  </a:cubicBezTo>
                  <a:cubicBezTo>
                    <a:pt x="1770" y="5055"/>
                    <a:pt x="1756" y="5009"/>
                    <a:pt x="1708" y="5009"/>
                  </a:cubicBezTo>
                  <a:cubicBezTo>
                    <a:pt x="1679" y="5009"/>
                    <a:pt x="1639" y="5026"/>
                    <a:pt x="1574" y="5053"/>
                  </a:cubicBezTo>
                  <a:cubicBezTo>
                    <a:pt x="1566" y="5053"/>
                    <a:pt x="1550" y="5045"/>
                    <a:pt x="1526" y="5029"/>
                  </a:cubicBezTo>
                  <a:cubicBezTo>
                    <a:pt x="1519" y="4942"/>
                    <a:pt x="1581" y="4872"/>
                    <a:pt x="1668" y="4864"/>
                  </a:cubicBezTo>
                  <a:cubicBezTo>
                    <a:pt x="1699" y="4864"/>
                    <a:pt x="1739" y="4856"/>
                    <a:pt x="1731" y="4817"/>
                  </a:cubicBezTo>
                  <a:cubicBezTo>
                    <a:pt x="1723" y="4777"/>
                    <a:pt x="1715" y="4738"/>
                    <a:pt x="1668" y="4722"/>
                  </a:cubicBezTo>
                  <a:cubicBezTo>
                    <a:pt x="1664" y="4721"/>
                    <a:pt x="1660" y="4721"/>
                    <a:pt x="1655" y="4721"/>
                  </a:cubicBezTo>
                  <a:cubicBezTo>
                    <a:pt x="1637" y="4721"/>
                    <a:pt x="1614" y="4725"/>
                    <a:pt x="1591" y="4725"/>
                  </a:cubicBezTo>
                  <a:cubicBezTo>
                    <a:pt x="1558" y="4725"/>
                    <a:pt x="1524" y="4717"/>
                    <a:pt x="1503" y="4675"/>
                  </a:cubicBezTo>
                  <a:cubicBezTo>
                    <a:pt x="1492" y="4637"/>
                    <a:pt x="1451" y="4614"/>
                    <a:pt x="1408" y="4614"/>
                  </a:cubicBezTo>
                  <a:cubicBezTo>
                    <a:pt x="1389" y="4614"/>
                    <a:pt x="1370" y="4618"/>
                    <a:pt x="1353" y="4628"/>
                  </a:cubicBezTo>
                  <a:cubicBezTo>
                    <a:pt x="1341" y="4637"/>
                    <a:pt x="1326" y="4642"/>
                    <a:pt x="1311" y="4642"/>
                  </a:cubicBezTo>
                  <a:cubicBezTo>
                    <a:pt x="1288" y="4642"/>
                    <a:pt x="1265" y="4631"/>
                    <a:pt x="1251" y="4612"/>
                  </a:cubicBezTo>
                  <a:cubicBezTo>
                    <a:pt x="1203" y="4564"/>
                    <a:pt x="1138" y="4538"/>
                    <a:pt x="1071" y="4538"/>
                  </a:cubicBezTo>
                  <a:cubicBezTo>
                    <a:pt x="1039" y="4538"/>
                    <a:pt x="1007" y="4544"/>
                    <a:pt x="976" y="4557"/>
                  </a:cubicBezTo>
                  <a:cubicBezTo>
                    <a:pt x="963" y="4561"/>
                    <a:pt x="952" y="4563"/>
                    <a:pt x="942" y="4563"/>
                  </a:cubicBezTo>
                  <a:cubicBezTo>
                    <a:pt x="895" y="4563"/>
                    <a:pt x="874" y="4522"/>
                    <a:pt x="874" y="4471"/>
                  </a:cubicBezTo>
                  <a:cubicBezTo>
                    <a:pt x="874" y="4431"/>
                    <a:pt x="874" y="4392"/>
                    <a:pt x="866" y="4360"/>
                  </a:cubicBezTo>
                  <a:cubicBezTo>
                    <a:pt x="850" y="4282"/>
                    <a:pt x="835" y="4253"/>
                    <a:pt x="790" y="4253"/>
                  </a:cubicBezTo>
                  <a:cubicBezTo>
                    <a:pt x="766" y="4253"/>
                    <a:pt x="735" y="4261"/>
                    <a:pt x="693" y="4274"/>
                  </a:cubicBezTo>
                  <a:cubicBezTo>
                    <a:pt x="598" y="4305"/>
                    <a:pt x="512" y="4353"/>
                    <a:pt x="441" y="4415"/>
                  </a:cubicBezTo>
                  <a:cubicBezTo>
                    <a:pt x="365" y="4483"/>
                    <a:pt x="283" y="4573"/>
                    <a:pt x="165" y="4573"/>
                  </a:cubicBezTo>
                  <a:cubicBezTo>
                    <a:pt x="160" y="4573"/>
                    <a:pt x="155" y="4573"/>
                    <a:pt x="150" y="4573"/>
                  </a:cubicBezTo>
                  <a:cubicBezTo>
                    <a:pt x="16" y="4573"/>
                    <a:pt x="1" y="4644"/>
                    <a:pt x="40" y="4738"/>
                  </a:cubicBezTo>
                  <a:cubicBezTo>
                    <a:pt x="64" y="4809"/>
                    <a:pt x="56" y="4895"/>
                    <a:pt x="134" y="4935"/>
                  </a:cubicBezTo>
                  <a:cubicBezTo>
                    <a:pt x="189" y="4958"/>
                    <a:pt x="181" y="5005"/>
                    <a:pt x="174" y="5053"/>
                  </a:cubicBezTo>
                  <a:cubicBezTo>
                    <a:pt x="150" y="5147"/>
                    <a:pt x="205" y="5249"/>
                    <a:pt x="307" y="5281"/>
                  </a:cubicBezTo>
                  <a:cubicBezTo>
                    <a:pt x="362" y="5304"/>
                    <a:pt x="433" y="5344"/>
                    <a:pt x="394" y="5422"/>
                  </a:cubicBezTo>
                  <a:cubicBezTo>
                    <a:pt x="323" y="5540"/>
                    <a:pt x="402" y="5635"/>
                    <a:pt x="465" y="5713"/>
                  </a:cubicBezTo>
                  <a:cubicBezTo>
                    <a:pt x="653" y="5949"/>
                    <a:pt x="669" y="6264"/>
                    <a:pt x="858" y="6500"/>
                  </a:cubicBezTo>
                  <a:cubicBezTo>
                    <a:pt x="866" y="6508"/>
                    <a:pt x="866" y="6515"/>
                    <a:pt x="866" y="6523"/>
                  </a:cubicBezTo>
                  <a:cubicBezTo>
                    <a:pt x="826" y="6665"/>
                    <a:pt x="944" y="6720"/>
                    <a:pt x="1031" y="6799"/>
                  </a:cubicBezTo>
                  <a:cubicBezTo>
                    <a:pt x="1078" y="6846"/>
                    <a:pt x="1173" y="6869"/>
                    <a:pt x="1188" y="6956"/>
                  </a:cubicBezTo>
                  <a:cubicBezTo>
                    <a:pt x="1212" y="7074"/>
                    <a:pt x="1298" y="7168"/>
                    <a:pt x="1416" y="7215"/>
                  </a:cubicBezTo>
                  <a:cubicBezTo>
                    <a:pt x="1479" y="7239"/>
                    <a:pt x="1519" y="7302"/>
                    <a:pt x="1511" y="7365"/>
                  </a:cubicBezTo>
                  <a:cubicBezTo>
                    <a:pt x="1542" y="7664"/>
                    <a:pt x="1747" y="7868"/>
                    <a:pt x="1888" y="8104"/>
                  </a:cubicBezTo>
                  <a:cubicBezTo>
                    <a:pt x="1895" y="8118"/>
                    <a:pt x="1906" y="8121"/>
                    <a:pt x="1919" y="8121"/>
                  </a:cubicBezTo>
                  <a:cubicBezTo>
                    <a:pt x="1932" y="8121"/>
                    <a:pt x="1946" y="8118"/>
                    <a:pt x="1959" y="8118"/>
                  </a:cubicBezTo>
                  <a:cubicBezTo>
                    <a:pt x="1964" y="8118"/>
                    <a:pt x="1970" y="8119"/>
                    <a:pt x="1975" y="8120"/>
                  </a:cubicBezTo>
                  <a:cubicBezTo>
                    <a:pt x="2046" y="8144"/>
                    <a:pt x="2156" y="8144"/>
                    <a:pt x="2053" y="8269"/>
                  </a:cubicBezTo>
                  <a:cubicBezTo>
                    <a:pt x="2030" y="8309"/>
                    <a:pt x="2085" y="8332"/>
                    <a:pt x="2116" y="8356"/>
                  </a:cubicBezTo>
                  <a:cubicBezTo>
                    <a:pt x="2195" y="8427"/>
                    <a:pt x="2266" y="8497"/>
                    <a:pt x="2337" y="8584"/>
                  </a:cubicBezTo>
                  <a:cubicBezTo>
                    <a:pt x="2423" y="8670"/>
                    <a:pt x="2455" y="8788"/>
                    <a:pt x="2533" y="8883"/>
                  </a:cubicBezTo>
                  <a:cubicBezTo>
                    <a:pt x="2816" y="9190"/>
                    <a:pt x="3076" y="9520"/>
                    <a:pt x="3390" y="9795"/>
                  </a:cubicBezTo>
                  <a:cubicBezTo>
                    <a:pt x="3453" y="9842"/>
                    <a:pt x="3524" y="9890"/>
                    <a:pt x="3587" y="9953"/>
                  </a:cubicBezTo>
                  <a:cubicBezTo>
                    <a:pt x="3792" y="10181"/>
                    <a:pt x="4028" y="10377"/>
                    <a:pt x="4303" y="10535"/>
                  </a:cubicBezTo>
                  <a:cubicBezTo>
                    <a:pt x="4507" y="10653"/>
                    <a:pt x="4735" y="10739"/>
                    <a:pt x="4924" y="10904"/>
                  </a:cubicBezTo>
                  <a:cubicBezTo>
                    <a:pt x="5050" y="11030"/>
                    <a:pt x="5223" y="11117"/>
                    <a:pt x="5404" y="11132"/>
                  </a:cubicBezTo>
                  <a:cubicBezTo>
                    <a:pt x="5428" y="11140"/>
                    <a:pt x="5451" y="11148"/>
                    <a:pt x="5459" y="11164"/>
                  </a:cubicBezTo>
                  <a:cubicBezTo>
                    <a:pt x="5483" y="11225"/>
                    <a:pt x="5518" y="11244"/>
                    <a:pt x="5559" y="11244"/>
                  </a:cubicBezTo>
                  <a:cubicBezTo>
                    <a:pt x="5587" y="11244"/>
                    <a:pt x="5617" y="11236"/>
                    <a:pt x="5648" y="11227"/>
                  </a:cubicBezTo>
                  <a:cubicBezTo>
                    <a:pt x="5758" y="11195"/>
                    <a:pt x="5679" y="11101"/>
                    <a:pt x="5703" y="11046"/>
                  </a:cubicBezTo>
                  <a:lnTo>
                    <a:pt x="5703" y="11046"/>
                  </a:lnTo>
                  <a:cubicBezTo>
                    <a:pt x="5726" y="11054"/>
                    <a:pt x="5742" y="11054"/>
                    <a:pt x="5750" y="11062"/>
                  </a:cubicBezTo>
                  <a:cubicBezTo>
                    <a:pt x="5785" y="11102"/>
                    <a:pt x="5811" y="11142"/>
                    <a:pt x="5856" y="11142"/>
                  </a:cubicBezTo>
                  <a:cubicBezTo>
                    <a:pt x="5873" y="11142"/>
                    <a:pt x="5892" y="11137"/>
                    <a:pt x="5915" y="11124"/>
                  </a:cubicBezTo>
                  <a:cubicBezTo>
                    <a:pt x="5994" y="11093"/>
                    <a:pt x="6033" y="11022"/>
                    <a:pt x="6017" y="10944"/>
                  </a:cubicBezTo>
                  <a:cubicBezTo>
                    <a:pt x="6002" y="10802"/>
                    <a:pt x="5970" y="10668"/>
                    <a:pt x="5915" y="10535"/>
                  </a:cubicBezTo>
                  <a:cubicBezTo>
                    <a:pt x="5892" y="10409"/>
                    <a:pt x="5781" y="10306"/>
                    <a:pt x="5648" y="10306"/>
                  </a:cubicBezTo>
                  <a:cubicBezTo>
                    <a:pt x="5624" y="10306"/>
                    <a:pt x="5577" y="10306"/>
                    <a:pt x="5601" y="10259"/>
                  </a:cubicBezTo>
                  <a:cubicBezTo>
                    <a:pt x="5671" y="10110"/>
                    <a:pt x="5483" y="10070"/>
                    <a:pt x="5475" y="9953"/>
                  </a:cubicBezTo>
                  <a:cubicBezTo>
                    <a:pt x="5475" y="9938"/>
                    <a:pt x="5462" y="9931"/>
                    <a:pt x="5445" y="9931"/>
                  </a:cubicBezTo>
                  <a:cubicBezTo>
                    <a:pt x="5425" y="9931"/>
                    <a:pt x="5398" y="9942"/>
                    <a:pt x="5380" y="9968"/>
                  </a:cubicBezTo>
                  <a:cubicBezTo>
                    <a:pt x="5367" y="9981"/>
                    <a:pt x="5398" y="10039"/>
                    <a:pt x="5363" y="10039"/>
                  </a:cubicBezTo>
                  <a:cubicBezTo>
                    <a:pt x="5356" y="10039"/>
                    <a:pt x="5346" y="10036"/>
                    <a:pt x="5333" y="10031"/>
                  </a:cubicBezTo>
                  <a:cubicBezTo>
                    <a:pt x="5310" y="10015"/>
                    <a:pt x="5278" y="9984"/>
                    <a:pt x="5294" y="9953"/>
                  </a:cubicBezTo>
                  <a:cubicBezTo>
                    <a:pt x="5333" y="9887"/>
                    <a:pt x="5329" y="9854"/>
                    <a:pt x="5272" y="9854"/>
                  </a:cubicBezTo>
                  <a:cubicBezTo>
                    <a:pt x="5260" y="9854"/>
                    <a:pt x="5247" y="9856"/>
                    <a:pt x="5231" y="9858"/>
                  </a:cubicBezTo>
                  <a:cubicBezTo>
                    <a:pt x="5227" y="9858"/>
                    <a:pt x="5224" y="9859"/>
                    <a:pt x="5220" y="9859"/>
                  </a:cubicBezTo>
                  <a:cubicBezTo>
                    <a:pt x="5134" y="9859"/>
                    <a:pt x="5103" y="9770"/>
                    <a:pt x="5042" y="9740"/>
                  </a:cubicBezTo>
                  <a:cubicBezTo>
                    <a:pt x="4979" y="9701"/>
                    <a:pt x="5026" y="9646"/>
                    <a:pt x="5042" y="9599"/>
                  </a:cubicBezTo>
                  <a:cubicBezTo>
                    <a:pt x="5058" y="9583"/>
                    <a:pt x="5042" y="9551"/>
                    <a:pt x="5019" y="9544"/>
                  </a:cubicBezTo>
                  <a:cubicBezTo>
                    <a:pt x="4938" y="9503"/>
                    <a:pt x="4862" y="9429"/>
                    <a:pt x="4768" y="9429"/>
                  </a:cubicBezTo>
                  <a:cubicBezTo>
                    <a:pt x="4734" y="9429"/>
                    <a:pt x="4697" y="9439"/>
                    <a:pt x="4657" y="9465"/>
                  </a:cubicBezTo>
                  <a:cubicBezTo>
                    <a:pt x="4657" y="9386"/>
                    <a:pt x="4594" y="9315"/>
                    <a:pt x="4633" y="9245"/>
                  </a:cubicBezTo>
                  <a:cubicBezTo>
                    <a:pt x="4636" y="9244"/>
                    <a:pt x="4639" y="9244"/>
                    <a:pt x="4642" y="9244"/>
                  </a:cubicBezTo>
                  <a:cubicBezTo>
                    <a:pt x="4693" y="9244"/>
                    <a:pt x="4668" y="9315"/>
                    <a:pt x="4735" y="9315"/>
                  </a:cubicBezTo>
                  <a:cubicBezTo>
                    <a:pt x="4775" y="9174"/>
                    <a:pt x="4885" y="9072"/>
                    <a:pt x="5026" y="9048"/>
                  </a:cubicBezTo>
                  <a:cubicBezTo>
                    <a:pt x="5089" y="9040"/>
                    <a:pt x="5121" y="8969"/>
                    <a:pt x="5152" y="8914"/>
                  </a:cubicBezTo>
                  <a:cubicBezTo>
                    <a:pt x="5199" y="8828"/>
                    <a:pt x="5247" y="8749"/>
                    <a:pt x="5294" y="8663"/>
                  </a:cubicBezTo>
                  <a:cubicBezTo>
                    <a:pt x="5373" y="8505"/>
                    <a:pt x="5506" y="8482"/>
                    <a:pt x="5656" y="8474"/>
                  </a:cubicBezTo>
                  <a:cubicBezTo>
                    <a:pt x="5719" y="8474"/>
                    <a:pt x="5758" y="8497"/>
                    <a:pt x="5758" y="8545"/>
                  </a:cubicBezTo>
                  <a:cubicBezTo>
                    <a:pt x="5750" y="8710"/>
                    <a:pt x="5915" y="8726"/>
                    <a:pt x="5994" y="8812"/>
                  </a:cubicBezTo>
                  <a:cubicBezTo>
                    <a:pt x="6041" y="8859"/>
                    <a:pt x="6238" y="8796"/>
                    <a:pt x="6120" y="8977"/>
                  </a:cubicBezTo>
                  <a:cubicBezTo>
                    <a:pt x="6112" y="8993"/>
                    <a:pt x="6135" y="9017"/>
                    <a:pt x="6159" y="9017"/>
                  </a:cubicBezTo>
                  <a:cubicBezTo>
                    <a:pt x="6167" y="9015"/>
                    <a:pt x="6175" y="9014"/>
                    <a:pt x="6182" y="9014"/>
                  </a:cubicBezTo>
                  <a:cubicBezTo>
                    <a:pt x="6246" y="9014"/>
                    <a:pt x="6249" y="9075"/>
                    <a:pt x="6285" y="9111"/>
                  </a:cubicBezTo>
                  <a:cubicBezTo>
                    <a:pt x="6364" y="9190"/>
                    <a:pt x="6379" y="9355"/>
                    <a:pt x="6458" y="9370"/>
                  </a:cubicBezTo>
                  <a:cubicBezTo>
                    <a:pt x="6577" y="9384"/>
                    <a:pt x="6635" y="9537"/>
                    <a:pt x="6755" y="9537"/>
                  </a:cubicBezTo>
                  <a:cubicBezTo>
                    <a:pt x="6777" y="9537"/>
                    <a:pt x="6801" y="9532"/>
                    <a:pt x="6828" y="9520"/>
                  </a:cubicBezTo>
                  <a:cubicBezTo>
                    <a:pt x="6831" y="9519"/>
                    <a:pt x="6834" y="9518"/>
                    <a:pt x="6837" y="9518"/>
                  </a:cubicBezTo>
                  <a:cubicBezTo>
                    <a:pt x="6857" y="9518"/>
                    <a:pt x="6874" y="9539"/>
                    <a:pt x="6867" y="9559"/>
                  </a:cubicBezTo>
                  <a:cubicBezTo>
                    <a:pt x="6843" y="9701"/>
                    <a:pt x="6953" y="9701"/>
                    <a:pt x="7040" y="9724"/>
                  </a:cubicBezTo>
                  <a:cubicBezTo>
                    <a:pt x="7095" y="9740"/>
                    <a:pt x="7174" y="9748"/>
                    <a:pt x="7182" y="9827"/>
                  </a:cubicBezTo>
                  <a:cubicBezTo>
                    <a:pt x="7189" y="10000"/>
                    <a:pt x="7362" y="10063"/>
                    <a:pt x="7425" y="10204"/>
                  </a:cubicBezTo>
                  <a:cubicBezTo>
                    <a:pt x="7452" y="10275"/>
                    <a:pt x="7521" y="10319"/>
                    <a:pt x="7592" y="10319"/>
                  </a:cubicBezTo>
                  <a:cubicBezTo>
                    <a:pt x="7623" y="10319"/>
                    <a:pt x="7656" y="10310"/>
                    <a:pt x="7685" y="10291"/>
                  </a:cubicBezTo>
                  <a:lnTo>
                    <a:pt x="7685" y="10291"/>
                  </a:lnTo>
                  <a:cubicBezTo>
                    <a:pt x="7614" y="10472"/>
                    <a:pt x="7606" y="10511"/>
                    <a:pt x="7669" y="10535"/>
                  </a:cubicBezTo>
                  <a:cubicBezTo>
                    <a:pt x="7842" y="10582"/>
                    <a:pt x="7905" y="10723"/>
                    <a:pt x="7968" y="10865"/>
                  </a:cubicBezTo>
                  <a:cubicBezTo>
                    <a:pt x="7992" y="10912"/>
                    <a:pt x="8023" y="10944"/>
                    <a:pt x="8062" y="10967"/>
                  </a:cubicBezTo>
                  <a:cubicBezTo>
                    <a:pt x="8220" y="11054"/>
                    <a:pt x="8322" y="11203"/>
                    <a:pt x="8479" y="11290"/>
                  </a:cubicBezTo>
                  <a:cubicBezTo>
                    <a:pt x="8574" y="11337"/>
                    <a:pt x="8574" y="11415"/>
                    <a:pt x="8526" y="11494"/>
                  </a:cubicBezTo>
                  <a:cubicBezTo>
                    <a:pt x="8479" y="11573"/>
                    <a:pt x="8416" y="11644"/>
                    <a:pt x="8346" y="11699"/>
                  </a:cubicBezTo>
                  <a:cubicBezTo>
                    <a:pt x="8275" y="11754"/>
                    <a:pt x="8220" y="11809"/>
                    <a:pt x="8173" y="11887"/>
                  </a:cubicBezTo>
                  <a:cubicBezTo>
                    <a:pt x="8070" y="12037"/>
                    <a:pt x="7937" y="12163"/>
                    <a:pt x="7771" y="12249"/>
                  </a:cubicBezTo>
                  <a:cubicBezTo>
                    <a:pt x="7653" y="12320"/>
                    <a:pt x="7504" y="12367"/>
                    <a:pt x="7441" y="12509"/>
                  </a:cubicBezTo>
                  <a:cubicBezTo>
                    <a:pt x="7378" y="12666"/>
                    <a:pt x="7237" y="12784"/>
                    <a:pt x="7071" y="12823"/>
                  </a:cubicBezTo>
                  <a:cubicBezTo>
                    <a:pt x="7032" y="12831"/>
                    <a:pt x="7001" y="12847"/>
                    <a:pt x="6969" y="12870"/>
                  </a:cubicBezTo>
                  <a:cubicBezTo>
                    <a:pt x="6914" y="12910"/>
                    <a:pt x="6843" y="12941"/>
                    <a:pt x="6835" y="13020"/>
                  </a:cubicBezTo>
                  <a:cubicBezTo>
                    <a:pt x="6835" y="13044"/>
                    <a:pt x="6851" y="13059"/>
                    <a:pt x="6875" y="13067"/>
                  </a:cubicBezTo>
                  <a:cubicBezTo>
                    <a:pt x="6884" y="13069"/>
                    <a:pt x="6892" y="13069"/>
                    <a:pt x="6900" y="13069"/>
                  </a:cubicBezTo>
                  <a:cubicBezTo>
                    <a:pt x="6977" y="13069"/>
                    <a:pt x="7012" y="13006"/>
                    <a:pt x="7048" y="12949"/>
                  </a:cubicBezTo>
                  <a:cubicBezTo>
                    <a:pt x="7104" y="13021"/>
                    <a:pt x="7124" y="13049"/>
                    <a:pt x="7157" y="13049"/>
                  </a:cubicBezTo>
                  <a:cubicBezTo>
                    <a:pt x="7175" y="13049"/>
                    <a:pt x="7196" y="13041"/>
                    <a:pt x="7229" y="13028"/>
                  </a:cubicBezTo>
                  <a:cubicBezTo>
                    <a:pt x="7254" y="13015"/>
                    <a:pt x="7276" y="13009"/>
                    <a:pt x="7294" y="13009"/>
                  </a:cubicBezTo>
                  <a:cubicBezTo>
                    <a:pt x="7331" y="13009"/>
                    <a:pt x="7354" y="13035"/>
                    <a:pt x="7370" y="13083"/>
                  </a:cubicBezTo>
                  <a:cubicBezTo>
                    <a:pt x="7378" y="13114"/>
                    <a:pt x="7378" y="13177"/>
                    <a:pt x="7417" y="13177"/>
                  </a:cubicBezTo>
                  <a:cubicBezTo>
                    <a:pt x="7630" y="13201"/>
                    <a:pt x="7535" y="13366"/>
                    <a:pt x="7559" y="13476"/>
                  </a:cubicBezTo>
                  <a:cubicBezTo>
                    <a:pt x="7567" y="13500"/>
                    <a:pt x="7567" y="13523"/>
                    <a:pt x="7598" y="13531"/>
                  </a:cubicBezTo>
                  <a:cubicBezTo>
                    <a:pt x="7638" y="13531"/>
                    <a:pt x="7622" y="13460"/>
                    <a:pt x="7685" y="13453"/>
                  </a:cubicBezTo>
                  <a:cubicBezTo>
                    <a:pt x="7732" y="13586"/>
                    <a:pt x="7842" y="13688"/>
                    <a:pt x="7968" y="13744"/>
                  </a:cubicBezTo>
                  <a:cubicBezTo>
                    <a:pt x="8109" y="13811"/>
                    <a:pt x="8234" y="13936"/>
                    <a:pt x="8390" y="13936"/>
                  </a:cubicBezTo>
                  <a:cubicBezTo>
                    <a:pt x="8416" y="13936"/>
                    <a:pt x="8443" y="13932"/>
                    <a:pt x="8471" y="13924"/>
                  </a:cubicBezTo>
                  <a:cubicBezTo>
                    <a:pt x="8492" y="13919"/>
                    <a:pt x="8512" y="13917"/>
                    <a:pt x="8533" y="13917"/>
                  </a:cubicBezTo>
                  <a:cubicBezTo>
                    <a:pt x="8605" y="13917"/>
                    <a:pt x="8674" y="13949"/>
                    <a:pt x="8723" y="14011"/>
                  </a:cubicBezTo>
                  <a:cubicBezTo>
                    <a:pt x="8794" y="14121"/>
                    <a:pt x="8920" y="14184"/>
                    <a:pt x="9046" y="14184"/>
                  </a:cubicBezTo>
                  <a:cubicBezTo>
                    <a:pt x="9140" y="14184"/>
                    <a:pt x="9211" y="14231"/>
                    <a:pt x="9156" y="14349"/>
                  </a:cubicBezTo>
                  <a:cubicBezTo>
                    <a:pt x="9140" y="14373"/>
                    <a:pt x="9140" y="14404"/>
                    <a:pt x="9171" y="14428"/>
                  </a:cubicBezTo>
                  <a:lnTo>
                    <a:pt x="9219" y="14428"/>
                  </a:lnTo>
                  <a:cubicBezTo>
                    <a:pt x="9243" y="14415"/>
                    <a:pt x="9263" y="14379"/>
                    <a:pt x="9293" y="14379"/>
                  </a:cubicBezTo>
                  <a:cubicBezTo>
                    <a:pt x="9302" y="14379"/>
                    <a:pt x="9311" y="14382"/>
                    <a:pt x="9321" y="14388"/>
                  </a:cubicBezTo>
                  <a:cubicBezTo>
                    <a:pt x="9360" y="14412"/>
                    <a:pt x="9344" y="14459"/>
                    <a:pt x="9321" y="14499"/>
                  </a:cubicBezTo>
                  <a:cubicBezTo>
                    <a:pt x="9289" y="14538"/>
                    <a:pt x="9305" y="14601"/>
                    <a:pt x="9352" y="14601"/>
                  </a:cubicBezTo>
                  <a:cubicBezTo>
                    <a:pt x="9413" y="14613"/>
                    <a:pt x="9473" y="14653"/>
                    <a:pt x="9534" y="14653"/>
                  </a:cubicBezTo>
                  <a:cubicBezTo>
                    <a:pt x="9552" y="14653"/>
                    <a:pt x="9570" y="14649"/>
                    <a:pt x="9588" y="14640"/>
                  </a:cubicBezTo>
                  <a:cubicBezTo>
                    <a:pt x="9614" y="14627"/>
                    <a:pt x="9634" y="14621"/>
                    <a:pt x="9648" y="14621"/>
                  </a:cubicBezTo>
                  <a:cubicBezTo>
                    <a:pt x="9678" y="14621"/>
                    <a:pt x="9685" y="14647"/>
                    <a:pt x="9675" y="14695"/>
                  </a:cubicBezTo>
                  <a:cubicBezTo>
                    <a:pt x="9667" y="14735"/>
                    <a:pt x="9604" y="14782"/>
                    <a:pt x="9675" y="14813"/>
                  </a:cubicBezTo>
                  <a:cubicBezTo>
                    <a:pt x="9686" y="14819"/>
                    <a:pt x="9698" y="14821"/>
                    <a:pt x="9710" y="14821"/>
                  </a:cubicBezTo>
                  <a:cubicBezTo>
                    <a:pt x="9749" y="14821"/>
                    <a:pt x="9790" y="14794"/>
                    <a:pt x="9808" y="14758"/>
                  </a:cubicBezTo>
                  <a:cubicBezTo>
                    <a:pt x="9830" y="14723"/>
                    <a:pt x="9838" y="14669"/>
                    <a:pt x="9884" y="14669"/>
                  </a:cubicBezTo>
                  <a:cubicBezTo>
                    <a:pt x="9890" y="14669"/>
                    <a:pt x="9896" y="14670"/>
                    <a:pt x="9903" y="14672"/>
                  </a:cubicBezTo>
                  <a:cubicBezTo>
                    <a:pt x="9929" y="14677"/>
                    <a:pt x="9954" y="14679"/>
                    <a:pt x="9979" y="14679"/>
                  </a:cubicBezTo>
                  <a:cubicBezTo>
                    <a:pt x="10105" y="14679"/>
                    <a:pt x="10220" y="14622"/>
                    <a:pt x="10351" y="14609"/>
                  </a:cubicBezTo>
                  <a:lnTo>
                    <a:pt x="10351" y="14609"/>
                  </a:lnTo>
                  <a:cubicBezTo>
                    <a:pt x="10265" y="14672"/>
                    <a:pt x="10186" y="14727"/>
                    <a:pt x="10217" y="14853"/>
                  </a:cubicBezTo>
                  <a:cubicBezTo>
                    <a:pt x="10224" y="14892"/>
                    <a:pt x="10203" y="14910"/>
                    <a:pt x="10168" y="14910"/>
                  </a:cubicBezTo>
                  <a:cubicBezTo>
                    <a:pt x="10162" y="14910"/>
                    <a:pt x="10154" y="14909"/>
                    <a:pt x="10147" y="14908"/>
                  </a:cubicBezTo>
                  <a:cubicBezTo>
                    <a:pt x="10127" y="14901"/>
                    <a:pt x="10106" y="14894"/>
                    <a:pt x="10088" y="14894"/>
                  </a:cubicBezTo>
                  <a:cubicBezTo>
                    <a:pt x="10064" y="14894"/>
                    <a:pt x="10042" y="14906"/>
                    <a:pt x="10029" y="14947"/>
                  </a:cubicBezTo>
                  <a:cubicBezTo>
                    <a:pt x="10076" y="15010"/>
                    <a:pt x="10115" y="15112"/>
                    <a:pt x="10178" y="15136"/>
                  </a:cubicBezTo>
                  <a:cubicBezTo>
                    <a:pt x="10293" y="15167"/>
                    <a:pt x="10412" y="15205"/>
                    <a:pt x="10530" y="15205"/>
                  </a:cubicBezTo>
                  <a:cubicBezTo>
                    <a:pt x="10622" y="15205"/>
                    <a:pt x="10713" y="15181"/>
                    <a:pt x="10799" y="15112"/>
                  </a:cubicBezTo>
                  <a:cubicBezTo>
                    <a:pt x="10858" y="15053"/>
                    <a:pt x="10933" y="15022"/>
                    <a:pt x="11016" y="15022"/>
                  </a:cubicBezTo>
                  <a:cubicBezTo>
                    <a:pt x="11033" y="15022"/>
                    <a:pt x="11050" y="15023"/>
                    <a:pt x="11067" y="15026"/>
                  </a:cubicBezTo>
                  <a:lnTo>
                    <a:pt x="10729" y="15262"/>
                  </a:lnTo>
                  <a:cubicBezTo>
                    <a:pt x="10939" y="15268"/>
                    <a:pt x="11050" y="15433"/>
                    <a:pt x="11227" y="15433"/>
                  </a:cubicBezTo>
                  <a:cubicBezTo>
                    <a:pt x="11256" y="15433"/>
                    <a:pt x="11286" y="15429"/>
                    <a:pt x="11319" y="15419"/>
                  </a:cubicBezTo>
                  <a:cubicBezTo>
                    <a:pt x="11373" y="15408"/>
                    <a:pt x="11426" y="15402"/>
                    <a:pt x="11479" y="15402"/>
                  </a:cubicBezTo>
                  <a:cubicBezTo>
                    <a:pt x="11540" y="15402"/>
                    <a:pt x="11601" y="15410"/>
                    <a:pt x="11665" y="15427"/>
                  </a:cubicBezTo>
                  <a:cubicBezTo>
                    <a:pt x="11709" y="15438"/>
                    <a:pt x="11753" y="15441"/>
                    <a:pt x="11799" y="15441"/>
                  </a:cubicBezTo>
                  <a:cubicBezTo>
                    <a:pt x="11867" y="15441"/>
                    <a:pt x="11935" y="15433"/>
                    <a:pt x="12003" y="15433"/>
                  </a:cubicBezTo>
                  <a:cubicBezTo>
                    <a:pt x="12082" y="15433"/>
                    <a:pt x="12159" y="15444"/>
                    <a:pt x="12231" y="15490"/>
                  </a:cubicBezTo>
                  <a:cubicBezTo>
                    <a:pt x="12243" y="15494"/>
                    <a:pt x="12255" y="15495"/>
                    <a:pt x="12265" y="15495"/>
                  </a:cubicBezTo>
                  <a:cubicBezTo>
                    <a:pt x="12276" y="15495"/>
                    <a:pt x="12286" y="15494"/>
                    <a:pt x="12294" y="15490"/>
                  </a:cubicBezTo>
                  <a:cubicBezTo>
                    <a:pt x="12335" y="15475"/>
                    <a:pt x="12379" y="15467"/>
                    <a:pt x="12423" y="15467"/>
                  </a:cubicBezTo>
                  <a:cubicBezTo>
                    <a:pt x="12472" y="15467"/>
                    <a:pt x="12520" y="15477"/>
                    <a:pt x="12561" y="15497"/>
                  </a:cubicBezTo>
                  <a:cubicBezTo>
                    <a:pt x="12581" y="15506"/>
                    <a:pt x="12599" y="15511"/>
                    <a:pt x="12615" y="15511"/>
                  </a:cubicBezTo>
                  <a:cubicBezTo>
                    <a:pt x="12655" y="15511"/>
                    <a:pt x="12679" y="15481"/>
                    <a:pt x="12679" y="15419"/>
                  </a:cubicBezTo>
                  <a:cubicBezTo>
                    <a:pt x="12679" y="15230"/>
                    <a:pt x="12789" y="15065"/>
                    <a:pt x="12955" y="14978"/>
                  </a:cubicBezTo>
                  <a:cubicBezTo>
                    <a:pt x="12962" y="14978"/>
                    <a:pt x="12962" y="14955"/>
                    <a:pt x="12962" y="14923"/>
                  </a:cubicBezTo>
                  <a:cubicBezTo>
                    <a:pt x="12711" y="14853"/>
                    <a:pt x="12624" y="14695"/>
                    <a:pt x="12561" y="14514"/>
                  </a:cubicBezTo>
                  <a:cubicBezTo>
                    <a:pt x="12561" y="14506"/>
                    <a:pt x="12561" y="14499"/>
                    <a:pt x="12553" y="14491"/>
                  </a:cubicBezTo>
                  <a:cubicBezTo>
                    <a:pt x="12548" y="14466"/>
                    <a:pt x="12525" y="14450"/>
                    <a:pt x="12502" y="14450"/>
                  </a:cubicBezTo>
                  <a:cubicBezTo>
                    <a:pt x="12488" y="14450"/>
                    <a:pt x="12476" y="14456"/>
                    <a:pt x="12467" y="14467"/>
                  </a:cubicBezTo>
                  <a:cubicBezTo>
                    <a:pt x="12428" y="14491"/>
                    <a:pt x="12396" y="14522"/>
                    <a:pt x="12365" y="14554"/>
                  </a:cubicBezTo>
                  <a:cubicBezTo>
                    <a:pt x="12348" y="14571"/>
                    <a:pt x="12324" y="14578"/>
                    <a:pt x="12300" y="14578"/>
                  </a:cubicBezTo>
                  <a:cubicBezTo>
                    <a:pt x="12279" y="14578"/>
                    <a:pt x="12257" y="14572"/>
                    <a:pt x="12239" y="14562"/>
                  </a:cubicBezTo>
                  <a:cubicBezTo>
                    <a:pt x="12192" y="14530"/>
                    <a:pt x="12152" y="14499"/>
                    <a:pt x="12176" y="14428"/>
                  </a:cubicBezTo>
                  <a:cubicBezTo>
                    <a:pt x="12192" y="14396"/>
                    <a:pt x="12223" y="14365"/>
                    <a:pt x="12199" y="14326"/>
                  </a:cubicBezTo>
                  <a:lnTo>
                    <a:pt x="12199" y="14326"/>
                  </a:lnTo>
                  <a:cubicBezTo>
                    <a:pt x="12194" y="14326"/>
                    <a:pt x="12189" y="14326"/>
                    <a:pt x="12184" y="14326"/>
                  </a:cubicBezTo>
                  <a:cubicBezTo>
                    <a:pt x="12009" y="14326"/>
                    <a:pt x="11858" y="14213"/>
                    <a:pt x="11680" y="14213"/>
                  </a:cubicBezTo>
                  <a:cubicBezTo>
                    <a:pt x="11664" y="14213"/>
                    <a:pt x="11649" y="14214"/>
                    <a:pt x="11633" y="14215"/>
                  </a:cubicBezTo>
                  <a:cubicBezTo>
                    <a:pt x="11610" y="14215"/>
                    <a:pt x="11586" y="14192"/>
                    <a:pt x="11578" y="14160"/>
                  </a:cubicBezTo>
                  <a:cubicBezTo>
                    <a:pt x="11507" y="14001"/>
                    <a:pt x="11468" y="13948"/>
                    <a:pt x="11356" y="13948"/>
                  </a:cubicBezTo>
                  <a:cubicBezTo>
                    <a:pt x="11319" y="13948"/>
                    <a:pt x="11273" y="13954"/>
                    <a:pt x="11216" y="13964"/>
                  </a:cubicBezTo>
                  <a:cubicBezTo>
                    <a:pt x="11248" y="13783"/>
                    <a:pt x="11240" y="13799"/>
                    <a:pt x="11083" y="13720"/>
                  </a:cubicBezTo>
                  <a:cubicBezTo>
                    <a:pt x="11052" y="13700"/>
                    <a:pt x="11018" y="13691"/>
                    <a:pt x="10985" y="13691"/>
                  </a:cubicBezTo>
                  <a:cubicBezTo>
                    <a:pt x="10925" y="13691"/>
                    <a:pt x="10866" y="13722"/>
                    <a:pt x="10831" y="13783"/>
                  </a:cubicBezTo>
                  <a:cubicBezTo>
                    <a:pt x="10819" y="13795"/>
                    <a:pt x="10803" y="13801"/>
                    <a:pt x="10789" y="13801"/>
                  </a:cubicBezTo>
                  <a:cubicBezTo>
                    <a:pt x="10774" y="13801"/>
                    <a:pt x="10760" y="13795"/>
                    <a:pt x="10752" y="13783"/>
                  </a:cubicBezTo>
                  <a:cubicBezTo>
                    <a:pt x="10729" y="13751"/>
                    <a:pt x="10752" y="13728"/>
                    <a:pt x="10768" y="13704"/>
                  </a:cubicBezTo>
                  <a:cubicBezTo>
                    <a:pt x="10792" y="13681"/>
                    <a:pt x="10886" y="13681"/>
                    <a:pt x="10878" y="13602"/>
                  </a:cubicBezTo>
                  <a:cubicBezTo>
                    <a:pt x="10721" y="13484"/>
                    <a:pt x="10524" y="13437"/>
                    <a:pt x="10359" y="13335"/>
                  </a:cubicBezTo>
                  <a:cubicBezTo>
                    <a:pt x="9911" y="13067"/>
                    <a:pt x="9407" y="12886"/>
                    <a:pt x="9022" y="12509"/>
                  </a:cubicBezTo>
                  <a:cubicBezTo>
                    <a:pt x="8977" y="12468"/>
                    <a:pt x="8943" y="12447"/>
                    <a:pt x="8912" y="12447"/>
                  </a:cubicBezTo>
                  <a:cubicBezTo>
                    <a:pt x="8871" y="12447"/>
                    <a:pt x="8835" y="12481"/>
                    <a:pt x="8786" y="12548"/>
                  </a:cubicBezTo>
                  <a:cubicBezTo>
                    <a:pt x="8752" y="12588"/>
                    <a:pt x="8726" y="12619"/>
                    <a:pt x="8688" y="12619"/>
                  </a:cubicBezTo>
                  <a:cubicBezTo>
                    <a:pt x="8673" y="12619"/>
                    <a:pt x="8657" y="12614"/>
                    <a:pt x="8637" y="12603"/>
                  </a:cubicBezTo>
                  <a:cubicBezTo>
                    <a:pt x="8471" y="12501"/>
                    <a:pt x="8290" y="12438"/>
                    <a:pt x="8102" y="12414"/>
                  </a:cubicBezTo>
                  <a:cubicBezTo>
                    <a:pt x="8007" y="12406"/>
                    <a:pt x="7960" y="12249"/>
                    <a:pt x="8047" y="12210"/>
                  </a:cubicBezTo>
                  <a:cubicBezTo>
                    <a:pt x="8212" y="12139"/>
                    <a:pt x="8275" y="11974"/>
                    <a:pt x="8393" y="11856"/>
                  </a:cubicBezTo>
                  <a:cubicBezTo>
                    <a:pt x="8566" y="11699"/>
                    <a:pt x="8715" y="11510"/>
                    <a:pt x="8825" y="11305"/>
                  </a:cubicBezTo>
                  <a:cubicBezTo>
                    <a:pt x="8872" y="11191"/>
                    <a:pt x="8976" y="11118"/>
                    <a:pt x="9093" y="11118"/>
                  </a:cubicBezTo>
                  <a:cubicBezTo>
                    <a:pt x="9114" y="11118"/>
                    <a:pt x="9135" y="11120"/>
                    <a:pt x="9156" y="11124"/>
                  </a:cubicBezTo>
                  <a:cubicBezTo>
                    <a:pt x="9321" y="11124"/>
                    <a:pt x="9494" y="11140"/>
                    <a:pt x="9659" y="11172"/>
                  </a:cubicBezTo>
                  <a:cubicBezTo>
                    <a:pt x="9684" y="11179"/>
                    <a:pt x="9712" y="11183"/>
                    <a:pt x="9740" y="11183"/>
                  </a:cubicBezTo>
                  <a:cubicBezTo>
                    <a:pt x="9775" y="11183"/>
                    <a:pt x="9810" y="11177"/>
                    <a:pt x="9840" y="11164"/>
                  </a:cubicBezTo>
                  <a:cubicBezTo>
                    <a:pt x="9879" y="11140"/>
                    <a:pt x="9919" y="11109"/>
                    <a:pt x="9911" y="11062"/>
                  </a:cubicBezTo>
                  <a:cubicBezTo>
                    <a:pt x="9898" y="11019"/>
                    <a:pt x="9867" y="11014"/>
                    <a:pt x="9839" y="11014"/>
                  </a:cubicBezTo>
                  <a:cubicBezTo>
                    <a:pt x="9831" y="11014"/>
                    <a:pt x="9823" y="11014"/>
                    <a:pt x="9816" y="11014"/>
                  </a:cubicBezTo>
                  <a:cubicBezTo>
                    <a:pt x="9797" y="11017"/>
                    <a:pt x="9778" y="11018"/>
                    <a:pt x="9760" y="11018"/>
                  </a:cubicBezTo>
                  <a:cubicBezTo>
                    <a:pt x="9546" y="11018"/>
                    <a:pt x="9391" y="10861"/>
                    <a:pt x="9195" y="10818"/>
                  </a:cubicBezTo>
                  <a:cubicBezTo>
                    <a:pt x="9156" y="10802"/>
                    <a:pt x="9101" y="10755"/>
                    <a:pt x="9116" y="10715"/>
                  </a:cubicBezTo>
                  <a:cubicBezTo>
                    <a:pt x="9187" y="10503"/>
                    <a:pt x="8865" y="10535"/>
                    <a:pt x="8904" y="10346"/>
                  </a:cubicBezTo>
                  <a:cubicBezTo>
                    <a:pt x="8893" y="10346"/>
                    <a:pt x="8883" y="10342"/>
                    <a:pt x="8875" y="10342"/>
                  </a:cubicBezTo>
                  <a:cubicBezTo>
                    <a:pt x="8871" y="10342"/>
                    <a:pt x="8867" y="10343"/>
                    <a:pt x="8865" y="10346"/>
                  </a:cubicBezTo>
                  <a:cubicBezTo>
                    <a:pt x="8805" y="10375"/>
                    <a:pt x="8752" y="10387"/>
                    <a:pt x="8705" y="10387"/>
                  </a:cubicBezTo>
                  <a:cubicBezTo>
                    <a:pt x="8571" y="10387"/>
                    <a:pt x="8478" y="10287"/>
                    <a:pt x="8385" y="10165"/>
                  </a:cubicBezTo>
                  <a:cubicBezTo>
                    <a:pt x="8356" y="10128"/>
                    <a:pt x="8320" y="10085"/>
                    <a:pt x="8271" y="10085"/>
                  </a:cubicBezTo>
                  <a:cubicBezTo>
                    <a:pt x="8267" y="10085"/>
                    <a:pt x="8263" y="10086"/>
                    <a:pt x="8259" y="10086"/>
                  </a:cubicBezTo>
                  <a:cubicBezTo>
                    <a:pt x="8249" y="10087"/>
                    <a:pt x="8239" y="10088"/>
                    <a:pt x="8230" y="10088"/>
                  </a:cubicBezTo>
                  <a:cubicBezTo>
                    <a:pt x="8094" y="10088"/>
                    <a:pt x="8036" y="9985"/>
                    <a:pt x="7992" y="9882"/>
                  </a:cubicBezTo>
                  <a:cubicBezTo>
                    <a:pt x="7960" y="9803"/>
                    <a:pt x="7882" y="9779"/>
                    <a:pt x="7834" y="9709"/>
                  </a:cubicBezTo>
                  <a:cubicBezTo>
                    <a:pt x="7913" y="9638"/>
                    <a:pt x="7944" y="9528"/>
                    <a:pt x="7921" y="9426"/>
                  </a:cubicBezTo>
                  <a:cubicBezTo>
                    <a:pt x="7913" y="9424"/>
                    <a:pt x="7905" y="9423"/>
                    <a:pt x="7897" y="9423"/>
                  </a:cubicBezTo>
                  <a:cubicBezTo>
                    <a:pt x="7835" y="9423"/>
                    <a:pt x="7780" y="9465"/>
                    <a:pt x="7720" y="9465"/>
                  </a:cubicBezTo>
                  <a:cubicBezTo>
                    <a:pt x="7706" y="9465"/>
                    <a:pt x="7692" y="9462"/>
                    <a:pt x="7677" y="9457"/>
                  </a:cubicBezTo>
                  <a:cubicBezTo>
                    <a:pt x="7693" y="9394"/>
                    <a:pt x="7771" y="9339"/>
                    <a:pt x="7701" y="9268"/>
                  </a:cubicBezTo>
                  <a:cubicBezTo>
                    <a:pt x="7697" y="9264"/>
                    <a:pt x="7693" y="9263"/>
                    <a:pt x="7689" y="9263"/>
                  </a:cubicBezTo>
                  <a:cubicBezTo>
                    <a:pt x="7670" y="9263"/>
                    <a:pt x="7651" y="9311"/>
                    <a:pt x="7626" y="9311"/>
                  </a:cubicBezTo>
                  <a:cubicBezTo>
                    <a:pt x="7618" y="9311"/>
                    <a:pt x="7609" y="9305"/>
                    <a:pt x="7598" y="9292"/>
                  </a:cubicBezTo>
                  <a:cubicBezTo>
                    <a:pt x="7583" y="9213"/>
                    <a:pt x="7701" y="9174"/>
                    <a:pt x="7646" y="9103"/>
                  </a:cubicBezTo>
                  <a:cubicBezTo>
                    <a:pt x="7629" y="9082"/>
                    <a:pt x="7612" y="9075"/>
                    <a:pt x="7593" y="9075"/>
                  </a:cubicBezTo>
                  <a:cubicBezTo>
                    <a:pt x="7552" y="9075"/>
                    <a:pt x="7507" y="9111"/>
                    <a:pt x="7465" y="9111"/>
                  </a:cubicBezTo>
                  <a:cubicBezTo>
                    <a:pt x="7462" y="9111"/>
                    <a:pt x="7460" y="9111"/>
                    <a:pt x="7457" y="9111"/>
                  </a:cubicBezTo>
                  <a:cubicBezTo>
                    <a:pt x="7449" y="9111"/>
                    <a:pt x="7433" y="9095"/>
                    <a:pt x="7425" y="9087"/>
                  </a:cubicBezTo>
                  <a:cubicBezTo>
                    <a:pt x="7433" y="9064"/>
                    <a:pt x="7449" y="9048"/>
                    <a:pt x="7465" y="9032"/>
                  </a:cubicBezTo>
                  <a:cubicBezTo>
                    <a:pt x="7583" y="8883"/>
                    <a:pt x="7551" y="8788"/>
                    <a:pt x="7378" y="8726"/>
                  </a:cubicBezTo>
                  <a:cubicBezTo>
                    <a:pt x="7315" y="8710"/>
                    <a:pt x="7244" y="8726"/>
                    <a:pt x="7189" y="8670"/>
                  </a:cubicBezTo>
                  <a:cubicBezTo>
                    <a:pt x="7331" y="8560"/>
                    <a:pt x="7347" y="8466"/>
                    <a:pt x="7244" y="8458"/>
                  </a:cubicBezTo>
                  <a:cubicBezTo>
                    <a:pt x="7119" y="8442"/>
                    <a:pt x="7189" y="8395"/>
                    <a:pt x="7197" y="8348"/>
                  </a:cubicBezTo>
                  <a:cubicBezTo>
                    <a:pt x="7197" y="8230"/>
                    <a:pt x="7252" y="8088"/>
                    <a:pt x="7119" y="8018"/>
                  </a:cubicBezTo>
                  <a:cubicBezTo>
                    <a:pt x="7056" y="7994"/>
                    <a:pt x="7040" y="7978"/>
                    <a:pt x="7032" y="7915"/>
                  </a:cubicBezTo>
                  <a:cubicBezTo>
                    <a:pt x="7032" y="7853"/>
                    <a:pt x="6985" y="7797"/>
                    <a:pt x="6922" y="7782"/>
                  </a:cubicBezTo>
                  <a:cubicBezTo>
                    <a:pt x="6804" y="7766"/>
                    <a:pt x="6780" y="7672"/>
                    <a:pt x="6773" y="7585"/>
                  </a:cubicBezTo>
                  <a:cubicBezTo>
                    <a:pt x="6763" y="7584"/>
                    <a:pt x="6755" y="7583"/>
                    <a:pt x="6748" y="7583"/>
                  </a:cubicBezTo>
                  <a:cubicBezTo>
                    <a:pt x="6673" y="7583"/>
                    <a:pt x="6682" y="7651"/>
                    <a:pt x="6647" y="7679"/>
                  </a:cubicBezTo>
                  <a:cubicBezTo>
                    <a:pt x="6639" y="7687"/>
                    <a:pt x="6629" y="7691"/>
                    <a:pt x="6618" y="7691"/>
                  </a:cubicBezTo>
                  <a:cubicBezTo>
                    <a:pt x="6607" y="7691"/>
                    <a:pt x="6596" y="7687"/>
                    <a:pt x="6584" y="7679"/>
                  </a:cubicBezTo>
                  <a:cubicBezTo>
                    <a:pt x="6560" y="7664"/>
                    <a:pt x="6544" y="7624"/>
                    <a:pt x="6568" y="7609"/>
                  </a:cubicBezTo>
                  <a:cubicBezTo>
                    <a:pt x="6599" y="7585"/>
                    <a:pt x="6662" y="7554"/>
                    <a:pt x="6710" y="7522"/>
                  </a:cubicBezTo>
                  <a:cubicBezTo>
                    <a:pt x="6749" y="7491"/>
                    <a:pt x="6843" y="7491"/>
                    <a:pt x="6804" y="7396"/>
                  </a:cubicBezTo>
                  <a:cubicBezTo>
                    <a:pt x="6953" y="7294"/>
                    <a:pt x="7001" y="7074"/>
                    <a:pt x="7213" y="7027"/>
                  </a:cubicBezTo>
                  <a:cubicBezTo>
                    <a:pt x="7245" y="7018"/>
                    <a:pt x="7271" y="7013"/>
                    <a:pt x="7294" y="7013"/>
                  </a:cubicBezTo>
                  <a:cubicBezTo>
                    <a:pt x="7333" y="7013"/>
                    <a:pt x="7361" y="7029"/>
                    <a:pt x="7386" y="7074"/>
                  </a:cubicBezTo>
                  <a:cubicBezTo>
                    <a:pt x="7488" y="7302"/>
                    <a:pt x="7653" y="7491"/>
                    <a:pt x="7764" y="7719"/>
                  </a:cubicBezTo>
                  <a:cubicBezTo>
                    <a:pt x="7803" y="7797"/>
                    <a:pt x="7882" y="7860"/>
                    <a:pt x="7897" y="7931"/>
                  </a:cubicBezTo>
                  <a:cubicBezTo>
                    <a:pt x="7952" y="8088"/>
                    <a:pt x="8031" y="8238"/>
                    <a:pt x="8133" y="8372"/>
                  </a:cubicBezTo>
                  <a:cubicBezTo>
                    <a:pt x="8251" y="8537"/>
                    <a:pt x="8377" y="8694"/>
                    <a:pt x="8511" y="8859"/>
                  </a:cubicBezTo>
                  <a:cubicBezTo>
                    <a:pt x="8652" y="9056"/>
                    <a:pt x="8770" y="9268"/>
                    <a:pt x="8857" y="9496"/>
                  </a:cubicBezTo>
                  <a:cubicBezTo>
                    <a:pt x="8896" y="9599"/>
                    <a:pt x="8935" y="9677"/>
                    <a:pt x="9053" y="9701"/>
                  </a:cubicBezTo>
                  <a:cubicBezTo>
                    <a:pt x="9093" y="9709"/>
                    <a:pt x="9140" y="9717"/>
                    <a:pt x="9124" y="9764"/>
                  </a:cubicBezTo>
                  <a:cubicBezTo>
                    <a:pt x="9085" y="9866"/>
                    <a:pt x="9203" y="9929"/>
                    <a:pt x="9187" y="10023"/>
                  </a:cubicBezTo>
                  <a:cubicBezTo>
                    <a:pt x="9181" y="10067"/>
                    <a:pt x="9209" y="10091"/>
                    <a:pt x="9253" y="10091"/>
                  </a:cubicBezTo>
                  <a:cubicBezTo>
                    <a:pt x="9264" y="10091"/>
                    <a:pt x="9277" y="10089"/>
                    <a:pt x="9289" y="10086"/>
                  </a:cubicBezTo>
                  <a:cubicBezTo>
                    <a:pt x="9310" y="10076"/>
                    <a:pt x="9333" y="10059"/>
                    <a:pt x="9360" y="10059"/>
                  </a:cubicBezTo>
                  <a:cubicBezTo>
                    <a:pt x="9375" y="10059"/>
                    <a:pt x="9391" y="10064"/>
                    <a:pt x="9407" y="10078"/>
                  </a:cubicBezTo>
                  <a:cubicBezTo>
                    <a:pt x="9344" y="10141"/>
                    <a:pt x="9289" y="10204"/>
                    <a:pt x="9376" y="10275"/>
                  </a:cubicBezTo>
                  <a:cubicBezTo>
                    <a:pt x="9565" y="10432"/>
                    <a:pt x="9738" y="10621"/>
                    <a:pt x="9926" y="10778"/>
                  </a:cubicBezTo>
                  <a:cubicBezTo>
                    <a:pt x="10021" y="10857"/>
                    <a:pt x="10139" y="10865"/>
                    <a:pt x="10217" y="10944"/>
                  </a:cubicBezTo>
                  <a:cubicBezTo>
                    <a:pt x="10383" y="11109"/>
                    <a:pt x="10603" y="11179"/>
                    <a:pt x="10807" y="11274"/>
                  </a:cubicBezTo>
                  <a:cubicBezTo>
                    <a:pt x="11098" y="11400"/>
                    <a:pt x="11397" y="11541"/>
                    <a:pt x="11704" y="11644"/>
                  </a:cubicBezTo>
                  <a:cubicBezTo>
                    <a:pt x="11971" y="11738"/>
                    <a:pt x="12255" y="11785"/>
                    <a:pt x="12538" y="11801"/>
                  </a:cubicBezTo>
                  <a:cubicBezTo>
                    <a:pt x="12546" y="11802"/>
                    <a:pt x="12554" y="11802"/>
                    <a:pt x="12562" y="11802"/>
                  </a:cubicBezTo>
                  <a:cubicBezTo>
                    <a:pt x="12615" y="11802"/>
                    <a:pt x="12663" y="11781"/>
                    <a:pt x="12711" y="11754"/>
                  </a:cubicBezTo>
                  <a:cubicBezTo>
                    <a:pt x="12726" y="11738"/>
                    <a:pt x="12742" y="11714"/>
                    <a:pt x="12742" y="11699"/>
                  </a:cubicBezTo>
                  <a:cubicBezTo>
                    <a:pt x="12742" y="11659"/>
                    <a:pt x="12711" y="11659"/>
                    <a:pt x="12679" y="11651"/>
                  </a:cubicBezTo>
                  <a:cubicBezTo>
                    <a:pt x="12670" y="11651"/>
                    <a:pt x="12661" y="11652"/>
                    <a:pt x="12653" y="11652"/>
                  </a:cubicBezTo>
                  <a:cubicBezTo>
                    <a:pt x="12632" y="11652"/>
                    <a:pt x="12614" y="11648"/>
                    <a:pt x="12608" y="11620"/>
                  </a:cubicBezTo>
                  <a:cubicBezTo>
                    <a:pt x="12656" y="11557"/>
                    <a:pt x="12766" y="11541"/>
                    <a:pt x="12734" y="11431"/>
                  </a:cubicBezTo>
                  <a:cubicBezTo>
                    <a:pt x="12726" y="11423"/>
                    <a:pt x="12718" y="11420"/>
                    <a:pt x="12709" y="11420"/>
                  </a:cubicBezTo>
                  <a:cubicBezTo>
                    <a:pt x="12684" y="11420"/>
                    <a:pt x="12656" y="11444"/>
                    <a:pt x="12630" y="11444"/>
                  </a:cubicBezTo>
                  <a:cubicBezTo>
                    <a:pt x="12611" y="11444"/>
                    <a:pt x="12593" y="11432"/>
                    <a:pt x="12577" y="11392"/>
                  </a:cubicBezTo>
                  <a:cubicBezTo>
                    <a:pt x="12750" y="11329"/>
                    <a:pt x="12860" y="11179"/>
                    <a:pt x="13002" y="11069"/>
                  </a:cubicBezTo>
                  <a:cubicBezTo>
                    <a:pt x="13041" y="11038"/>
                    <a:pt x="13073" y="10999"/>
                    <a:pt x="13049" y="10951"/>
                  </a:cubicBezTo>
                  <a:cubicBezTo>
                    <a:pt x="13026" y="10917"/>
                    <a:pt x="12990" y="10895"/>
                    <a:pt x="12951" y="10895"/>
                  </a:cubicBezTo>
                  <a:cubicBezTo>
                    <a:pt x="12937" y="10895"/>
                    <a:pt x="12922" y="10898"/>
                    <a:pt x="12907" y="10904"/>
                  </a:cubicBezTo>
                  <a:cubicBezTo>
                    <a:pt x="12876" y="10920"/>
                    <a:pt x="12844" y="10936"/>
                    <a:pt x="12813" y="10959"/>
                  </a:cubicBezTo>
                  <a:cubicBezTo>
                    <a:pt x="12724" y="11000"/>
                    <a:pt x="12634" y="11024"/>
                    <a:pt x="12540" y="11024"/>
                  </a:cubicBezTo>
                  <a:cubicBezTo>
                    <a:pt x="12526" y="11024"/>
                    <a:pt x="12512" y="11023"/>
                    <a:pt x="12498" y="11022"/>
                  </a:cubicBezTo>
                  <a:cubicBezTo>
                    <a:pt x="12396" y="11010"/>
                    <a:pt x="12299" y="10957"/>
                    <a:pt x="12195" y="10957"/>
                  </a:cubicBezTo>
                  <a:cubicBezTo>
                    <a:pt x="12163" y="10957"/>
                    <a:pt x="12131" y="10962"/>
                    <a:pt x="12097" y="10975"/>
                  </a:cubicBezTo>
                  <a:cubicBezTo>
                    <a:pt x="12089" y="10975"/>
                    <a:pt x="12058" y="10959"/>
                    <a:pt x="12050" y="10944"/>
                  </a:cubicBezTo>
                  <a:cubicBezTo>
                    <a:pt x="11995" y="10841"/>
                    <a:pt x="11877" y="10818"/>
                    <a:pt x="11790" y="10763"/>
                  </a:cubicBezTo>
                  <a:cubicBezTo>
                    <a:pt x="11649" y="10660"/>
                    <a:pt x="11492" y="10605"/>
                    <a:pt x="11389" y="10448"/>
                  </a:cubicBezTo>
                  <a:cubicBezTo>
                    <a:pt x="11326" y="10346"/>
                    <a:pt x="11193" y="10314"/>
                    <a:pt x="11177" y="10173"/>
                  </a:cubicBezTo>
                  <a:cubicBezTo>
                    <a:pt x="11177" y="10133"/>
                    <a:pt x="11106" y="10118"/>
                    <a:pt x="11059" y="10110"/>
                  </a:cubicBezTo>
                  <a:cubicBezTo>
                    <a:pt x="10910" y="10086"/>
                    <a:pt x="10847" y="9905"/>
                    <a:pt x="10682" y="9890"/>
                  </a:cubicBezTo>
                  <a:cubicBezTo>
                    <a:pt x="10674" y="9890"/>
                    <a:pt x="10658" y="9858"/>
                    <a:pt x="10658" y="9835"/>
                  </a:cubicBezTo>
                  <a:cubicBezTo>
                    <a:pt x="10666" y="9662"/>
                    <a:pt x="10501" y="9567"/>
                    <a:pt x="10461" y="9418"/>
                  </a:cubicBezTo>
                  <a:cubicBezTo>
                    <a:pt x="10446" y="9386"/>
                    <a:pt x="10430" y="9363"/>
                    <a:pt x="10398" y="9355"/>
                  </a:cubicBezTo>
                  <a:cubicBezTo>
                    <a:pt x="10233" y="9292"/>
                    <a:pt x="10099" y="9166"/>
                    <a:pt x="10021" y="9017"/>
                  </a:cubicBezTo>
                  <a:cubicBezTo>
                    <a:pt x="10013" y="9001"/>
                    <a:pt x="9997" y="8985"/>
                    <a:pt x="9989" y="8985"/>
                  </a:cubicBezTo>
                  <a:cubicBezTo>
                    <a:pt x="9986" y="8985"/>
                    <a:pt x="9982" y="8985"/>
                    <a:pt x="9979" y="8985"/>
                  </a:cubicBezTo>
                  <a:cubicBezTo>
                    <a:pt x="9847" y="8985"/>
                    <a:pt x="9830" y="8842"/>
                    <a:pt x="9746" y="8788"/>
                  </a:cubicBezTo>
                  <a:cubicBezTo>
                    <a:pt x="9671" y="8737"/>
                    <a:pt x="9653" y="8622"/>
                    <a:pt x="9540" y="8622"/>
                  </a:cubicBezTo>
                  <a:cubicBezTo>
                    <a:pt x="9533" y="8622"/>
                    <a:pt x="9525" y="8622"/>
                    <a:pt x="9517" y="8623"/>
                  </a:cubicBezTo>
                  <a:cubicBezTo>
                    <a:pt x="9462" y="8623"/>
                    <a:pt x="9462" y="8560"/>
                    <a:pt x="9462" y="8513"/>
                  </a:cubicBezTo>
                  <a:cubicBezTo>
                    <a:pt x="9447" y="8348"/>
                    <a:pt x="9305" y="8262"/>
                    <a:pt x="9226" y="8136"/>
                  </a:cubicBezTo>
                  <a:cubicBezTo>
                    <a:pt x="9216" y="8115"/>
                    <a:pt x="9198" y="8104"/>
                    <a:pt x="9179" y="8104"/>
                  </a:cubicBezTo>
                  <a:cubicBezTo>
                    <a:pt x="9169" y="8104"/>
                    <a:pt x="9158" y="8107"/>
                    <a:pt x="9148" y="8112"/>
                  </a:cubicBezTo>
                  <a:cubicBezTo>
                    <a:pt x="9116" y="8133"/>
                    <a:pt x="9092" y="8142"/>
                    <a:pt x="9073" y="8142"/>
                  </a:cubicBezTo>
                  <a:cubicBezTo>
                    <a:pt x="9023" y="8142"/>
                    <a:pt x="9014" y="8077"/>
                    <a:pt x="9014" y="8026"/>
                  </a:cubicBezTo>
                  <a:cubicBezTo>
                    <a:pt x="9022" y="7939"/>
                    <a:pt x="8975" y="7853"/>
                    <a:pt x="8896" y="7813"/>
                  </a:cubicBezTo>
                  <a:cubicBezTo>
                    <a:pt x="8699" y="7750"/>
                    <a:pt x="8621" y="7593"/>
                    <a:pt x="8534" y="7428"/>
                  </a:cubicBezTo>
                  <a:cubicBezTo>
                    <a:pt x="8479" y="7318"/>
                    <a:pt x="8408" y="7215"/>
                    <a:pt x="8338" y="7121"/>
                  </a:cubicBezTo>
                  <a:cubicBezTo>
                    <a:pt x="8212" y="6972"/>
                    <a:pt x="8235" y="6767"/>
                    <a:pt x="8125" y="6618"/>
                  </a:cubicBezTo>
                  <a:cubicBezTo>
                    <a:pt x="8125" y="6618"/>
                    <a:pt x="8141" y="6594"/>
                    <a:pt x="8149" y="6586"/>
                  </a:cubicBezTo>
                  <a:cubicBezTo>
                    <a:pt x="8228" y="6531"/>
                    <a:pt x="8165" y="6515"/>
                    <a:pt x="8125" y="6508"/>
                  </a:cubicBezTo>
                  <a:cubicBezTo>
                    <a:pt x="8119" y="6506"/>
                    <a:pt x="8112" y="6505"/>
                    <a:pt x="8105" y="6505"/>
                  </a:cubicBezTo>
                  <a:cubicBezTo>
                    <a:pt x="8062" y="6505"/>
                    <a:pt x="8018" y="6532"/>
                    <a:pt x="7970" y="6532"/>
                  </a:cubicBezTo>
                  <a:cubicBezTo>
                    <a:pt x="7947" y="6532"/>
                    <a:pt x="7923" y="6526"/>
                    <a:pt x="7897" y="6508"/>
                  </a:cubicBezTo>
                  <a:cubicBezTo>
                    <a:pt x="8039" y="6358"/>
                    <a:pt x="7882" y="6185"/>
                    <a:pt x="7968" y="6028"/>
                  </a:cubicBezTo>
                  <a:cubicBezTo>
                    <a:pt x="7960" y="6026"/>
                    <a:pt x="7952" y="6025"/>
                    <a:pt x="7944" y="6025"/>
                  </a:cubicBezTo>
                  <a:cubicBezTo>
                    <a:pt x="7889" y="6025"/>
                    <a:pt x="7844" y="6074"/>
                    <a:pt x="7804" y="6074"/>
                  </a:cubicBezTo>
                  <a:cubicBezTo>
                    <a:pt x="7790" y="6074"/>
                    <a:pt x="7777" y="6068"/>
                    <a:pt x="7764" y="6051"/>
                  </a:cubicBezTo>
                  <a:cubicBezTo>
                    <a:pt x="7708" y="5973"/>
                    <a:pt x="7819" y="5957"/>
                    <a:pt x="7850" y="5910"/>
                  </a:cubicBezTo>
                  <a:cubicBezTo>
                    <a:pt x="7858" y="5902"/>
                    <a:pt x="7866" y="5886"/>
                    <a:pt x="7874" y="5871"/>
                  </a:cubicBezTo>
                  <a:cubicBezTo>
                    <a:pt x="7880" y="5827"/>
                    <a:pt x="7861" y="5783"/>
                    <a:pt x="7833" y="5783"/>
                  </a:cubicBezTo>
                  <a:cubicBezTo>
                    <a:pt x="7826" y="5783"/>
                    <a:pt x="7819" y="5785"/>
                    <a:pt x="7811" y="5792"/>
                  </a:cubicBezTo>
                  <a:cubicBezTo>
                    <a:pt x="7776" y="5816"/>
                    <a:pt x="7750" y="5826"/>
                    <a:pt x="7728" y="5826"/>
                  </a:cubicBezTo>
                  <a:cubicBezTo>
                    <a:pt x="7679" y="5826"/>
                    <a:pt x="7654" y="5778"/>
                    <a:pt x="7622" y="5729"/>
                  </a:cubicBezTo>
                  <a:cubicBezTo>
                    <a:pt x="7598" y="5697"/>
                    <a:pt x="7567" y="5674"/>
                    <a:pt x="7528" y="5674"/>
                  </a:cubicBezTo>
                  <a:cubicBezTo>
                    <a:pt x="7505" y="5677"/>
                    <a:pt x="7483" y="5679"/>
                    <a:pt x="7463" y="5679"/>
                  </a:cubicBezTo>
                  <a:cubicBezTo>
                    <a:pt x="7426" y="5679"/>
                    <a:pt x="7396" y="5670"/>
                    <a:pt x="7386" y="5635"/>
                  </a:cubicBezTo>
                  <a:cubicBezTo>
                    <a:pt x="7378" y="5572"/>
                    <a:pt x="7402" y="5509"/>
                    <a:pt x="7449" y="5469"/>
                  </a:cubicBezTo>
                  <a:cubicBezTo>
                    <a:pt x="7496" y="5422"/>
                    <a:pt x="7567" y="5399"/>
                    <a:pt x="7583" y="5320"/>
                  </a:cubicBezTo>
                  <a:cubicBezTo>
                    <a:pt x="7598" y="5249"/>
                    <a:pt x="7496" y="5226"/>
                    <a:pt x="7496" y="5147"/>
                  </a:cubicBezTo>
                  <a:cubicBezTo>
                    <a:pt x="7488" y="5068"/>
                    <a:pt x="7425" y="5029"/>
                    <a:pt x="7386" y="4974"/>
                  </a:cubicBezTo>
                  <a:cubicBezTo>
                    <a:pt x="7339" y="4927"/>
                    <a:pt x="7315" y="4856"/>
                    <a:pt x="7323" y="4785"/>
                  </a:cubicBezTo>
                  <a:cubicBezTo>
                    <a:pt x="7339" y="4722"/>
                    <a:pt x="7331" y="4651"/>
                    <a:pt x="7315" y="4581"/>
                  </a:cubicBezTo>
                  <a:cubicBezTo>
                    <a:pt x="7260" y="4596"/>
                    <a:pt x="7213" y="4612"/>
                    <a:pt x="7158" y="4628"/>
                  </a:cubicBezTo>
                  <a:cubicBezTo>
                    <a:pt x="7129" y="4632"/>
                    <a:pt x="7098" y="4643"/>
                    <a:pt x="7071" y="4643"/>
                  </a:cubicBezTo>
                  <a:cubicBezTo>
                    <a:pt x="7047" y="4643"/>
                    <a:pt x="7028" y="4634"/>
                    <a:pt x="7016" y="4604"/>
                  </a:cubicBezTo>
                  <a:cubicBezTo>
                    <a:pt x="7001" y="4541"/>
                    <a:pt x="7040" y="4478"/>
                    <a:pt x="7095" y="4463"/>
                  </a:cubicBezTo>
                  <a:cubicBezTo>
                    <a:pt x="7126" y="4447"/>
                    <a:pt x="7150" y="4431"/>
                    <a:pt x="7182" y="4415"/>
                  </a:cubicBezTo>
                  <a:cubicBezTo>
                    <a:pt x="7213" y="4400"/>
                    <a:pt x="7237" y="4360"/>
                    <a:pt x="7221" y="4321"/>
                  </a:cubicBezTo>
                  <a:cubicBezTo>
                    <a:pt x="7197" y="4211"/>
                    <a:pt x="7166" y="4101"/>
                    <a:pt x="7134" y="3999"/>
                  </a:cubicBezTo>
                  <a:cubicBezTo>
                    <a:pt x="7111" y="3920"/>
                    <a:pt x="7040" y="3865"/>
                    <a:pt x="6969" y="3857"/>
                  </a:cubicBezTo>
                  <a:cubicBezTo>
                    <a:pt x="6812" y="3833"/>
                    <a:pt x="6812" y="3826"/>
                    <a:pt x="6859" y="3700"/>
                  </a:cubicBezTo>
                  <a:cubicBezTo>
                    <a:pt x="6925" y="3514"/>
                    <a:pt x="6941" y="3470"/>
                    <a:pt x="6829" y="3470"/>
                  </a:cubicBezTo>
                  <a:cubicBezTo>
                    <a:pt x="6795" y="3470"/>
                    <a:pt x="6748" y="3474"/>
                    <a:pt x="6686" y="3479"/>
                  </a:cubicBezTo>
                  <a:cubicBezTo>
                    <a:pt x="6678" y="3479"/>
                    <a:pt x="6670" y="3464"/>
                    <a:pt x="6662" y="3456"/>
                  </a:cubicBezTo>
                  <a:cubicBezTo>
                    <a:pt x="6694" y="3369"/>
                    <a:pt x="6820" y="3393"/>
                    <a:pt x="6867" y="3291"/>
                  </a:cubicBezTo>
                  <a:cubicBezTo>
                    <a:pt x="6849" y="3286"/>
                    <a:pt x="6831" y="3284"/>
                    <a:pt x="6813" y="3284"/>
                  </a:cubicBezTo>
                  <a:cubicBezTo>
                    <a:pt x="6737" y="3284"/>
                    <a:pt x="6666" y="3320"/>
                    <a:pt x="6598" y="3320"/>
                  </a:cubicBezTo>
                  <a:cubicBezTo>
                    <a:pt x="6558" y="3320"/>
                    <a:pt x="6520" y="3308"/>
                    <a:pt x="6482" y="3267"/>
                  </a:cubicBezTo>
                  <a:cubicBezTo>
                    <a:pt x="6544" y="3157"/>
                    <a:pt x="6710" y="3157"/>
                    <a:pt x="6765" y="3039"/>
                  </a:cubicBezTo>
                  <a:cubicBezTo>
                    <a:pt x="6746" y="3023"/>
                    <a:pt x="6727" y="3020"/>
                    <a:pt x="6708" y="3020"/>
                  </a:cubicBezTo>
                  <a:cubicBezTo>
                    <a:pt x="6692" y="3020"/>
                    <a:pt x="6676" y="3022"/>
                    <a:pt x="6660" y="3022"/>
                  </a:cubicBezTo>
                  <a:cubicBezTo>
                    <a:pt x="6637" y="3022"/>
                    <a:pt x="6614" y="3017"/>
                    <a:pt x="6592" y="2992"/>
                  </a:cubicBezTo>
                  <a:cubicBezTo>
                    <a:pt x="6733" y="2937"/>
                    <a:pt x="6788" y="2842"/>
                    <a:pt x="6670" y="2709"/>
                  </a:cubicBezTo>
                  <a:lnTo>
                    <a:pt x="6670" y="2685"/>
                  </a:lnTo>
                  <a:cubicBezTo>
                    <a:pt x="6694" y="2606"/>
                    <a:pt x="6662" y="2575"/>
                    <a:pt x="6576" y="2575"/>
                  </a:cubicBezTo>
                  <a:cubicBezTo>
                    <a:pt x="6521" y="2575"/>
                    <a:pt x="6474" y="2551"/>
                    <a:pt x="6466" y="2488"/>
                  </a:cubicBezTo>
                  <a:cubicBezTo>
                    <a:pt x="6450" y="2378"/>
                    <a:pt x="6403" y="2260"/>
                    <a:pt x="6434" y="2158"/>
                  </a:cubicBezTo>
                  <a:cubicBezTo>
                    <a:pt x="6458" y="2064"/>
                    <a:pt x="6419" y="2056"/>
                    <a:pt x="6371" y="2017"/>
                  </a:cubicBezTo>
                  <a:cubicBezTo>
                    <a:pt x="6332" y="1977"/>
                    <a:pt x="6253" y="1993"/>
                    <a:pt x="6206" y="1962"/>
                  </a:cubicBezTo>
                  <a:cubicBezTo>
                    <a:pt x="6214" y="1906"/>
                    <a:pt x="6261" y="1906"/>
                    <a:pt x="6293" y="1891"/>
                  </a:cubicBezTo>
                  <a:cubicBezTo>
                    <a:pt x="6419" y="1804"/>
                    <a:pt x="6426" y="1773"/>
                    <a:pt x="6316" y="1671"/>
                  </a:cubicBezTo>
                  <a:cubicBezTo>
                    <a:pt x="6198" y="1568"/>
                    <a:pt x="6057" y="1513"/>
                    <a:pt x="5907" y="1513"/>
                  </a:cubicBezTo>
                  <a:cubicBezTo>
                    <a:pt x="5876" y="1513"/>
                    <a:pt x="5844" y="1523"/>
                    <a:pt x="5813" y="1523"/>
                  </a:cubicBezTo>
                  <a:cubicBezTo>
                    <a:pt x="5789" y="1523"/>
                    <a:pt x="5766" y="1518"/>
                    <a:pt x="5742" y="1497"/>
                  </a:cubicBezTo>
                  <a:cubicBezTo>
                    <a:pt x="5774" y="1440"/>
                    <a:pt x="5817" y="1434"/>
                    <a:pt x="5862" y="1434"/>
                  </a:cubicBezTo>
                  <a:cubicBezTo>
                    <a:pt x="5872" y="1434"/>
                    <a:pt x="5882" y="1435"/>
                    <a:pt x="5892" y="1435"/>
                  </a:cubicBezTo>
                  <a:cubicBezTo>
                    <a:pt x="5947" y="1427"/>
                    <a:pt x="5994" y="1387"/>
                    <a:pt x="6010" y="1332"/>
                  </a:cubicBezTo>
                  <a:cubicBezTo>
                    <a:pt x="6025" y="1269"/>
                    <a:pt x="5955" y="1254"/>
                    <a:pt x="5907" y="1238"/>
                  </a:cubicBezTo>
                  <a:cubicBezTo>
                    <a:pt x="5884" y="1230"/>
                    <a:pt x="5852" y="1222"/>
                    <a:pt x="5821" y="1206"/>
                  </a:cubicBezTo>
                  <a:cubicBezTo>
                    <a:pt x="5758" y="1183"/>
                    <a:pt x="5726" y="1159"/>
                    <a:pt x="5805" y="1104"/>
                  </a:cubicBezTo>
                  <a:cubicBezTo>
                    <a:pt x="5821" y="1088"/>
                    <a:pt x="5821" y="1065"/>
                    <a:pt x="5805" y="1041"/>
                  </a:cubicBezTo>
                  <a:cubicBezTo>
                    <a:pt x="5671" y="860"/>
                    <a:pt x="5632" y="624"/>
                    <a:pt x="5498" y="444"/>
                  </a:cubicBezTo>
                  <a:cubicBezTo>
                    <a:pt x="5383" y="274"/>
                    <a:pt x="5101" y="82"/>
                    <a:pt x="4897" y="82"/>
                  </a:cubicBezTo>
                  <a:cubicBezTo>
                    <a:pt x="4893" y="82"/>
                    <a:pt x="4889" y="82"/>
                    <a:pt x="4885" y="82"/>
                  </a:cubicBezTo>
                  <a:cubicBezTo>
                    <a:pt x="4851" y="82"/>
                    <a:pt x="4814" y="94"/>
                    <a:pt x="4782" y="94"/>
                  </a:cubicBezTo>
                  <a:cubicBezTo>
                    <a:pt x="4761" y="94"/>
                    <a:pt x="4743" y="89"/>
                    <a:pt x="4728" y="74"/>
                  </a:cubicBezTo>
                  <a:cubicBezTo>
                    <a:pt x="4684" y="20"/>
                    <a:pt x="4640" y="1"/>
                    <a:pt x="4594" y="1"/>
                  </a:cubicBezTo>
                  <a:close/>
                </a:path>
              </a:pathLst>
            </a:custGeom>
            <a:solidFill>
              <a:schemeClr val="accent1"/>
            </a:solidFill>
            <a:ln w="0">
              <a:noFill/>
            </a:ln>
          </p:spPr>
          <p:style>
            <a:lnRef idx="0"/>
            <a:fillRef idx="0"/>
            <a:effectRef idx="0"/>
            <a:fontRef idx="minor"/>
          </p:style>
          <p:txBody>
            <a:bodyPr lIns="90000" rIns="90000" tIns="91440" bIns="91440" anchor="ctr">
              <a:noAutofit/>
            </a:bodyPr>
            <a:p>
              <a:pPr>
                <a:lnSpc>
                  <a:spcPct val="100000"/>
                </a:lnSpc>
                <a:tabLst>
                  <a:tab algn="l" pos="0"/>
                </a:tabLst>
              </a:pPr>
              <a:endParaRPr b="0" lang="pt-BR" sz="1400" spc="-1" strike="noStrike">
                <a:solidFill>
                  <a:srgbClr val="000000"/>
                </a:solidFill>
                <a:latin typeface="Arial"/>
                <a:ea typeface="DejaVu Sans"/>
              </a:endParaRPr>
            </a:p>
          </p:txBody>
        </p:sp>
        <p:sp>
          <p:nvSpPr>
            <p:cNvPr id="382" name="Google Shape;854;p26"/>
            <p:cNvSpPr/>
            <p:nvPr/>
          </p:nvSpPr>
          <p:spPr>
            <a:xfrm rot="5400000">
              <a:off x="8871840" y="95400"/>
              <a:ext cx="575640" cy="776160"/>
            </a:xfrm>
            <a:custGeom>
              <a:avLst/>
              <a:gdLst>
                <a:gd name="textAreaLeft" fmla="*/ 0 w 575640"/>
                <a:gd name="textAreaRight" fmla="*/ 577080 w 575640"/>
                <a:gd name="textAreaTop" fmla="*/ 0 h 776160"/>
                <a:gd name="textAreaBottom" fmla="*/ 777600 h 776160"/>
              </a:gdLst>
              <a:ahLst/>
              <a:rect l="textAreaLeft" t="textAreaTop" r="textAreaRight" b="textAreaBottom"/>
              <a:pathLst>
                <a:path w="9392" h="12657">
                  <a:moveTo>
                    <a:pt x="1409" y="959"/>
                  </a:moveTo>
                  <a:cubicBezTo>
                    <a:pt x="1511" y="983"/>
                    <a:pt x="1605" y="1022"/>
                    <a:pt x="1692" y="1093"/>
                  </a:cubicBezTo>
                  <a:cubicBezTo>
                    <a:pt x="1783" y="1204"/>
                    <a:pt x="1923" y="1266"/>
                    <a:pt x="2063" y="1266"/>
                  </a:cubicBezTo>
                  <a:cubicBezTo>
                    <a:pt x="2091" y="1266"/>
                    <a:pt x="2120" y="1264"/>
                    <a:pt x="2148" y="1258"/>
                  </a:cubicBezTo>
                  <a:lnTo>
                    <a:pt x="2148" y="1258"/>
                  </a:lnTo>
                  <a:cubicBezTo>
                    <a:pt x="2101" y="1478"/>
                    <a:pt x="2258" y="1596"/>
                    <a:pt x="2360" y="1738"/>
                  </a:cubicBezTo>
                  <a:cubicBezTo>
                    <a:pt x="2400" y="1785"/>
                    <a:pt x="2455" y="1817"/>
                    <a:pt x="2431" y="1887"/>
                  </a:cubicBezTo>
                  <a:cubicBezTo>
                    <a:pt x="2414" y="1941"/>
                    <a:pt x="2387" y="1994"/>
                    <a:pt x="2338" y="1994"/>
                  </a:cubicBezTo>
                  <a:cubicBezTo>
                    <a:pt x="2322" y="1994"/>
                    <a:pt x="2303" y="1988"/>
                    <a:pt x="2282" y="1974"/>
                  </a:cubicBezTo>
                  <a:cubicBezTo>
                    <a:pt x="2203" y="1911"/>
                    <a:pt x="2046" y="1950"/>
                    <a:pt x="2046" y="1777"/>
                  </a:cubicBezTo>
                  <a:cubicBezTo>
                    <a:pt x="2046" y="1707"/>
                    <a:pt x="1936" y="1683"/>
                    <a:pt x="1857" y="1675"/>
                  </a:cubicBezTo>
                  <a:cubicBezTo>
                    <a:pt x="1763" y="1667"/>
                    <a:pt x="1723" y="1612"/>
                    <a:pt x="1747" y="1526"/>
                  </a:cubicBezTo>
                  <a:cubicBezTo>
                    <a:pt x="1771" y="1408"/>
                    <a:pt x="1747" y="1353"/>
                    <a:pt x="1621" y="1305"/>
                  </a:cubicBezTo>
                  <a:cubicBezTo>
                    <a:pt x="1495" y="1250"/>
                    <a:pt x="1472" y="1109"/>
                    <a:pt x="1409" y="959"/>
                  </a:cubicBezTo>
                  <a:close/>
                  <a:moveTo>
                    <a:pt x="4252" y="3357"/>
                  </a:moveTo>
                  <a:cubicBezTo>
                    <a:pt x="4284" y="3357"/>
                    <a:pt x="4314" y="3373"/>
                    <a:pt x="4319" y="3398"/>
                  </a:cubicBezTo>
                  <a:cubicBezTo>
                    <a:pt x="4358" y="3539"/>
                    <a:pt x="4492" y="3610"/>
                    <a:pt x="4531" y="3744"/>
                  </a:cubicBezTo>
                  <a:cubicBezTo>
                    <a:pt x="4555" y="3830"/>
                    <a:pt x="4602" y="3909"/>
                    <a:pt x="4681" y="3972"/>
                  </a:cubicBezTo>
                  <a:cubicBezTo>
                    <a:pt x="4744" y="4019"/>
                    <a:pt x="4799" y="4090"/>
                    <a:pt x="4767" y="4168"/>
                  </a:cubicBezTo>
                  <a:cubicBezTo>
                    <a:pt x="4736" y="4247"/>
                    <a:pt x="4633" y="4208"/>
                    <a:pt x="4555" y="4231"/>
                  </a:cubicBezTo>
                  <a:cubicBezTo>
                    <a:pt x="4539" y="4160"/>
                    <a:pt x="4531" y="4098"/>
                    <a:pt x="4531" y="4035"/>
                  </a:cubicBezTo>
                  <a:cubicBezTo>
                    <a:pt x="4555" y="3901"/>
                    <a:pt x="4484" y="3767"/>
                    <a:pt x="4366" y="3712"/>
                  </a:cubicBezTo>
                  <a:cubicBezTo>
                    <a:pt x="4327" y="3696"/>
                    <a:pt x="4287" y="3665"/>
                    <a:pt x="4295" y="3626"/>
                  </a:cubicBezTo>
                  <a:cubicBezTo>
                    <a:pt x="4327" y="3555"/>
                    <a:pt x="4280" y="3523"/>
                    <a:pt x="4225" y="3484"/>
                  </a:cubicBezTo>
                  <a:cubicBezTo>
                    <a:pt x="4193" y="3460"/>
                    <a:pt x="4138" y="3421"/>
                    <a:pt x="4201" y="3374"/>
                  </a:cubicBezTo>
                  <a:cubicBezTo>
                    <a:pt x="4215" y="3362"/>
                    <a:pt x="4234" y="3357"/>
                    <a:pt x="4252" y="3357"/>
                  </a:cubicBezTo>
                  <a:close/>
                  <a:moveTo>
                    <a:pt x="4857" y="4679"/>
                  </a:moveTo>
                  <a:cubicBezTo>
                    <a:pt x="4872" y="4679"/>
                    <a:pt x="4888" y="4682"/>
                    <a:pt x="4901" y="4687"/>
                  </a:cubicBezTo>
                  <a:cubicBezTo>
                    <a:pt x="5019" y="4727"/>
                    <a:pt x="5113" y="4821"/>
                    <a:pt x="5153" y="4939"/>
                  </a:cubicBezTo>
                  <a:cubicBezTo>
                    <a:pt x="5208" y="5089"/>
                    <a:pt x="5247" y="5254"/>
                    <a:pt x="5310" y="5458"/>
                  </a:cubicBezTo>
                  <a:cubicBezTo>
                    <a:pt x="5272" y="5426"/>
                    <a:pt x="5223" y="5408"/>
                    <a:pt x="5170" y="5408"/>
                  </a:cubicBezTo>
                  <a:cubicBezTo>
                    <a:pt x="5146" y="5408"/>
                    <a:pt x="5122" y="5412"/>
                    <a:pt x="5098" y="5419"/>
                  </a:cubicBezTo>
                  <a:cubicBezTo>
                    <a:pt x="5074" y="5387"/>
                    <a:pt x="5074" y="5356"/>
                    <a:pt x="5082" y="5348"/>
                  </a:cubicBezTo>
                  <a:cubicBezTo>
                    <a:pt x="5192" y="5254"/>
                    <a:pt x="5168" y="5175"/>
                    <a:pt x="5082" y="5089"/>
                  </a:cubicBezTo>
                  <a:cubicBezTo>
                    <a:pt x="5050" y="5041"/>
                    <a:pt x="5027" y="4994"/>
                    <a:pt x="5011" y="4947"/>
                  </a:cubicBezTo>
                  <a:cubicBezTo>
                    <a:pt x="4998" y="4920"/>
                    <a:pt x="4996" y="4888"/>
                    <a:pt x="4958" y="4888"/>
                  </a:cubicBezTo>
                  <a:cubicBezTo>
                    <a:pt x="4951" y="4888"/>
                    <a:pt x="4942" y="4889"/>
                    <a:pt x="4932" y="4892"/>
                  </a:cubicBezTo>
                  <a:cubicBezTo>
                    <a:pt x="4915" y="4897"/>
                    <a:pt x="4900" y="4899"/>
                    <a:pt x="4888" y="4899"/>
                  </a:cubicBezTo>
                  <a:cubicBezTo>
                    <a:pt x="4804" y="4899"/>
                    <a:pt x="4820" y="4797"/>
                    <a:pt x="4807" y="4742"/>
                  </a:cubicBezTo>
                  <a:cubicBezTo>
                    <a:pt x="4796" y="4694"/>
                    <a:pt x="4825" y="4679"/>
                    <a:pt x="4857" y="4679"/>
                  </a:cubicBezTo>
                  <a:close/>
                  <a:moveTo>
                    <a:pt x="1792" y="1"/>
                  </a:moveTo>
                  <a:cubicBezTo>
                    <a:pt x="1755" y="1"/>
                    <a:pt x="1715" y="18"/>
                    <a:pt x="1660" y="63"/>
                  </a:cubicBezTo>
                  <a:cubicBezTo>
                    <a:pt x="1577" y="132"/>
                    <a:pt x="1482" y="188"/>
                    <a:pt x="1378" y="188"/>
                  </a:cubicBezTo>
                  <a:cubicBezTo>
                    <a:pt x="1306" y="188"/>
                    <a:pt x="1230" y="162"/>
                    <a:pt x="1149" y="94"/>
                  </a:cubicBezTo>
                  <a:cubicBezTo>
                    <a:pt x="1116" y="61"/>
                    <a:pt x="1061" y="28"/>
                    <a:pt x="1007" y="28"/>
                  </a:cubicBezTo>
                  <a:cubicBezTo>
                    <a:pt x="957" y="28"/>
                    <a:pt x="908" y="55"/>
                    <a:pt x="874" y="133"/>
                  </a:cubicBezTo>
                  <a:cubicBezTo>
                    <a:pt x="866" y="149"/>
                    <a:pt x="860" y="155"/>
                    <a:pt x="853" y="155"/>
                  </a:cubicBezTo>
                  <a:cubicBezTo>
                    <a:pt x="846" y="155"/>
                    <a:pt x="839" y="149"/>
                    <a:pt x="827" y="141"/>
                  </a:cubicBezTo>
                  <a:cubicBezTo>
                    <a:pt x="777" y="110"/>
                    <a:pt x="730" y="98"/>
                    <a:pt x="686" y="98"/>
                  </a:cubicBezTo>
                  <a:cubicBezTo>
                    <a:pt x="585" y="98"/>
                    <a:pt x="495" y="163"/>
                    <a:pt x="402" y="212"/>
                  </a:cubicBezTo>
                  <a:cubicBezTo>
                    <a:pt x="331" y="259"/>
                    <a:pt x="253" y="307"/>
                    <a:pt x="166" y="346"/>
                  </a:cubicBezTo>
                  <a:cubicBezTo>
                    <a:pt x="87" y="362"/>
                    <a:pt x="32" y="424"/>
                    <a:pt x="17" y="503"/>
                  </a:cubicBezTo>
                  <a:cubicBezTo>
                    <a:pt x="1" y="590"/>
                    <a:pt x="95" y="668"/>
                    <a:pt x="127" y="684"/>
                  </a:cubicBezTo>
                  <a:cubicBezTo>
                    <a:pt x="237" y="739"/>
                    <a:pt x="284" y="794"/>
                    <a:pt x="245" y="912"/>
                  </a:cubicBezTo>
                  <a:cubicBezTo>
                    <a:pt x="232" y="951"/>
                    <a:pt x="240" y="979"/>
                    <a:pt x="274" y="979"/>
                  </a:cubicBezTo>
                  <a:cubicBezTo>
                    <a:pt x="282" y="979"/>
                    <a:pt x="290" y="978"/>
                    <a:pt x="300" y="975"/>
                  </a:cubicBezTo>
                  <a:cubicBezTo>
                    <a:pt x="316" y="971"/>
                    <a:pt x="330" y="969"/>
                    <a:pt x="342" y="969"/>
                  </a:cubicBezTo>
                  <a:cubicBezTo>
                    <a:pt x="397" y="969"/>
                    <a:pt x="405" y="1011"/>
                    <a:pt x="418" y="1069"/>
                  </a:cubicBezTo>
                  <a:cubicBezTo>
                    <a:pt x="465" y="1227"/>
                    <a:pt x="465" y="1416"/>
                    <a:pt x="693" y="1439"/>
                  </a:cubicBezTo>
                  <a:cubicBezTo>
                    <a:pt x="740" y="1447"/>
                    <a:pt x="756" y="1502"/>
                    <a:pt x="780" y="1541"/>
                  </a:cubicBezTo>
                  <a:cubicBezTo>
                    <a:pt x="811" y="1620"/>
                    <a:pt x="905" y="1636"/>
                    <a:pt x="929" y="1738"/>
                  </a:cubicBezTo>
                  <a:cubicBezTo>
                    <a:pt x="945" y="1817"/>
                    <a:pt x="1055" y="1856"/>
                    <a:pt x="1141" y="1903"/>
                  </a:cubicBezTo>
                  <a:cubicBezTo>
                    <a:pt x="1275" y="1974"/>
                    <a:pt x="1432" y="2021"/>
                    <a:pt x="1487" y="2202"/>
                  </a:cubicBezTo>
                  <a:cubicBezTo>
                    <a:pt x="1495" y="2218"/>
                    <a:pt x="1511" y="2233"/>
                    <a:pt x="1535" y="2249"/>
                  </a:cubicBezTo>
                  <a:cubicBezTo>
                    <a:pt x="1731" y="2336"/>
                    <a:pt x="1849" y="2524"/>
                    <a:pt x="2014" y="2658"/>
                  </a:cubicBezTo>
                  <a:cubicBezTo>
                    <a:pt x="2101" y="2729"/>
                    <a:pt x="2219" y="2760"/>
                    <a:pt x="2274" y="2871"/>
                  </a:cubicBezTo>
                  <a:cubicBezTo>
                    <a:pt x="2400" y="3114"/>
                    <a:pt x="2628" y="3264"/>
                    <a:pt x="2769" y="3508"/>
                  </a:cubicBezTo>
                  <a:cubicBezTo>
                    <a:pt x="2903" y="3759"/>
                    <a:pt x="3076" y="4011"/>
                    <a:pt x="3226" y="4271"/>
                  </a:cubicBezTo>
                  <a:cubicBezTo>
                    <a:pt x="3336" y="4459"/>
                    <a:pt x="3399" y="4672"/>
                    <a:pt x="3532" y="4829"/>
                  </a:cubicBezTo>
                  <a:cubicBezTo>
                    <a:pt x="3635" y="4963"/>
                    <a:pt x="3721" y="5104"/>
                    <a:pt x="3784" y="5254"/>
                  </a:cubicBezTo>
                  <a:cubicBezTo>
                    <a:pt x="3871" y="5450"/>
                    <a:pt x="3933" y="5647"/>
                    <a:pt x="4028" y="5844"/>
                  </a:cubicBezTo>
                  <a:cubicBezTo>
                    <a:pt x="4130" y="6040"/>
                    <a:pt x="4264" y="6190"/>
                    <a:pt x="4287" y="6402"/>
                  </a:cubicBezTo>
                  <a:cubicBezTo>
                    <a:pt x="4287" y="6418"/>
                    <a:pt x="4311" y="6426"/>
                    <a:pt x="4311" y="6441"/>
                  </a:cubicBezTo>
                  <a:cubicBezTo>
                    <a:pt x="4437" y="6701"/>
                    <a:pt x="4571" y="6953"/>
                    <a:pt x="4681" y="7212"/>
                  </a:cubicBezTo>
                  <a:cubicBezTo>
                    <a:pt x="4807" y="7511"/>
                    <a:pt x="4987" y="7763"/>
                    <a:pt x="5129" y="8054"/>
                  </a:cubicBezTo>
                  <a:cubicBezTo>
                    <a:pt x="5310" y="8423"/>
                    <a:pt x="5593" y="8738"/>
                    <a:pt x="5782" y="9108"/>
                  </a:cubicBezTo>
                  <a:cubicBezTo>
                    <a:pt x="6010" y="9524"/>
                    <a:pt x="6325" y="9878"/>
                    <a:pt x="6608" y="10256"/>
                  </a:cubicBezTo>
                  <a:cubicBezTo>
                    <a:pt x="6757" y="10476"/>
                    <a:pt x="6930" y="10673"/>
                    <a:pt x="7135" y="10854"/>
                  </a:cubicBezTo>
                  <a:cubicBezTo>
                    <a:pt x="7213" y="10924"/>
                    <a:pt x="7323" y="10956"/>
                    <a:pt x="7371" y="11042"/>
                  </a:cubicBezTo>
                  <a:cubicBezTo>
                    <a:pt x="7528" y="11302"/>
                    <a:pt x="7732" y="11522"/>
                    <a:pt x="7992" y="11687"/>
                  </a:cubicBezTo>
                  <a:cubicBezTo>
                    <a:pt x="8204" y="11837"/>
                    <a:pt x="8299" y="12120"/>
                    <a:pt x="8566" y="12199"/>
                  </a:cubicBezTo>
                  <a:cubicBezTo>
                    <a:pt x="8582" y="12199"/>
                    <a:pt x="8582" y="12222"/>
                    <a:pt x="8590" y="12238"/>
                  </a:cubicBezTo>
                  <a:cubicBezTo>
                    <a:pt x="8708" y="12419"/>
                    <a:pt x="8896" y="12505"/>
                    <a:pt x="9062" y="12631"/>
                  </a:cubicBezTo>
                  <a:cubicBezTo>
                    <a:pt x="9078" y="12642"/>
                    <a:pt x="9102" y="12657"/>
                    <a:pt x="9120" y="12657"/>
                  </a:cubicBezTo>
                  <a:cubicBezTo>
                    <a:pt x="9129" y="12657"/>
                    <a:pt x="9135" y="12654"/>
                    <a:pt x="9140" y="12647"/>
                  </a:cubicBezTo>
                  <a:cubicBezTo>
                    <a:pt x="9219" y="12553"/>
                    <a:pt x="9345" y="12490"/>
                    <a:pt x="9376" y="12348"/>
                  </a:cubicBezTo>
                  <a:cubicBezTo>
                    <a:pt x="9392" y="12277"/>
                    <a:pt x="9353" y="12207"/>
                    <a:pt x="9282" y="12183"/>
                  </a:cubicBezTo>
                  <a:cubicBezTo>
                    <a:pt x="8967" y="12057"/>
                    <a:pt x="8747" y="11805"/>
                    <a:pt x="8519" y="11562"/>
                  </a:cubicBezTo>
                  <a:cubicBezTo>
                    <a:pt x="8495" y="11522"/>
                    <a:pt x="8456" y="11514"/>
                    <a:pt x="8480" y="11451"/>
                  </a:cubicBezTo>
                  <a:cubicBezTo>
                    <a:pt x="8519" y="11294"/>
                    <a:pt x="8440" y="11176"/>
                    <a:pt x="8307" y="11098"/>
                  </a:cubicBezTo>
                  <a:cubicBezTo>
                    <a:pt x="8267" y="11074"/>
                    <a:pt x="8251" y="11058"/>
                    <a:pt x="8259" y="10995"/>
                  </a:cubicBezTo>
                  <a:cubicBezTo>
                    <a:pt x="8275" y="10799"/>
                    <a:pt x="8212" y="10736"/>
                    <a:pt x="8023" y="10696"/>
                  </a:cubicBezTo>
                  <a:cubicBezTo>
                    <a:pt x="7976" y="10681"/>
                    <a:pt x="7913" y="10704"/>
                    <a:pt x="7905" y="10626"/>
                  </a:cubicBezTo>
                  <a:cubicBezTo>
                    <a:pt x="7874" y="10453"/>
                    <a:pt x="7748" y="10311"/>
                    <a:pt x="7764" y="10130"/>
                  </a:cubicBezTo>
                  <a:cubicBezTo>
                    <a:pt x="7764" y="10099"/>
                    <a:pt x="7756" y="10067"/>
                    <a:pt x="7732" y="10051"/>
                  </a:cubicBezTo>
                  <a:cubicBezTo>
                    <a:pt x="7591" y="9981"/>
                    <a:pt x="7575" y="9831"/>
                    <a:pt x="7504" y="9713"/>
                  </a:cubicBezTo>
                  <a:cubicBezTo>
                    <a:pt x="7465" y="9627"/>
                    <a:pt x="7386" y="9572"/>
                    <a:pt x="7284" y="9564"/>
                  </a:cubicBezTo>
                  <a:cubicBezTo>
                    <a:pt x="7316" y="9462"/>
                    <a:pt x="7394" y="9367"/>
                    <a:pt x="7284" y="9281"/>
                  </a:cubicBezTo>
                  <a:cubicBezTo>
                    <a:pt x="7213" y="9218"/>
                    <a:pt x="7103" y="9171"/>
                    <a:pt x="7119" y="9045"/>
                  </a:cubicBezTo>
                  <a:cubicBezTo>
                    <a:pt x="6962" y="9021"/>
                    <a:pt x="7032" y="8880"/>
                    <a:pt x="6977" y="8793"/>
                  </a:cubicBezTo>
                  <a:cubicBezTo>
                    <a:pt x="6930" y="8714"/>
                    <a:pt x="6828" y="8636"/>
                    <a:pt x="6962" y="8533"/>
                  </a:cubicBezTo>
                  <a:cubicBezTo>
                    <a:pt x="6985" y="8518"/>
                    <a:pt x="6969" y="8471"/>
                    <a:pt x="6946" y="8455"/>
                  </a:cubicBezTo>
                  <a:cubicBezTo>
                    <a:pt x="6851" y="8376"/>
                    <a:pt x="6804" y="8250"/>
                    <a:pt x="6828" y="8124"/>
                  </a:cubicBezTo>
                  <a:cubicBezTo>
                    <a:pt x="6836" y="8085"/>
                    <a:pt x="6804" y="8054"/>
                    <a:pt x="6757" y="8054"/>
                  </a:cubicBezTo>
                  <a:cubicBezTo>
                    <a:pt x="6663" y="8046"/>
                    <a:pt x="6663" y="8046"/>
                    <a:pt x="6663" y="7975"/>
                  </a:cubicBezTo>
                  <a:lnTo>
                    <a:pt x="6663" y="7723"/>
                  </a:lnTo>
                  <a:cubicBezTo>
                    <a:pt x="6623" y="7716"/>
                    <a:pt x="6600" y="7716"/>
                    <a:pt x="6560" y="7708"/>
                  </a:cubicBezTo>
                  <a:cubicBezTo>
                    <a:pt x="6557" y="7707"/>
                    <a:pt x="6552" y="7706"/>
                    <a:pt x="6548" y="7706"/>
                  </a:cubicBezTo>
                  <a:cubicBezTo>
                    <a:pt x="6536" y="7706"/>
                    <a:pt x="6523" y="7710"/>
                    <a:pt x="6511" y="7710"/>
                  </a:cubicBezTo>
                  <a:cubicBezTo>
                    <a:pt x="6496" y="7710"/>
                    <a:pt x="6482" y="7704"/>
                    <a:pt x="6474" y="7676"/>
                  </a:cubicBezTo>
                  <a:cubicBezTo>
                    <a:pt x="6623" y="7598"/>
                    <a:pt x="6631" y="7566"/>
                    <a:pt x="6529" y="7480"/>
                  </a:cubicBezTo>
                  <a:cubicBezTo>
                    <a:pt x="6458" y="7401"/>
                    <a:pt x="6395" y="7314"/>
                    <a:pt x="6364" y="7212"/>
                  </a:cubicBezTo>
                  <a:cubicBezTo>
                    <a:pt x="6317" y="7141"/>
                    <a:pt x="6301" y="7055"/>
                    <a:pt x="6325" y="6976"/>
                  </a:cubicBezTo>
                  <a:cubicBezTo>
                    <a:pt x="6340" y="6945"/>
                    <a:pt x="6332" y="6905"/>
                    <a:pt x="6301" y="6898"/>
                  </a:cubicBezTo>
                  <a:cubicBezTo>
                    <a:pt x="6151" y="6858"/>
                    <a:pt x="6167" y="6732"/>
                    <a:pt x="6144" y="6622"/>
                  </a:cubicBezTo>
                  <a:cubicBezTo>
                    <a:pt x="6136" y="6567"/>
                    <a:pt x="6167" y="6473"/>
                    <a:pt x="6104" y="6457"/>
                  </a:cubicBezTo>
                  <a:cubicBezTo>
                    <a:pt x="5931" y="6402"/>
                    <a:pt x="5955" y="6276"/>
                    <a:pt x="5939" y="6142"/>
                  </a:cubicBezTo>
                  <a:cubicBezTo>
                    <a:pt x="5931" y="6048"/>
                    <a:pt x="5876" y="5946"/>
                    <a:pt x="5876" y="5859"/>
                  </a:cubicBezTo>
                  <a:cubicBezTo>
                    <a:pt x="5859" y="5849"/>
                    <a:pt x="5845" y="5845"/>
                    <a:pt x="5833" y="5845"/>
                  </a:cubicBezTo>
                  <a:cubicBezTo>
                    <a:pt x="5796" y="5845"/>
                    <a:pt x="5778" y="5885"/>
                    <a:pt x="5736" y="5885"/>
                  </a:cubicBezTo>
                  <a:cubicBezTo>
                    <a:pt x="5731" y="5885"/>
                    <a:pt x="5725" y="5884"/>
                    <a:pt x="5719" y="5883"/>
                  </a:cubicBezTo>
                  <a:cubicBezTo>
                    <a:pt x="5790" y="5781"/>
                    <a:pt x="5774" y="5647"/>
                    <a:pt x="5695" y="5560"/>
                  </a:cubicBezTo>
                  <a:cubicBezTo>
                    <a:pt x="5656" y="5521"/>
                    <a:pt x="5711" y="5450"/>
                    <a:pt x="5656" y="5411"/>
                  </a:cubicBezTo>
                  <a:cubicBezTo>
                    <a:pt x="5646" y="5405"/>
                    <a:pt x="5637" y="5402"/>
                    <a:pt x="5628" y="5402"/>
                  </a:cubicBezTo>
                  <a:cubicBezTo>
                    <a:pt x="5596" y="5402"/>
                    <a:pt x="5572" y="5435"/>
                    <a:pt x="5545" y="5435"/>
                  </a:cubicBezTo>
                  <a:cubicBezTo>
                    <a:pt x="5533" y="5435"/>
                    <a:pt x="5521" y="5429"/>
                    <a:pt x="5507" y="5411"/>
                  </a:cubicBezTo>
                  <a:cubicBezTo>
                    <a:pt x="5625" y="5262"/>
                    <a:pt x="5546" y="5104"/>
                    <a:pt x="5467" y="4978"/>
                  </a:cubicBezTo>
                  <a:cubicBezTo>
                    <a:pt x="5404" y="4908"/>
                    <a:pt x="5373" y="4805"/>
                    <a:pt x="5389" y="4711"/>
                  </a:cubicBezTo>
                  <a:cubicBezTo>
                    <a:pt x="5444" y="4546"/>
                    <a:pt x="5357" y="4412"/>
                    <a:pt x="5365" y="4263"/>
                  </a:cubicBezTo>
                  <a:cubicBezTo>
                    <a:pt x="5357" y="4261"/>
                    <a:pt x="5350" y="4260"/>
                    <a:pt x="5344" y="4260"/>
                  </a:cubicBezTo>
                  <a:cubicBezTo>
                    <a:pt x="5287" y="4260"/>
                    <a:pt x="5265" y="4328"/>
                    <a:pt x="5222" y="4328"/>
                  </a:cubicBezTo>
                  <a:cubicBezTo>
                    <a:pt x="5213" y="4328"/>
                    <a:pt x="5203" y="4325"/>
                    <a:pt x="5192" y="4318"/>
                  </a:cubicBezTo>
                  <a:cubicBezTo>
                    <a:pt x="5160" y="4200"/>
                    <a:pt x="5302" y="4168"/>
                    <a:pt x="5310" y="4066"/>
                  </a:cubicBezTo>
                  <a:cubicBezTo>
                    <a:pt x="5121" y="4011"/>
                    <a:pt x="5098" y="3995"/>
                    <a:pt x="5105" y="3783"/>
                  </a:cubicBezTo>
                  <a:cubicBezTo>
                    <a:pt x="5105" y="3720"/>
                    <a:pt x="5082" y="3673"/>
                    <a:pt x="5035" y="3665"/>
                  </a:cubicBezTo>
                  <a:cubicBezTo>
                    <a:pt x="4877" y="3641"/>
                    <a:pt x="4862" y="3492"/>
                    <a:pt x="4862" y="3421"/>
                  </a:cubicBezTo>
                  <a:cubicBezTo>
                    <a:pt x="4862" y="3311"/>
                    <a:pt x="4814" y="3280"/>
                    <a:pt x="4736" y="3272"/>
                  </a:cubicBezTo>
                  <a:cubicBezTo>
                    <a:pt x="4602" y="3256"/>
                    <a:pt x="4555" y="3083"/>
                    <a:pt x="4413" y="3083"/>
                  </a:cubicBezTo>
                  <a:cubicBezTo>
                    <a:pt x="4405" y="3067"/>
                    <a:pt x="4398" y="3044"/>
                    <a:pt x="4398" y="3020"/>
                  </a:cubicBezTo>
                  <a:cubicBezTo>
                    <a:pt x="4437" y="2941"/>
                    <a:pt x="4382" y="2894"/>
                    <a:pt x="4350" y="2831"/>
                  </a:cubicBezTo>
                  <a:cubicBezTo>
                    <a:pt x="4287" y="2705"/>
                    <a:pt x="4146" y="2627"/>
                    <a:pt x="4154" y="2462"/>
                  </a:cubicBezTo>
                  <a:cubicBezTo>
                    <a:pt x="4154" y="2438"/>
                    <a:pt x="4122" y="2399"/>
                    <a:pt x="4099" y="2391"/>
                  </a:cubicBezTo>
                  <a:cubicBezTo>
                    <a:pt x="3933" y="2344"/>
                    <a:pt x="3918" y="2233"/>
                    <a:pt x="3996" y="2084"/>
                  </a:cubicBezTo>
                  <a:cubicBezTo>
                    <a:pt x="3871" y="2060"/>
                    <a:pt x="3776" y="2013"/>
                    <a:pt x="3745" y="1887"/>
                  </a:cubicBezTo>
                  <a:cubicBezTo>
                    <a:pt x="3737" y="1840"/>
                    <a:pt x="3698" y="1809"/>
                    <a:pt x="3650" y="1801"/>
                  </a:cubicBezTo>
                  <a:cubicBezTo>
                    <a:pt x="3572" y="1793"/>
                    <a:pt x="3564" y="1738"/>
                    <a:pt x="3532" y="1683"/>
                  </a:cubicBezTo>
                  <a:cubicBezTo>
                    <a:pt x="3501" y="1628"/>
                    <a:pt x="3564" y="1581"/>
                    <a:pt x="3540" y="1526"/>
                  </a:cubicBezTo>
                  <a:lnTo>
                    <a:pt x="3493" y="1526"/>
                  </a:lnTo>
                  <a:cubicBezTo>
                    <a:pt x="3453" y="1535"/>
                    <a:pt x="3419" y="1540"/>
                    <a:pt x="3391" y="1540"/>
                  </a:cubicBezTo>
                  <a:cubicBezTo>
                    <a:pt x="3295" y="1540"/>
                    <a:pt x="3256" y="1486"/>
                    <a:pt x="3226" y="1353"/>
                  </a:cubicBezTo>
                  <a:cubicBezTo>
                    <a:pt x="3218" y="1321"/>
                    <a:pt x="3210" y="1282"/>
                    <a:pt x="3186" y="1282"/>
                  </a:cubicBezTo>
                  <a:cubicBezTo>
                    <a:pt x="2998" y="1250"/>
                    <a:pt x="2942" y="1109"/>
                    <a:pt x="2887" y="959"/>
                  </a:cubicBezTo>
                  <a:cubicBezTo>
                    <a:pt x="2880" y="928"/>
                    <a:pt x="2840" y="904"/>
                    <a:pt x="2809" y="873"/>
                  </a:cubicBezTo>
                  <a:cubicBezTo>
                    <a:pt x="2557" y="574"/>
                    <a:pt x="2266" y="299"/>
                    <a:pt x="1944" y="71"/>
                  </a:cubicBezTo>
                  <a:cubicBezTo>
                    <a:pt x="1881" y="31"/>
                    <a:pt x="1839" y="1"/>
                    <a:pt x="1792" y="1"/>
                  </a:cubicBezTo>
                  <a:close/>
                </a:path>
              </a:pathLst>
            </a:custGeom>
            <a:solidFill>
              <a:schemeClr val="accent1"/>
            </a:solidFill>
            <a:ln w="0">
              <a:noFill/>
            </a:ln>
          </p:spPr>
          <p:style>
            <a:lnRef idx="0"/>
            <a:fillRef idx="0"/>
            <a:effectRef idx="0"/>
            <a:fontRef idx="minor"/>
          </p:style>
          <p:txBody>
            <a:bodyPr lIns="90000" rIns="90000" tIns="91440" bIns="91440" anchor="ctr">
              <a:noAutofit/>
            </a:bodyPr>
            <a:p>
              <a:pPr>
                <a:lnSpc>
                  <a:spcPct val="100000"/>
                </a:lnSpc>
                <a:tabLst>
                  <a:tab algn="l" pos="0"/>
                </a:tabLst>
              </a:pPr>
              <a:endParaRPr b="0" lang="pt-BR" sz="1400" spc="-1" strike="noStrike">
                <a:solidFill>
                  <a:srgbClr val="000000"/>
                </a:solidFill>
                <a:latin typeface="Arial"/>
                <a:ea typeface="DejaVu Sans"/>
              </a:endParaRPr>
            </a:p>
          </p:txBody>
        </p:sp>
        <p:sp>
          <p:nvSpPr>
            <p:cNvPr id="383" name="Google Shape;855;p26"/>
            <p:cNvSpPr/>
            <p:nvPr/>
          </p:nvSpPr>
          <p:spPr>
            <a:xfrm rot="5400000">
              <a:off x="9198360" y="179640"/>
              <a:ext cx="450000" cy="631080"/>
            </a:xfrm>
            <a:custGeom>
              <a:avLst/>
              <a:gdLst>
                <a:gd name="textAreaLeft" fmla="*/ 0 w 450000"/>
                <a:gd name="textAreaRight" fmla="*/ 451440 w 450000"/>
                <a:gd name="textAreaTop" fmla="*/ 0 h 631080"/>
                <a:gd name="textAreaBottom" fmla="*/ 632520 h 631080"/>
              </a:gdLst>
              <a:ahLst/>
              <a:rect l="textAreaLeft" t="textAreaTop" r="textAreaRight" b="textAreaBottom"/>
              <a:pathLst>
                <a:path w="7347" h="10294">
                  <a:moveTo>
                    <a:pt x="1030" y="0"/>
                  </a:moveTo>
                  <a:cubicBezTo>
                    <a:pt x="999" y="0"/>
                    <a:pt x="960" y="16"/>
                    <a:pt x="960" y="47"/>
                  </a:cubicBezTo>
                  <a:cubicBezTo>
                    <a:pt x="983" y="252"/>
                    <a:pt x="795" y="283"/>
                    <a:pt x="692" y="386"/>
                  </a:cubicBezTo>
                  <a:cubicBezTo>
                    <a:pt x="659" y="419"/>
                    <a:pt x="626" y="441"/>
                    <a:pt x="594" y="441"/>
                  </a:cubicBezTo>
                  <a:cubicBezTo>
                    <a:pt x="565" y="441"/>
                    <a:pt x="538" y="423"/>
                    <a:pt x="511" y="378"/>
                  </a:cubicBezTo>
                  <a:cubicBezTo>
                    <a:pt x="480" y="324"/>
                    <a:pt x="449" y="301"/>
                    <a:pt x="413" y="301"/>
                  </a:cubicBezTo>
                  <a:cubicBezTo>
                    <a:pt x="386" y="301"/>
                    <a:pt x="357" y="315"/>
                    <a:pt x="323" y="338"/>
                  </a:cubicBezTo>
                  <a:cubicBezTo>
                    <a:pt x="283" y="362"/>
                    <a:pt x="236" y="378"/>
                    <a:pt x="197" y="386"/>
                  </a:cubicBezTo>
                  <a:cubicBezTo>
                    <a:pt x="16" y="441"/>
                    <a:pt x="0" y="472"/>
                    <a:pt x="126" y="614"/>
                  </a:cubicBezTo>
                  <a:cubicBezTo>
                    <a:pt x="291" y="818"/>
                    <a:pt x="496" y="983"/>
                    <a:pt x="732" y="1109"/>
                  </a:cubicBezTo>
                  <a:cubicBezTo>
                    <a:pt x="763" y="1125"/>
                    <a:pt x="818" y="1101"/>
                    <a:pt x="834" y="1148"/>
                  </a:cubicBezTo>
                  <a:cubicBezTo>
                    <a:pt x="897" y="1329"/>
                    <a:pt x="1062" y="1384"/>
                    <a:pt x="1211" y="1455"/>
                  </a:cubicBezTo>
                  <a:cubicBezTo>
                    <a:pt x="1314" y="1502"/>
                    <a:pt x="1408" y="1557"/>
                    <a:pt x="1502" y="1628"/>
                  </a:cubicBezTo>
                  <a:cubicBezTo>
                    <a:pt x="1668" y="1738"/>
                    <a:pt x="1778" y="1904"/>
                    <a:pt x="1951" y="2006"/>
                  </a:cubicBezTo>
                  <a:cubicBezTo>
                    <a:pt x="2305" y="2234"/>
                    <a:pt x="2698" y="2375"/>
                    <a:pt x="3020" y="2651"/>
                  </a:cubicBezTo>
                  <a:cubicBezTo>
                    <a:pt x="3068" y="2690"/>
                    <a:pt x="3115" y="2722"/>
                    <a:pt x="3154" y="2769"/>
                  </a:cubicBezTo>
                  <a:cubicBezTo>
                    <a:pt x="3181" y="2795"/>
                    <a:pt x="3204" y="2806"/>
                    <a:pt x="3225" y="2806"/>
                  </a:cubicBezTo>
                  <a:cubicBezTo>
                    <a:pt x="3259" y="2806"/>
                    <a:pt x="3287" y="2776"/>
                    <a:pt x="3311" y="2737"/>
                  </a:cubicBezTo>
                  <a:cubicBezTo>
                    <a:pt x="3390" y="3005"/>
                    <a:pt x="3532" y="3241"/>
                    <a:pt x="3736" y="3437"/>
                  </a:cubicBezTo>
                  <a:cubicBezTo>
                    <a:pt x="3760" y="3461"/>
                    <a:pt x="3783" y="3492"/>
                    <a:pt x="3791" y="3532"/>
                  </a:cubicBezTo>
                  <a:cubicBezTo>
                    <a:pt x="3826" y="3642"/>
                    <a:pt x="3839" y="3682"/>
                    <a:pt x="3897" y="3682"/>
                  </a:cubicBezTo>
                  <a:cubicBezTo>
                    <a:pt x="3930" y="3682"/>
                    <a:pt x="3977" y="3669"/>
                    <a:pt x="4051" y="3650"/>
                  </a:cubicBezTo>
                  <a:lnTo>
                    <a:pt x="4051" y="3650"/>
                  </a:lnTo>
                  <a:cubicBezTo>
                    <a:pt x="4019" y="3713"/>
                    <a:pt x="3972" y="3760"/>
                    <a:pt x="4004" y="3823"/>
                  </a:cubicBezTo>
                  <a:cubicBezTo>
                    <a:pt x="4066" y="3980"/>
                    <a:pt x="4098" y="4161"/>
                    <a:pt x="4184" y="4318"/>
                  </a:cubicBezTo>
                  <a:cubicBezTo>
                    <a:pt x="4381" y="4625"/>
                    <a:pt x="4578" y="4932"/>
                    <a:pt x="4759" y="5238"/>
                  </a:cubicBezTo>
                  <a:cubicBezTo>
                    <a:pt x="4798" y="5309"/>
                    <a:pt x="4877" y="5341"/>
                    <a:pt x="4900" y="5419"/>
                  </a:cubicBezTo>
                  <a:cubicBezTo>
                    <a:pt x="4995" y="5671"/>
                    <a:pt x="5152" y="5891"/>
                    <a:pt x="5278" y="6135"/>
                  </a:cubicBezTo>
                  <a:cubicBezTo>
                    <a:pt x="5411" y="6363"/>
                    <a:pt x="5514" y="6623"/>
                    <a:pt x="5569" y="6890"/>
                  </a:cubicBezTo>
                  <a:cubicBezTo>
                    <a:pt x="5584" y="6945"/>
                    <a:pt x="5600" y="7008"/>
                    <a:pt x="5632" y="7063"/>
                  </a:cubicBezTo>
                  <a:cubicBezTo>
                    <a:pt x="5742" y="7268"/>
                    <a:pt x="5828" y="7480"/>
                    <a:pt x="5883" y="7708"/>
                  </a:cubicBezTo>
                  <a:cubicBezTo>
                    <a:pt x="5946" y="7928"/>
                    <a:pt x="6048" y="8125"/>
                    <a:pt x="6111" y="8345"/>
                  </a:cubicBezTo>
                  <a:cubicBezTo>
                    <a:pt x="6206" y="8723"/>
                    <a:pt x="6395" y="9077"/>
                    <a:pt x="6481" y="9470"/>
                  </a:cubicBezTo>
                  <a:cubicBezTo>
                    <a:pt x="6513" y="9651"/>
                    <a:pt x="6599" y="9816"/>
                    <a:pt x="6615" y="10005"/>
                  </a:cubicBezTo>
                  <a:cubicBezTo>
                    <a:pt x="6623" y="10068"/>
                    <a:pt x="6646" y="10123"/>
                    <a:pt x="6678" y="10178"/>
                  </a:cubicBezTo>
                  <a:cubicBezTo>
                    <a:pt x="6706" y="10252"/>
                    <a:pt x="6775" y="10294"/>
                    <a:pt x="6845" y="10294"/>
                  </a:cubicBezTo>
                  <a:cubicBezTo>
                    <a:pt x="6893" y="10294"/>
                    <a:pt x="6941" y="10274"/>
                    <a:pt x="6977" y="10233"/>
                  </a:cubicBezTo>
                  <a:cubicBezTo>
                    <a:pt x="7039" y="10186"/>
                    <a:pt x="7087" y="10131"/>
                    <a:pt x="7142" y="10075"/>
                  </a:cubicBezTo>
                  <a:cubicBezTo>
                    <a:pt x="7205" y="10020"/>
                    <a:pt x="7220" y="9926"/>
                    <a:pt x="7181" y="9855"/>
                  </a:cubicBezTo>
                  <a:cubicBezTo>
                    <a:pt x="7079" y="9596"/>
                    <a:pt x="7055" y="9313"/>
                    <a:pt x="6914" y="9069"/>
                  </a:cubicBezTo>
                  <a:cubicBezTo>
                    <a:pt x="6906" y="9045"/>
                    <a:pt x="6882" y="9029"/>
                    <a:pt x="6882" y="9014"/>
                  </a:cubicBezTo>
                  <a:cubicBezTo>
                    <a:pt x="6906" y="8715"/>
                    <a:pt x="6725" y="8463"/>
                    <a:pt x="6670" y="8180"/>
                  </a:cubicBezTo>
                  <a:cubicBezTo>
                    <a:pt x="6654" y="8093"/>
                    <a:pt x="6591" y="8007"/>
                    <a:pt x="6591" y="7905"/>
                  </a:cubicBezTo>
                  <a:cubicBezTo>
                    <a:pt x="6607" y="7818"/>
                    <a:pt x="6544" y="7732"/>
                    <a:pt x="6450" y="7724"/>
                  </a:cubicBezTo>
                  <a:cubicBezTo>
                    <a:pt x="6410" y="7716"/>
                    <a:pt x="6379" y="7700"/>
                    <a:pt x="6434" y="7653"/>
                  </a:cubicBezTo>
                  <a:cubicBezTo>
                    <a:pt x="6489" y="7614"/>
                    <a:pt x="6465" y="7590"/>
                    <a:pt x="6418" y="7566"/>
                  </a:cubicBezTo>
                  <a:cubicBezTo>
                    <a:pt x="6379" y="7551"/>
                    <a:pt x="6371" y="7535"/>
                    <a:pt x="6371" y="7480"/>
                  </a:cubicBezTo>
                  <a:cubicBezTo>
                    <a:pt x="6387" y="7260"/>
                    <a:pt x="6300" y="7063"/>
                    <a:pt x="6253" y="6859"/>
                  </a:cubicBezTo>
                  <a:cubicBezTo>
                    <a:pt x="6214" y="6717"/>
                    <a:pt x="6159" y="6583"/>
                    <a:pt x="6221" y="6426"/>
                  </a:cubicBezTo>
                  <a:lnTo>
                    <a:pt x="6221" y="6426"/>
                  </a:lnTo>
                  <a:cubicBezTo>
                    <a:pt x="6245" y="6442"/>
                    <a:pt x="6253" y="6450"/>
                    <a:pt x="6253" y="6457"/>
                  </a:cubicBezTo>
                  <a:cubicBezTo>
                    <a:pt x="6473" y="6882"/>
                    <a:pt x="6733" y="7283"/>
                    <a:pt x="6945" y="7716"/>
                  </a:cubicBezTo>
                  <a:cubicBezTo>
                    <a:pt x="6953" y="7739"/>
                    <a:pt x="6969" y="7763"/>
                    <a:pt x="6984" y="7795"/>
                  </a:cubicBezTo>
                  <a:cubicBezTo>
                    <a:pt x="7005" y="7825"/>
                    <a:pt x="7038" y="7842"/>
                    <a:pt x="7072" y="7842"/>
                  </a:cubicBezTo>
                  <a:cubicBezTo>
                    <a:pt x="7091" y="7842"/>
                    <a:pt x="7109" y="7837"/>
                    <a:pt x="7126" y="7826"/>
                  </a:cubicBezTo>
                  <a:cubicBezTo>
                    <a:pt x="7181" y="7802"/>
                    <a:pt x="7173" y="7763"/>
                    <a:pt x="7157" y="7716"/>
                  </a:cubicBezTo>
                  <a:cubicBezTo>
                    <a:pt x="7134" y="7661"/>
                    <a:pt x="7102" y="7614"/>
                    <a:pt x="7173" y="7598"/>
                  </a:cubicBezTo>
                  <a:cubicBezTo>
                    <a:pt x="7346" y="7543"/>
                    <a:pt x="7252" y="7456"/>
                    <a:pt x="7197" y="7393"/>
                  </a:cubicBezTo>
                  <a:cubicBezTo>
                    <a:pt x="7157" y="7346"/>
                    <a:pt x="7157" y="7331"/>
                    <a:pt x="7197" y="7299"/>
                  </a:cubicBezTo>
                  <a:cubicBezTo>
                    <a:pt x="7323" y="7220"/>
                    <a:pt x="7323" y="7165"/>
                    <a:pt x="7157" y="7142"/>
                  </a:cubicBezTo>
                  <a:cubicBezTo>
                    <a:pt x="7118" y="7134"/>
                    <a:pt x="7110" y="7079"/>
                    <a:pt x="7126" y="7039"/>
                  </a:cubicBezTo>
                  <a:cubicBezTo>
                    <a:pt x="7157" y="6945"/>
                    <a:pt x="7181" y="6851"/>
                    <a:pt x="7047" y="6811"/>
                  </a:cubicBezTo>
                  <a:cubicBezTo>
                    <a:pt x="7000" y="6804"/>
                    <a:pt x="7008" y="6748"/>
                    <a:pt x="6992" y="6717"/>
                  </a:cubicBezTo>
                  <a:cubicBezTo>
                    <a:pt x="6969" y="6631"/>
                    <a:pt x="6914" y="6568"/>
                    <a:pt x="6835" y="6528"/>
                  </a:cubicBezTo>
                  <a:cubicBezTo>
                    <a:pt x="6748" y="6489"/>
                    <a:pt x="6693" y="6410"/>
                    <a:pt x="6686" y="6316"/>
                  </a:cubicBezTo>
                  <a:cubicBezTo>
                    <a:pt x="6670" y="6135"/>
                    <a:pt x="6552" y="5970"/>
                    <a:pt x="6379" y="5899"/>
                  </a:cubicBezTo>
                  <a:cubicBezTo>
                    <a:pt x="6355" y="5891"/>
                    <a:pt x="6300" y="5883"/>
                    <a:pt x="6316" y="5852"/>
                  </a:cubicBezTo>
                  <a:cubicBezTo>
                    <a:pt x="6395" y="5679"/>
                    <a:pt x="6206" y="5687"/>
                    <a:pt x="6159" y="5608"/>
                  </a:cubicBezTo>
                  <a:cubicBezTo>
                    <a:pt x="6117" y="5529"/>
                    <a:pt x="6071" y="5501"/>
                    <a:pt x="6016" y="5501"/>
                  </a:cubicBezTo>
                  <a:cubicBezTo>
                    <a:pt x="5967" y="5501"/>
                    <a:pt x="5911" y="5523"/>
                    <a:pt x="5844" y="5553"/>
                  </a:cubicBezTo>
                  <a:cubicBezTo>
                    <a:pt x="5907" y="5427"/>
                    <a:pt x="5930" y="5333"/>
                    <a:pt x="5781" y="5286"/>
                  </a:cubicBezTo>
                  <a:cubicBezTo>
                    <a:pt x="5750" y="5278"/>
                    <a:pt x="5734" y="5231"/>
                    <a:pt x="5718" y="5199"/>
                  </a:cubicBezTo>
                  <a:cubicBezTo>
                    <a:pt x="5632" y="5057"/>
                    <a:pt x="5545" y="4916"/>
                    <a:pt x="5466" y="4774"/>
                  </a:cubicBezTo>
                  <a:cubicBezTo>
                    <a:pt x="5341" y="4538"/>
                    <a:pt x="5223" y="4302"/>
                    <a:pt x="5097" y="4066"/>
                  </a:cubicBezTo>
                  <a:cubicBezTo>
                    <a:pt x="5018" y="3909"/>
                    <a:pt x="4955" y="3744"/>
                    <a:pt x="4837" y="3618"/>
                  </a:cubicBezTo>
                  <a:cubicBezTo>
                    <a:pt x="4774" y="3555"/>
                    <a:pt x="4735" y="3484"/>
                    <a:pt x="4711" y="3406"/>
                  </a:cubicBezTo>
                  <a:cubicBezTo>
                    <a:pt x="4633" y="3170"/>
                    <a:pt x="4546" y="2926"/>
                    <a:pt x="4287" y="2816"/>
                  </a:cubicBezTo>
                  <a:cubicBezTo>
                    <a:pt x="4263" y="2800"/>
                    <a:pt x="4239" y="2777"/>
                    <a:pt x="4224" y="2745"/>
                  </a:cubicBezTo>
                  <a:cubicBezTo>
                    <a:pt x="4137" y="2572"/>
                    <a:pt x="4098" y="2368"/>
                    <a:pt x="3886" y="2289"/>
                  </a:cubicBezTo>
                  <a:cubicBezTo>
                    <a:pt x="3878" y="2289"/>
                    <a:pt x="3878" y="2265"/>
                    <a:pt x="3886" y="2250"/>
                  </a:cubicBezTo>
                  <a:cubicBezTo>
                    <a:pt x="3909" y="2147"/>
                    <a:pt x="3815" y="2084"/>
                    <a:pt x="3775" y="2061"/>
                  </a:cubicBezTo>
                  <a:cubicBezTo>
                    <a:pt x="3579" y="1966"/>
                    <a:pt x="3539" y="1699"/>
                    <a:pt x="3296" y="1644"/>
                  </a:cubicBezTo>
                  <a:cubicBezTo>
                    <a:pt x="3217" y="1620"/>
                    <a:pt x="3130" y="1502"/>
                    <a:pt x="3044" y="1455"/>
                  </a:cubicBezTo>
                  <a:cubicBezTo>
                    <a:pt x="2962" y="1421"/>
                    <a:pt x="2939" y="1305"/>
                    <a:pt x="2843" y="1305"/>
                  </a:cubicBezTo>
                  <a:cubicBezTo>
                    <a:pt x="2828" y="1305"/>
                    <a:pt x="2811" y="1307"/>
                    <a:pt x="2792" y="1314"/>
                  </a:cubicBezTo>
                  <a:cubicBezTo>
                    <a:pt x="2769" y="1314"/>
                    <a:pt x="2761" y="1266"/>
                    <a:pt x="2753" y="1235"/>
                  </a:cubicBezTo>
                  <a:cubicBezTo>
                    <a:pt x="2729" y="1188"/>
                    <a:pt x="2706" y="1141"/>
                    <a:pt x="2690" y="1086"/>
                  </a:cubicBezTo>
                  <a:cubicBezTo>
                    <a:pt x="2670" y="1006"/>
                    <a:pt x="2644" y="937"/>
                    <a:pt x="2561" y="937"/>
                  </a:cubicBezTo>
                  <a:cubicBezTo>
                    <a:pt x="2545" y="937"/>
                    <a:pt x="2528" y="939"/>
                    <a:pt x="2509" y="944"/>
                  </a:cubicBezTo>
                  <a:cubicBezTo>
                    <a:pt x="2498" y="947"/>
                    <a:pt x="2488" y="948"/>
                    <a:pt x="2479" y="948"/>
                  </a:cubicBezTo>
                  <a:cubicBezTo>
                    <a:pt x="2436" y="948"/>
                    <a:pt x="2412" y="917"/>
                    <a:pt x="2399" y="865"/>
                  </a:cubicBezTo>
                  <a:cubicBezTo>
                    <a:pt x="2281" y="527"/>
                    <a:pt x="1966" y="386"/>
                    <a:pt x="1699" y="220"/>
                  </a:cubicBezTo>
                  <a:cubicBezTo>
                    <a:pt x="1550" y="150"/>
                    <a:pt x="1408" y="87"/>
                    <a:pt x="1251" y="39"/>
                  </a:cubicBezTo>
                  <a:cubicBezTo>
                    <a:pt x="1180" y="16"/>
                    <a:pt x="1101" y="0"/>
                    <a:pt x="1030" y="0"/>
                  </a:cubicBezTo>
                  <a:close/>
                </a:path>
              </a:pathLst>
            </a:custGeom>
            <a:solidFill>
              <a:schemeClr val="accent1"/>
            </a:solidFill>
            <a:ln w="0">
              <a:noFill/>
            </a:ln>
          </p:spPr>
          <p:style>
            <a:lnRef idx="0"/>
            <a:fillRef idx="0"/>
            <a:effectRef idx="0"/>
            <a:fontRef idx="minor"/>
          </p:style>
          <p:txBody>
            <a:bodyPr lIns="90000" rIns="90000" tIns="91440" bIns="91440" anchor="ctr">
              <a:noAutofit/>
            </a:bodyPr>
            <a:p>
              <a:pPr>
                <a:lnSpc>
                  <a:spcPct val="100000"/>
                </a:lnSpc>
                <a:tabLst>
                  <a:tab algn="l" pos="0"/>
                </a:tabLst>
              </a:pPr>
              <a:endParaRPr b="0" lang="pt-BR" sz="1400" spc="-1" strike="noStrike">
                <a:solidFill>
                  <a:srgbClr val="000000"/>
                </a:solidFill>
                <a:latin typeface="Arial"/>
                <a:ea typeface="DejaVu Sans"/>
              </a:endParaRPr>
            </a:p>
          </p:txBody>
        </p:sp>
        <p:sp>
          <p:nvSpPr>
            <p:cNvPr id="384" name="Google Shape;856;p26"/>
            <p:cNvSpPr/>
            <p:nvPr/>
          </p:nvSpPr>
          <p:spPr>
            <a:xfrm rot="5400000">
              <a:off x="9022680" y="646200"/>
              <a:ext cx="355680" cy="453960"/>
            </a:xfrm>
            <a:custGeom>
              <a:avLst/>
              <a:gdLst>
                <a:gd name="textAreaLeft" fmla="*/ 0 w 355680"/>
                <a:gd name="textAreaRight" fmla="*/ 357120 w 355680"/>
                <a:gd name="textAreaTop" fmla="*/ 0 h 453960"/>
                <a:gd name="textAreaBottom" fmla="*/ 455400 h 453960"/>
              </a:gdLst>
              <a:ahLst/>
              <a:rect l="textAreaLeft" t="textAreaTop" r="textAreaRight" b="textAreaBottom"/>
              <a:pathLst>
                <a:path w="5813" h="7415">
                  <a:moveTo>
                    <a:pt x="489" y="1"/>
                  </a:moveTo>
                  <a:cubicBezTo>
                    <a:pt x="447" y="1"/>
                    <a:pt x="397" y="20"/>
                    <a:pt x="323" y="57"/>
                  </a:cubicBezTo>
                  <a:cubicBezTo>
                    <a:pt x="276" y="89"/>
                    <a:pt x="213" y="112"/>
                    <a:pt x="158" y="120"/>
                  </a:cubicBezTo>
                  <a:cubicBezTo>
                    <a:pt x="16" y="160"/>
                    <a:pt x="0" y="215"/>
                    <a:pt x="103" y="317"/>
                  </a:cubicBezTo>
                  <a:cubicBezTo>
                    <a:pt x="150" y="372"/>
                    <a:pt x="244" y="395"/>
                    <a:pt x="244" y="458"/>
                  </a:cubicBezTo>
                  <a:cubicBezTo>
                    <a:pt x="244" y="679"/>
                    <a:pt x="402" y="812"/>
                    <a:pt x="449" y="930"/>
                  </a:cubicBezTo>
                  <a:cubicBezTo>
                    <a:pt x="622" y="1284"/>
                    <a:pt x="826" y="1607"/>
                    <a:pt x="1078" y="1906"/>
                  </a:cubicBezTo>
                  <a:cubicBezTo>
                    <a:pt x="1188" y="2039"/>
                    <a:pt x="1306" y="2173"/>
                    <a:pt x="1314" y="2385"/>
                  </a:cubicBezTo>
                  <a:cubicBezTo>
                    <a:pt x="1330" y="2566"/>
                    <a:pt x="1393" y="2739"/>
                    <a:pt x="1503" y="2889"/>
                  </a:cubicBezTo>
                  <a:cubicBezTo>
                    <a:pt x="1589" y="3007"/>
                    <a:pt x="1589" y="3125"/>
                    <a:pt x="1621" y="3235"/>
                  </a:cubicBezTo>
                  <a:cubicBezTo>
                    <a:pt x="1652" y="3321"/>
                    <a:pt x="1589" y="3400"/>
                    <a:pt x="1589" y="3486"/>
                  </a:cubicBezTo>
                  <a:cubicBezTo>
                    <a:pt x="1589" y="3549"/>
                    <a:pt x="1550" y="3660"/>
                    <a:pt x="1629" y="3660"/>
                  </a:cubicBezTo>
                  <a:cubicBezTo>
                    <a:pt x="1794" y="3667"/>
                    <a:pt x="1739" y="3762"/>
                    <a:pt x="1739" y="3848"/>
                  </a:cubicBezTo>
                  <a:cubicBezTo>
                    <a:pt x="1739" y="3911"/>
                    <a:pt x="1739" y="3990"/>
                    <a:pt x="1857" y="4006"/>
                  </a:cubicBezTo>
                  <a:cubicBezTo>
                    <a:pt x="1951" y="4021"/>
                    <a:pt x="1975" y="4194"/>
                    <a:pt x="1920" y="4304"/>
                  </a:cubicBezTo>
                  <a:cubicBezTo>
                    <a:pt x="1825" y="4477"/>
                    <a:pt x="1872" y="4572"/>
                    <a:pt x="2022" y="4729"/>
                  </a:cubicBezTo>
                  <a:cubicBezTo>
                    <a:pt x="2077" y="4792"/>
                    <a:pt x="2242" y="4816"/>
                    <a:pt x="2179" y="4973"/>
                  </a:cubicBezTo>
                  <a:cubicBezTo>
                    <a:pt x="2140" y="5044"/>
                    <a:pt x="2108" y="5146"/>
                    <a:pt x="2187" y="5170"/>
                  </a:cubicBezTo>
                  <a:cubicBezTo>
                    <a:pt x="2313" y="5201"/>
                    <a:pt x="2171" y="5288"/>
                    <a:pt x="2242" y="5335"/>
                  </a:cubicBezTo>
                  <a:cubicBezTo>
                    <a:pt x="2352" y="5390"/>
                    <a:pt x="2439" y="5476"/>
                    <a:pt x="2494" y="5586"/>
                  </a:cubicBezTo>
                  <a:cubicBezTo>
                    <a:pt x="2565" y="5571"/>
                    <a:pt x="2635" y="5555"/>
                    <a:pt x="2706" y="5531"/>
                  </a:cubicBezTo>
                  <a:lnTo>
                    <a:pt x="2722" y="5531"/>
                  </a:lnTo>
                  <a:cubicBezTo>
                    <a:pt x="2761" y="5531"/>
                    <a:pt x="2808" y="5539"/>
                    <a:pt x="2801" y="5594"/>
                  </a:cubicBezTo>
                  <a:cubicBezTo>
                    <a:pt x="2796" y="5624"/>
                    <a:pt x="2782" y="5632"/>
                    <a:pt x="2764" y="5632"/>
                  </a:cubicBezTo>
                  <a:cubicBezTo>
                    <a:pt x="2753" y="5632"/>
                    <a:pt x="2742" y="5629"/>
                    <a:pt x="2730" y="5626"/>
                  </a:cubicBezTo>
                  <a:cubicBezTo>
                    <a:pt x="2705" y="5614"/>
                    <a:pt x="2685" y="5609"/>
                    <a:pt x="2669" y="5609"/>
                  </a:cubicBezTo>
                  <a:cubicBezTo>
                    <a:pt x="2608" y="5609"/>
                    <a:pt x="2601" y="5680"/>
                    <a:pt x="2588" y="5736"/>
                  </a:cubicBezTo>
                  <a:cubicBezTo>
                    <a:pt x="2572" y="5822"/>
                    <a:pt x="2620" y="5909"/>
                    <a:pt x="2698" y="5948"/>
                  </a:cubicBezTo>
                  <a:cubicBezTo>
                    <a:pt x="2871" y="6051"/>
                    <a:pt x="2989" y="6247"/>
                    <a:pt x="3217" y="6263"/>
                  </a:cubicBezTo>
                  <a:cubicBezTo>
                    <a:pt x="3265" y="6271"/>
                    <a:pt x="3312" y="6294"/>
                    <a:pt x="3335" y="6334"/>
                  </a:cubicBezTo>
                  <a:cubicBezTo>
                    <a:pt x="3422" y="6475"/>
                    <a:pt x="3579" y="6499"/>
                    <a:pt x="3705" y="6585"/>
                  </a:cubicBezTo>
                  <a:cubicBezTo>
                    <a:pt x="3785" y="6660"/>
                    <a:pt x="3886" y="6698"/>
                    <a:pt x="3990" y="6698"/>
                  </a:cubicBezTo>
                  <a:cubicBezTo>
                    <a:pt x="4039" y="6698"/>
                    <a:pt x="4089" y="6690"/>
                    <a:pt x="4138" y="6672"/>
                  </a:cubicBezTo>
                  <a:cubicBezTo>
                    <a:pt x="4161" y="6664"/>
                    <a:pt x="4181" y="6660"/>
                    <a:pt x="4199" y="6660"/>
                  </a:cubicBezTo>
                  <a:cubicBezTo>
                    <a:pt x="4252" y="6660"/>
                    <a:pt x="4281" y="6695"/>
                    <a:pt x="4311" y="6766"/>
                  </a:cubicBezTo>
                  <a:cubicBezTo>
                    <a:pt x="4397" y="6947"/>
                    <a:pt x="4539" y="7112"/>
                    <a:pt x="4704" y="7230"/>
                  </a:cubicBezTo>
                  <a:cubicBezTo>
                    <a:pt x="4734" y="7270"/>
                    <a:pt x="4779" y="7291"/>
                    <a:pt x="4827" y="7291"/>
                  </a:cubicBezTo>
                  <a:cubicBezTo>
                    <a:pt x="4854" y="7291"/>
                    <a:pt x="4882" y="7284"/>
                    <a:pt x="4908" y="7270"/>
                  </a:cubicBezTo>
                  <a:cubicBezTo>
                    <a:pt x="4936" y="7252"/>
                    <a:pt x="4956" y="7243"/>
                    <a:pt x="4975" y="7243"/>
                  </a:cubicBezTo>
                  <a:cubicBezTo>
                    <a:pt x="4998" y="7243"/>
                    <a:pt x="5019" y="7258"/>
                    <a:pt x="5050" y="7293"/>
                  </a:cubicBezTo>
                  <a:cubicBezTo>
                    <a:pt x="5133" y="7372"/>
                    <a:pt x="5244" y="7415"/>
                    <a:pt x="5357" y="7415"/>
                  </a:cubicBezTo>
                  <a:cubicBezTo>
                    <a:pt x="5446" y="7415"/>
                    <a:pt x="5536" y="7388"/>
                    <a:pt x="5616" y="7333"/>
                  </a:cubicBezTo>
                  <a:cubicBezTo>
                    <a:pt x="5648" y="7309"/>
                    <a:pt x="5711" y="7262"/>
                    <a:pt x="5695" y="7238"/>
                  </a:cubicBezTo>
                  <a:cubicBezTo>
                    <a:pt x="5624" y="7136"/>
                    <a:pt x="5711" y="7112"/>
                    <a:pt x="5750" y="7065"/>
                  </a:cubicBezTo>
                  <a:cubicBezTo>
                    <a:pt x="5813" y="6971"/>
                    <a:pt x="5797" y="6924"/>
                    <a:pt x="5687" y="6908"/>
                  </a:cubicBezTo>
                  <a:cubicBezTo>
                    <a:pt x="5608" y="6900"/>
                    <a:pt x="5585" y="6900"/>
                    <a:pt x="5640" y="6829"/>
                  </a:cubicBezTo>
                  <a:cubicBezTo>
                    <a:pt x="5679" y="6774"/>
                    <a:pt x="5624" y="6743"/>
                    <a:pt x="5593" y="6711"/>
                  </a:cubicBezTo>
                  <a:cubicBezTo>
                    <a:pt x="5538" y="6664"/>
                    <a:pt x="5467" y="6633"/>
                    <a:pt x="5396" y="6609"/>
                  </a:cubicBezTo>
                  <a:cubicBezTo>
                    <a:pt x="5081" y="6444"/>
                    <a:pt x="4853" y="6161"/>
                    <a:pt x="4586" y="5925"/>
                  </a:cubicBezTo>
                  <a:cubicBezTo>
                    <a:pt x="4531" y="5877"/>
                    <a:pt x="4507" y="5799"/>
                    <a:pt x="4460" y="5736"/>
                  </a:cubicBezTo>
                  <a:cubicBezTo>
                    <a:pt x="4413" y="5681"/>
                    <a:pt x="4421" y="5571"/>
                    <a:pt x="4311" y="5563"/>
                  </a:cubicBezTo>
                  <a:cubicBezTo>
                    <a:pt x="4271" y="5563"/>
                    <a:pt x="4279" y="5516"/>
                    <a:pt x="4287" y="5492"/>
                  </a:cubicBezTo>
                  <a:cubicBezTo>
                    <a:pt x="4334" y="5256"/>
                    <a:pt x="4201" y="5107"/>
                    <a:pt x="4035" y="4981"/>
                  </a:cubicBezTo>
                  <a:cubicBezTo>
                    <a:pt x="3996" y="4957"/>
                    <a:pt x="3980" y="4942"/>
                    <a:pt x="3972" y="4894"/>
                  </a:cubicBezTo>
                  <a:cubicBezTo>
                    <a:pt x="3925" y="4658"/>
                    <a:pt x="3776" y="4470"/>
                    <a:pt x="3650" y="4289"/>
                  </a:cubicBezTo>
                  <a:cubicBezTo>
                    <a:pt x="3461" y="4029"/>
                    <a:pt x="3383" y="3691"/>
                    <a:pt x="3099" y="3502"/>
                  </a:cubicBezTo>
                  <a:cubicBezTo>
                    <a:pt x="3084" y="3486"/>
                    <a:pt x="3084" y="3455"/>
                    <a:pt x="3068" y="3439"/>
                  </a:cubicBezTo>
                  <a:cubicBezTo>
                    <a:pt x="2958" y="3298"/>
                    <a:pt x="2863" y="3125"/>
                    <a:pt x="2667" y="3070"/>
                  </a:cubicBezTo>
                  <a:cubicBezTo>
                    <a:pt x="2627" y="3062"/>
                    <a:pt x="2580" y="3015"/>
                    <a:pt x="2612" y="2991"/>
                  </a:cubicBezTo>
                  <a:cubicBezTo>
                    <a:pt x="2706" y="2904"/>
                    <a:pt x="2612" y="2842"/>
                    <a:pt x="2604" y="2771"/>
                  </a:cubicBezTo>
                  <a:cubicBezTo>
                    <a:pt x="2572" y="2543"/>
                    <a:pt x="2439" y="2338"/>
                    <a:pt x="2250" y="2212"/>
                  </a:cubicBezTo>
                  <a:cubicBezTo>
                    <a:pt x="2156" y="2134"/>
                    <a:pt x="2069" y="2047"/>
                    <a:pt x="1990" y="1961"/>
                  </a:cubicBezTo>
                  <a:cubicBezTo>
                    <a:pt x="2061" y="1772"/>
                    <a:pt x="1872" y="1709"/>
                    <a:pt x="1802" y="1583"/>
                  </a:cubicBezTo>
                  <a:cubicBezTo>
                    <a:pt x="1754" y="1520"/>
                    <a:pt x="1699" y="1457"/>
                    <a:pt x="1636" y="1402"/>
                  </a:cubicBezTo>
                  <a:cubicBezTo>
                    <a:pt x="1542" y="1308"/>
                    <a:pt x="1550" y="1166"/>
                    <a:pt x="1479" y="1072"/>
                  </a:cubicBezTo>
                  <a:cubicBezTo>
                    <a:pt x="1385" y="946"/>
                    <a:pt x="1306" y="820"/>
                    <a:pt x="1235" y="686"/>
                  </a:cubicBezTo>
                  <a:cubicBezTo>
                    <a:pt x="1227" y="655"/>
                    <a:pt x="1204" y="631"/>
                    <a:pt x="1188" y="616"/>
                  </a:cubicBezTo>
                  <a:cubicBezTo>
                    <a:pt x="992" y="466"/>
                    <a:pt x="818" y="293"/>
                    <a:pt x="661" y="112"/>
                  </a:cubicBezTo>
                  <a:cubicBezTo>
                    <a:pt x="589" y="36"/>
                    <a:pt x="545" y="1"/>
                    <a:pt x="489" y="1"/>
                  </a:cubicBezTo>
                  <a:close/>
                </a:path>
              </a:pathLst>
            </a:custGeom>
            <a:solidFill>
              <a:schemeClr val="accent1"/>
            </a:solidFill>
            <a:ln w="0">
              <a:noFill/>
            </a:ln>
          </p:spPr>
          <p:style>
            <a:lnRef idx="0"/>
            <a:fillRef idx="0"/>
            <a:effectRef idx="0"/>
            <a:fontRef idx="minor"/>
          </p:style>
          <p:txBody>
            <a:bodyPr lIns="90000" rIns="90000" tIns="91440" bIns="91440" anchor="ctr">
              <a:noAutofit/>
            </a:bodyPr>
            <a:p>
              <a:pPr>
                <a:lnSpc>
                  <a:spcPct val="100000"/>
                </a:lnSpc>
                <a:tabLst>
                  <a:tab algn="l" pos="0"/>
                </a:tabLst>
              </a:pPr>
              <a:endParaRPr b="0" lang="pt-BR" sz="1400" spc="-1" strike="noStrike">
                <a:solidFill>
                  <a:srgbClr val="000000"/>
                </a:solidFill>
                <a:latin typeface="Arial"/>
                <a:ea typeface="DejaVu Sans"/>
              </a:endParaRPr>
            </a:p>
          </p:txBody>
        </p:sp>
        <p:sp>
          <p:nvSpPr>
            <p:cNvPr id="385" name="Google Shape;857;p26"/>
            <p:cNvSpPr/>
            <p:nvPr/>
          </p:nvSpPr>
          <p:spPr>
            <a:xfrm rot="5400000">
              <a:off x="8744760" y="698040"/>
              <a:ext cx="336240" cy="320040"/>
            </a:xfrm>
            <a:custGeom>
              <a:avLst/>
              <a:gdLst>
                <a:gd name="textAreaLeft" fmla="*/ 0 w 336240"/>
                <a:gd name="textAreaRight" fmla="*/ 337680 w 336240"/>
                <a:gd name="textAreaTop" fmla="*/ 0 h 320040"/>
                <a:gd name="textAreaBottom" fmla="*/ 321480 h 320040"/>
              </a:gdLst>
              <a:ahLst/>
              <a:rect l="textAreaLeft" t="textAreaTop" r="textAreaRight" b="textAreaBottom"/>
              <a:pathLst>
                <a:path w="5499" h="5235">
                  <a:moveTo>
                    <a:pt x="1456" y="895"/>
                  </a:moveTo>
                  <a:cubicBezTo>
                    <a:pt x="1519" y="895"/>
                    <a:pt x="1580" y="919"/>
                    <a:pt x="1621" y="971"/>
                  </a:cubicBezTo>
                  <a:cubicBezTo>
                    <a:pt x="1755" y="1120"/>
                    <a:pt x="1896" y="1246"/>
                    <a:pt x="2062" y="1364"/>
                  </a:cubicBezTo>
                  <a:cubicBezTo>
                    <a:pt x="2093" y="1380"/>
                    <a:pt x="2125" y="1411"/>
                    <a:pt x="2101" y="1450"/>
                  </a:cubicBezTo>
                  <a:cubicBezTo>
                    <a:pt x="2087" y="1472"/>
                    <a:pt x="2066" y="1482"/>
                    <a:pt x="2045" y="1482"/>
                  </a:cubicBezTo>
                  <a:cubicBezTo>
                    <a:pt x="2020" y="1482"/>
                    <a:pt x="1996" y="1468"/>
                    <a:pt x="1983" y="1443"/>
                  </a:cubicBezTo>
                  <a:cubicBezTo>
                    <a:pt x="1920" y="1301"/>
                    <a:pt x="1739" y="1293"/>
                    <a:pt x="1684" y="1191"/>
                  </a:cubicBezTo>
                  <a:cubicBezTo>
                    <a:pt x="1613" y="1057"/>
                    <a:pt x="1480" y="1018"/>
                    <a:pt x="1354" y="916"/>
                  </a:cubicBezTo>
                  <a:cubicBezTo>
                    <a:pt x="1387" y="902"/>
                    <a:pt x="1421" y="895"/>
                    <a:pt x="1456" y="895"/>
                  </a:cubicBezTo>
                  <a:close/>
                  <a:moveTo>
                    <a:pt x="401" y="0"/>
                  </a:moveTo>
                  <a:cubicBezTo>
                    <a:pt x="379" y="0"/>
                    <a:pt x="353" y="7"/>
                    <a:pt x="331" y="11"/>
                  </a:cubicBezTo>
                  <a:cubicBezTo>
                    <a:pt x="284" y="35"/>
                    <a:pt x="237" y="58"/>
                    <a:pt x="182" y="66"/>
                  </a:cubicBezTo>
                  <a:cubicBezTo>
                    <a:pt x="25" y="74"/>
                    <a:pt x="1" y="98"/>
                    <a:pt x="72" y="247"/>
                  </a:cubicBezTo>
                  <a:cubicBezTo>
                    <a:pt x="143" y="420"/>
                    <a:pt x="237" y="585"/>
                    <a:pt x="363" y="727"/>
                  </a:cubicBezTo>
                  <a:cubicBezTo>
                    <a:pt x="544" y="939"/>
                    <a:pt x="685" y="1199"/>
                    <a:pt x="961" y="1317"/>
                  </a:cubicBezTo>
                  <a:cubicBezTo>
                    <a:pt x="992" y="1332"/>
                    <a:pt x="1016" y="1356"/>
                    <a:pt x="1023" y="1380"/>
                  </a:cubicBezTo>
                  <a:cubicBezTo>
                    <a:pt x="1118" y="1561"/>
                    <a:pt x="1291" y="1679"/>
                    <a:pt x="1385" y="1859"/>
                  </a:cubicBezTo>
                  <a:cubicBezTo>
                    <a:pt x="1511" y="2095"/>
                    <a:pt x="1716" y="2268"/>
                    <a:pt x="1904" y="2457"/>
                  </a:cubicBezTo>
                  <a:cubicBezTo>
                    <a:pt x="2180" y="2740"/>
                    <a:pt x="2439" y="3039"/>
                    <a:pt x="2707" y="3322"/>
                  </a:cubicBezTo>
                  <a:cubicBezTo>
                    <a:pt x="2744" y="3367"/>
                    <a:pt x="2774" y="3425"/>
                    <a:pt x="2836" y="3425"/>
                  </a:cubicBezTo>
                  <a:cubicBezTo>
                    <a:pt x="2840" y="3425"/>
                    <a:pt x="2844" y="3425"/>
                    <a:pt x="2848" y="3425"/>
                  </a:cubicBezTo>
                  <a:cubicBezTo>
                    <a:pt x="2853" y="3424"/>
                    <a:pt x="2859" y="3424"/>
                    <a:pt x="2864" y="3424"/>
                  </a:cubicBezTo>
                  <a:cubicBezTo>
                    <a:pt x="2960" y="3424"/>
                    <a:pt x="3046" y="3493"/>
                    <a:pt x="3068" y="3590"/>
                  </a:cubicBezTo>
                  <a:cubicBezTo>
                    <a:pt x="3108" y="3668"/>
                    <a:pt x="3163" y="3731"/>
                    <a:pt x="3234" y="3779"/>
                  </a:cubicBezTo>
                  <a:cubicBezTo>
                    <a:pt x="3344" y="3873"/>
                    <a:pt x="3462" y="3975"/>
                    <a:pt x="3580" y="4070"/>
                  </a:cubicBezTo>
                  <a:cubicBezTo>
                    <a:pt x="3855" y="4290"/>
                    <a:pt x="4044" y="4604"/>
                    <a:pt x="4122" y="4950"/>
                  </a:cubicBezTo>
                  <a:cubicBezTo>
                    <a:pt x="4130" y="5005"/>
                    <a:pt x="4154" y="5068"/>
                    <a:pt x="4177" y="5123"/>
                  </a:cubicBezTo>
                  <a:cubicBezTo>
                    <a:pt x="4201" y="5179"/>
                    <a:pt x="4232" y="5234"/>
                    <a:pt x="4303" y="5234"/>
                  </a:cubicBezTo>
                  <a:cubicBezTo>
                    <a:pt x="4307" y="5234"/>
                    <a:pt x="4311" y="5234"/>
                    <a:pt x="4315" y="5234"/>
                  </a:cubicBezTo>
                  <a:cubicBezTo>
                    <a:pt x="4379" y="5234"/>
                    <a:pt x="4423" y="5175"/>
                    <a:pt x="4461" y="5116"/>
                  </a:cubicBezTo>
                  <a:cubicBezTo>
                    <a:pt x="4516" y="5021"/>
                    <a:pt x="4476" y="4911"/>
                    <a:pt x="4476" y="4809"/>
                  </a:cubicBezTo>
                  <a:cubicBezTo>
                    <a:pt x="4476" y="4690"/>
                    <a:pt x="4506" y="4627"/>
                    <a:pt x="4568" y="4627"/>
                  </a:cubicBezTo>
                  <a:cubicBezTo>
                    <a:pt x="4596" y="4627"/>
                    <a:pt x="4631" y="4640"/>
                    <a:pt x="4673" y="4667"/>
                  </a:cubicBezTo>
                  <a:cubicBezTo>
                    <a:pt x="4807" y="4762"/>
                    <a:pt x="4972" y="4770"/>
                    <a:pt x="5121" y="4840"/>
                  </a:cubicBezTo>
                  <a:cubicBezTo>
                    <a:pt x="5149" y="4861"/>
                    <a:pt x="5182" y="4871"/>
                    <a:pt x="5215" y="4871"/>
                  </a:cubicBezTo>
                  <a:cubicBezTo>
                    <a:pt x="5256" y="4871"/>
                    <a:pt x="5299" y="4855"/>
                    <a:pt x="5334" y="4825"/>
                  </a:cubicBezTo>
                  <a:cubicBezTo>
                    <a:pt x="5491" y="4738"/>
                    <a:pt x="5499" y="4714"/>
                    <a:pt x="5373" y="4581"/>
                  </a:cubicBezTo>
                  <a:cubicBezTo>
                    <a:pt x="5357" y="4557"/>
                    <a:pt x="5334" y="4534"/>
                    <a:pt x="5310" y="4510"/>
                  </a:cubicBezTo>
                  <a:lnTo>
                    <a:pt x="4547" y="3810"/>
                  </a:lnTo>
                  <a:cubicBezTo>
                    <a:pt x="4311" y="3590"/>
                    <a:pt x="4067" y="3385"/>
                    <a:pt x="3855" y="3149"/>
                  </a:cubicBezTo>
                  <a:cubicBezTo>
                    <a:pt x="3666" y="2953"/>
                    <a:pt x="3493" y="2740"/>
                    <a:pt x="3312" y="2536"/>
                  </a:cubicBezTo>
                  <a:cubicBezTo>
                    <a:pt x="3092" y="2276"/>
                    <a:pt x="2927" y="1970"/>
                    <a:pt x="2722" y="1702"/>
                  </a:cubicBezTo>
                  <a:cubicBezTo>
                    <a:pt x="2549" y="1466"/>
                    <a:pt x="2353" y="1246"/>
                    <a:pt x="2148" y="1041"/>
                  </a:cubicBezTo>
                  <a:cubicBezTo>
                    <a:pt x="1857" y="743"/>
                    <a:pt x="1519" y="491"/>
                    <a:pt x="1149" y="294"/>
                  </a:cubicBezTo>
                  <a:cubicBezTo>
                    <a:pt x="1047" y="231"/>
                    <a:pt x="937" y="176"/>
                    <a:pt x="819" y="145"/>
                  </a:cubicBezTo>
                  <a:cubicBezTo>
                    <a:pt x="685" y="121"/>
                    <a:pt x="528" y="176"/>
                    <a:pt x="441" y="19"/>
                  </a:cubicBezTo>
                  <a:cubicBezTo>
                    <a:pt x="434" y="5"/>
                    <a:pt x="419" y="0"/>
                    <a:pt x="401" y="0"/>
                  </a:cubicBezTo>
                  <a:close/>
                </a:path>
              </a:pathLst>
            </a:custGeom>
            <a:solidFill>
              <a:schemeClr val="accent1"/>
            </a:solidFill>
            <a:ln w="0">
              <a:noFill/>
            </a:ln>
          </p:spPr>
          <p:style>
            <a:lnRef idx="0"/>
            <a:fillRef idx="0"/>
            <a:effectRef idx="0"/>
            <a:fontRef idx="minor"/>
          </p:style>
          <p:txBody>
            <a:bodyPr lIns="90000" rIns="90000" tIns="91440" bIns="91440" anchor="ctr">
              <a:noAutofit/>
            </a:bodyPr>
            <a:p>
              <a:pPr>
                <a:lnSpc>
                  <a:spcPct val="100000"/>
                </a:lnSpc>
                <a:tabLst>
                  <a:tab algn="l" pos="0"/>
                </a:tabLst>
              </a:pPr>
              <a:endParaRPr b="0" lang="pt-BR" sz="1400" spc="-1" strike="noStrike">
                <a:solidFill>
                  <a:srgbClr val="000000"/>
                </a:solidFill>
                <a:latin typeface="Arial"/>
                <a:ea typeface="DejaVu Sans"/>
              </a:endParaRPr>
            </a:p>
          </p:txBody>
        </p:sp>
        <p:sp>
          <p:nvSpPr>
            <p:cNvPr id="386" name="Google Shape;858;p26"/>
            <p:cNvSpPr/>
            <p:nvPr/>
          </p:nvSpPr>
          <p:spPr>
            <a:xfrm rot="5400000">
              <a:off x="9332640" y="-231840"/>
              <a:ext cx="171720" cy="366840"/>
            </a:xfrm>
            <a:custGeom>
              <a:avLst/>
              <a:gdLst>
                <a:gd name="textAreaLeft" fmla="*/ 0 w 171720"/>
                <a:gd name="textAreaRight" fmla="*/ 173160 w 171720"/>
                <a:gd name="textAreaTop" fmla="*/ 0 h 366840"/>
                <a:gd name="textAreaBottom" fmla="*/ 368280 h 366840"/>
              </a:gdLst>
              <a:ahLst/>
              <a:rect l="textAreaLeft" t="textAreaTop" r="textAreaRight" b="textAreaBottom"/>
              <a:pathLst>
                <a:path w="2817" h="5994">
                  <a:moveTo>
                    <a:pt x="603" y="1"/>
                  </a:moveTo>
                  <a:cubicBezTo>
                    <a:pt x="581" y="1"/>
                    <a:pt x="556" y="6"/>
                    <a:pt x="528" y="16"/>
                  </a:cubicBezTo>
                  <a:cubicBezTo>
                    <a:pt x="331" y="94"/>
                    <a:pt x="213" y="267"/>
                    <a:pt x="40" y="377"/>
                  </a:cubicBezTo>
                  <a:cubicBezTo>
                    <a:pt x="1" y="409"/>
                    <a:pt x="17" y="464"/>
                    <a:pt x="40" y="503"/>
                  </a:cubicBezTo>
                  <a:cubicBezTo>
                    <a:pt x="111" y="637"/>
                    <a:pt x="174" y="763"/>
                    <a:pt x="143" y="912"/>
                  </a:cubicBezTo>
                  <a:cubicBezTo>
                    <a:pt x="127" y="944"/>
                    <a:pt x="150" y="983"/>
                    <a:pt x="182" y="991"/>
                  </a:cubicBezTo>
                  <a:cubicBezTo>
                    <a:pt x="355" y="1030"/>
                    <a:pt x="253" y="1140"/>
                    <a:pt x="237" y="1219"/>
                  </a:cubicBezTo>
                  <a:cubicBezTo>
                    <a:pt x="223" y="1280"/>
                    <a:pt x="141" y="1369"/>
                    <a:pt x="240" y="1369"/>
                  </a:cubicBezTo>
                  <a:cubicBezTo>
                    <a:pt x="257" y="1369"/>
                    <a:pt x="279" y="1366"/>
                    <a:pt x="308" y="1361"/>
                  </a:cubicBezTo>
                  <a:cubicBezTo>
                    <a:pt x="310" y="1360"/>
                    <a:pt x="312" y="1360"/>
                    <a:pt x="314" y="1360"/>
                  </a:cubicBezTo>
                  <a:cubicBezTo>
                    <a:pt x="339" y="1360"/>
                    <a:pt x="339" y="1409"/>
                    <a:pt x="331" y="1431"/>
                  </a:cubicBezTo>
                  <a:cubicBezTo>
                    <a:pt x="300" y="1565"/>
                    <a:pt x="386" y="1699"/>
                    <a:pt x="323" y="1832"/>
                  </a:cubicBezTo>
                  <a:cubicBezTo>
                    <a:pt x="292" y="1888"/>
                    <a:pt x="300" y="1958"/>
                    <a:pt x="347" y="2005"/>
                  </a:cubicBezTo>
                  <a:cubicBezTo>
                    <a:pt x="449" y="2068"/>
                    <a:pt x="489" y="2186"/>
                    <a:pt x="457" y="2297"/>
                  </a:cubicBezTo>
                  <a:cubicBezTo>
                    <a:pt x="449" y="2336"/>
                    <a:pt x="465" y="2375"/>
                    <a:pt x="489" y="2407"/>
                  </a:cubicBezTo>
                  <a:cubicBezTo>
                    <a:pt x="599" y="2564"/>
                    <a:pt x="662" y="2745"/>
                    <a:pt x="662" y="2941"/>
                  </a:cubicBezTo>
                  <a:cubicBezTo>
                    <a:pt x="670" y="3067"/>
                    <a:pt x="709" y="3193"/>
                    <a:pt x="764" y="3311"/>
                  </a:cubicBezTo>
                  <a:cubicBezTo>
                    <a:pt x="787" y="3350"/>
                    <a:pt x="827" y="3382"/>
                    <a:pt x="819" y="3429"/>
                  </a:cubicBezTo>
                  <a:cubicBezTo>
                    <a:pt x="811" y="3665"/>
                    <a:pt x="953" y="3870"/>
                    <a:pt x="968" y="4098"/>
                  </a:cubicBezTo>
                  <a:cubicBezTo>
                    <a:pt x="976" y="4153"/>
                    <a:pt x="1016" y="4200"/>
                    <a:pt x="1071" y="4208"/>
                  </a:cubicBezTo>
                  <a:cubicBezTo>
                    <a:pt x="1157" y="4223"/>
                    <a:pt x="1165" y="4349"/>
                    <a:pt x="1236" y="4349"/>
                  </a:cubicBezTo>
                  <a:cubicBezTo>
                    <a:pt x="1425" y="4349"/>
                    <a:pt x="1244" y="4475"/>
                    <a:pt x="1307" y="4538"/>
                  </a:cubicBezTo>
                  <a:cubicBezTo>
                    <a:pt x="1370" y="4593"/>
                    <a:pt x="1362" y="4727"/>
                    <a:pt x="1417" y="4805"/>
                  </a:cubicBezTo>
                  <a:cubicBezTo>
                    <a:pt x="1613" y="5112"/>
                    <a:pt x="1826" y="5403"/>
                    <a:pt x="2038" y="5710"/>
                  </a:cubicBezTo>
                  <a:cubicBezTo>
                    <a:pt x="2046" y="5726"/>
                    <a:pt x="2062" y="5741"/>
                    <a:pt x="2085" y="5749"/>
                  </a:cubicBezTo>
                  <a:cubicBezTo>
                    <a:pt x="2187" y="5765"/>
                    <a:pt x="2266" y="5844"/>
                    <a:pt x="2274" y="5946"/>
                  </a:cubicBezTo>
                  <a:cubicBezTo>
                    <a:pt x="2278" y="5975"/>
                    <a:pt x="2302" y="5993"/>
                    <a:pt x="2329" y="5993"/>
                  </a:cubicBezTo>
                  <a:cubicBezTo>
                    <a:pt x="2352" y="5993"/>
                    <a:pt x="2377" y="5979"/>
                    <a:pt x="2392" y="5946"/>
                  </a:cubicBezTo>
                  <a:cubicBezTo>
                    <a:pt x="2455" y="5781"/>
                    <a:pt x="2573" y="5647"/>
                    <a:pt x="2722" y="5553"/>
                  </a:cubicBezTo>
                  <a:cubicBezTo>
                    <a:pt x="2754" y="5529"/>
                    <a:pt x="2777" y="5482"/>
                    <a:pt x="2793" y="5443"/>
                  </a:cubicBezTo>
                  <a:cubicBezTo>
                    <a:pt x="2817" y="5403"/>
                    <a:pt x="2817" y="5372"/>
                    <a:pt x="2793" y="5356"/>
                  </a:cubicBezTo>
                  <a:cubicBezTo>
                    <a:pt x="2675" y="5301"/>
                    <a:pt x="2683" y="5175"/>
                    <a:pt x="2644" y="5073"/>
                  </a:cubicBezTo>
                  <a:cubicBezTo>
                    <a:pt x="2479" y="4735"/>
                    <a:pt x="2298" y="4404"/>
                    <a:pt x="2101" y="4082"/>
                  </a:cubicBezTo>
                  <a:cubicBezTo>
                    <a:pt x="2014" y="3940"/>
                    <a:pt x="2046" y="3720"/>
                    <a:pt x="2195" y="3689"/>
                  </a:cubicBezTo>
                  <a:cubicBezTo>
                    <a:pt x="2345" y="3657"/>
                    <a:pt x="2439" y="3508"/>
                    <a:pt x="2604" y="3492"/>
                  </a:cubicBezTo>
                  <a:cubicBezTo>
                    <a:pt x="2636" y="3484"/>
                    <a:pt x="2652" y="3453"/>
                    <a:pt x="2652" y="3421"/>
                  </a:cubicBezTo>
                  <a:cubicBezTo>
                    <a:pt x="2639" y="3402"/>
                    <a:pt x="2624" y="3396"/>
                    <a:pt x="2608" y="3396"/>
                  </a:cubicBezTo>
                  <a:cubicBezTo>
                    <a:pt x="2583" y="3396"/>
                    <a:pt x="2557" y="3409"/>
                    <a:pt x="2536" y="3409"/>
                  </a:cubicBezTo>
                  <a:cubicBezTo>
                    <a:pt x="2526" y="3409"/>
                    <a:pt x="2517" y="3406"/>
                    <a:pt x="2510" y="3398"/>
                  </a:cubicBezTo>
                  <a:cubicBezTo>
                    <a:pt x="2470" y="3355"/>
                    <a:pt x="2431" y="3339"/>
                    <a:pt x="2393" y="3339"/>
                  </a:cubicBezTo>
                  <a:cubicBezTo>
                    <a:pt x="2327" y="3339"/>
                    <a:pt x="2266" y="3386"/>
                    <a:pt x="2211" y="3421"/>
                  </a:cubicBezTo>
                  <a:cubicBezTo>
                    <a:pt x="2148" y="3461"/>
                    <a:pt x="2093" y="3516"/>
                    <a:pt x="2054" y="3579"/>
                  </a:cubicBezTo>
                  <a:cubicBezTo>
                    <a:pt x="1983" y="3500"/>
                    <a:pt x="1904" y="3437"/>
                    <a:pt x="1826" y="3382"/>
                  </a:cubicBezTo>
                  <a:cubicBezTo>
                    <a:pt x="1747" y="3343"/>
                    <a:pt x="1763" y="3327"/>
                    <a:pt x="1779" y="3264"/>
                  </a:cubicBezTo>
                  <a:cubicBezTo>
                    <a:pt x="1818" y="3122"/>
                    <a:pt x="1873" y="2973"/>
                    <a:pt x="1771" y="2847"/>
                  </a:cubicBezTo>
                  <a:cubicBezTo>
                    <a:pt x="1582" y="2603"/>
                    <a:pt x="1598" y="2289"/>
                    <a:pt x="1472" y="2029"/>
                  </a:cubicBezTo>
                  <a:cubicBezTo>
                    <a:pt x="1464" y="2005"/>
                    <a:pt x="1464" y="1982"/>
                    <a:pt x="1472" y="1958"/>
                  </a:cubicBezTo>
                  <a:cubicBezTo>
                    <a:pt x="1487" y="1848"/>
                    <a:pt x="1472" y="1730"/>
                    <a:pt x="1425" y="1628"/>
                  </a:cubicBezTo>
                  <a:cubicBezTo>
                    <a:pt x="1354" y="1431"/>
                    <a:pt x="1354" y="1219"/>
                    <a:pt x="1267" y="1022"/>
                  </a:cubicBezTo>
                  <a:cubicBezTo>
                    <a:pt x="1235" y="938"/>
                    <a:pt x="1245" y="843"/>
                    <a:pt x="1157" y="843"/>
                  </a:cubicBezTo>
                  <a:cubicBezTo>
                    <a:pt x="1139" y="843"/>
                    <a:pt x="1115" y="847"/>
                    <a:pt x="1086" y="857"/>
                  </a:cubicBezTo>
                  <a:cubicBezTo>
                    <a:pt x="1083" y="858"/>
                    <a:pt x="1080" y="858"/>
                    <a:pt x="1076" y="858"/>
                  </a:cubicBezTo>
                  <a:cubicBezTo>
                    <a:pt x="1039" y="858"/>
                    <a:pt x="1001" y="820"/>
                    <a:pt x="1008" y="763"/>
                  </a:cubicBezTo>
                  <a:cubicBezTo>
                    <a:pt x="1014" y="730"/>
                    <a:pt x="1021" y="696"/>
                    <a:pt x="1056" y="696"/>
                  </a:cubicBezTo>
                  <a:cubicBezTo>
                    <a:pt x="1063" y="696"/>
                    <a:pt x="1070" y="697"/>
                    <a:pt x="1079" y="700"/>
                  </a:cubicBezTo>
                  <a:cubicBezTo>
                    <a:pt x="1097" y="706"/>
                    <a:pt x="1112" y="708"/>
                    <a:pt x="1125" y="708"/>
                  </a:cubicBezTo>
                  <a:cubicBezTo>
                    <a:pt x="1180" y="708"/>
                    <a:pt x="1176" y="656"/>
                    <a:pt x="1157" y="598"/>
                  </a:cubicBezTo>
                  <a:cubicBezTo>
                    <a:pt x="1118" y="503"/>
                    <a:pt x="1086" y="385"/>
                    <a:pt x="968" y="354"/>
                  </a:cubicBezTo>
                  <a:cubicBezTo>
                    <a:pt x="835" y="322"/>
                    <a:pt x="795" y="228"/>
                    <a:pt x="748" y="126"/>
                  </a:cubicBezTo>
                  <a:cubicBezTo>
                    <a:pt x="713" y="43"/>
                    <a:pt x="669" y="1"/>
                    <a:pt x="603" y="1"/>
                  </a:cubicBezTo>
                  <a:close/>
                </a:path>
              </a:pathLst>
            </a:custGeom>
            <a:solidFill>
              <a:schemeClr val="accent1"/>
            </a:solidFill>
            <a:ln w="0">
              <a:noFill/>
            </a:ln>
          </p:spPr>
          <p:style>
            <a:lnRef idx="0"/>
            <a:fillRef idx="0"/>
            <a:effectRef idx="0"/>
            <a:fontRef idx="minor"/>
          </p:style>
          <p:txBody>
            <a:bodyPr lIns="90000" rIns="90000" tIns="91440" bIns="91440" anchor="ctr">
              <a:noAutofit/>
            </a:bodyPr>
            <a:p>
              <a:pPr>
                <a:lnSpc>
                  <a:spcPct val="100000"/>
                </a:lnSpc>
                <a:tabLst>
                  <a:tab algn="l" pos="0"/>
                </a:tabLst>
              </a:pPr>
              <a:endParaRPr b="0" lang="pt-BR" sz="1400" spc="-1" strike="noStrike">
                <a:solidFill>
                  <a:srgbClr val="000000"/>
                </a:solidFill>
                <a:latin typeface="Arial"/>
                <a:ea typeface="DejaVu Sans"/>
              </a:endParaRPr>
            </a:p>
          </p:txBody>
        </p:sp>
        <p:sp>
          <p:nvSpPr>
            <p:cNvPr id="387" name="Google Shape;859;p26"/>
            <p:cNvSpPr/>
            <p:nvPr/>
          </p:nvSpPr>
          <p:spPr>
            <a:xfrm rot="5400000">
              <a:off x="9343080" y="-33120"/>
              <a:ext cx="231480" cy="318960"/>
            </a:xfrm>
            <a:custGeom>
              <a:avLst/>
              <a:gdLst>
                <a:gd name="textAreaLeft" fmla="*/ 0 w 231480"/>
                <a:gd name="textAreaRight" fmla="*/ 232920 w 231480"/>
                <a:gd name="textAreaTop" fmla="*/ 0 h 318960"/>
                <a:gd name="textAreaBottom" fmla="*/ 320400 h 318960"/>
              </a:gdLst>
              <a:ahLst/>
              <a:rect l="textAreaLeft" t="textAreaTop" r="textAreaRight" b="textAreaBottom"/>
              <a:pathLst>
                <a:path w="3792" h="5217">
                  <a:moveTo>
                    <a:pt x="528" y="0"/>
                  </a:moveTo>
                  <a:cubicBezTo>
                    <a:pt x="488" y="0"/>
                    <a:pt x="448" y="18"/>
                    <a:pt x="418" y="56"/>
                  </a:cubicBezTo>
                  <a:cubicBezTo>
                    <a:pt x="347" y="118"/>
                    <a:pt x="260" y="166"/>
                    <a:pt x="174" y="213"/>
                  </a:cubicBezTo>
                  <a:cubicBezTo>
                    <a:pt x="1" y="315"/>
                    <a:pt x="1" y="307"/>
                    <a:pt x="56" y="512"/>
                  </a:cubicBezTo>
                  <a:cubicBezTo>
                    <a:pt x="72" y="559"/>
                    <a:pt x="80" y="598"/>
                    <a:pt x="80" y="645"/>
                  </a:cubicBezTo>
                  <a:cubicBezTo>
                    <a:pt x="80" y="818"/>
                    <a:pt x="119" y="991"/>
                    <a:pt x="198" y="1149"/>
                  </a:cubicBezTo>
                  <a:cubicBezTo>
                    <a:pt x="268" y="1314"/>
                    <a:pt x="308" y="1495"/>
                    <a:pt x="378" y="1660"/>
                  </a:cubicBezTo>
                  <a:cubicBezTo>
                    <a:pt x="496" y="1943"/>
                    <a:pt x="520" y="2281"/>
                    <a:pt x="780" y="2502"/>
                  </a:cubicBezTo>
                  <a:lnTo>
                    <a:pt x="780" y="2517"/>
                  </a:lnTo>
                  <a:cubicBezTo>
                    <a:pt x="850" y="2690"/>
                    <a:pt x="898" y="2879"/>
                    <a:pt x="1047" y="3013"/>
                  </a:cubicBezTo>
                  <a:cubicBezTo>
                    <a:pt x="1078" y="3036"/>
                    <a:pt x="1078" y="3084"/>
                    <a:pt x="1047" y="3107"/>
                  </a:cubicBezTo>
                  <a:cubicBezTo>
                    <a:pt x="1023" y="3107"/>
                    <a:pt x="1000" y="3107"/>
                    <a:pt x="984" y="3099"/>
                  </a:cubicBezTo>
                  <a:cubicBezTo>
                    <a:pt x="915" y="3082"/>
                    <a:pt x="846" y="3043"/>
                    <a:pt x="783" y="3043"/>
                  </a:cubicBezTo>
                  <a:cubicBezTo>
                    <a:pt x="732" y="3043"/>
                    <a:pt x="685" y="3069"/>
                    <a:pt x="646" y="3154"/>
                  </a:cubicBezTo>
                  <a:cubicBezTo>
                    <a:pt x="630" y="3175"/>
                    <a:pt x="611" y="3186"/>
                    <a:pt x="591" y="3186"/>
                  </a:cubicBezTo>
                  <a:cubicBezTo>
                    <a:pt x="580" y="3186"/>
                    <a:pt x="570" y="3183"/>
                    <a:pt x="559" y="3178"/>
                  </a:cubicBezTo>
                  <a:cubicBezTo>
                    <a:pt x="537" y="3172"/>
                    <a:pt x="518" y="3169"/>
                    <a:pt x="501" y="3169"/>
                  </a:cubicBezTo>
                  <a:cubicBezTo>
                    <a:pt x="431" y="3169"/>
                    <a:pt x="410" y="3221"/>
                    <a:pt x="410" y="3304"/>
                  </a:cubicBezTo>
                  <a:cubicBezTo>
                    <a:pt x="410" y="3375"/>
                    <a:pt x="339" y="3422"/>
                    <a:pt x="347" y="3500"/>
                  </a:cubicBezTo>
                  <a:cubicBezTo>
                    <a:pt x="359" y="3503"/>
                    <a:pt x="370" y="3504"/>
                    <a:pt x="381" y="3504"/>
                  </a:cubicBezTo>
                  <a:cubicBezTo>
                    <a:pt x="446" y="3504"/>
                    <a:pt x="501" y="3466"/>
                    <a:pt x="528" y="3406"/>
                  </a:cubicBezTo>
                  <a:cubicBezTo>
                    <a:pt x="551" y="3367"/>
                    <a:pt x="559" y="3335"/>
                    <a:pt x="583" y="3304"/>
                  </a:cubicBezTo>
                  <a:cubicBezTo>
                    <a:pt x="598" y="3288"/>
                    <a:pt x="624" y="3266"/>
                    <a:pt x="645" y="3266"/>
                  </a:cubicBezTo>
                  <a:cubicBezTo>
                    <a:pt x="655" y="3266"/>
                    <a:pt x="664" y="3272"/>
                    <a:pt x="669" y="3288"/>
                  </a:cubicBezTo>
                  <a:cubicBezTo>
                    <a:pt x="692" y="3337"/>
                    <a:pt x="711" y="3356"/>
                    <a:pt x="737" y="3356"/>
                  </a:cubicBezTo>
                  <a:cubicBezTo>
                    <a:pt x="757" y="3356"/>
                    <a:pt x="780" y="3345"/>
                    <a:pt x="811" y="3327"/>
                  </a:cubicBezTo>
                  <a:cubicBezTo>
                    <a:pt x="874" y="3288"/>
                    <a:pt x="984" y="3304"/>
                    <a:pt x="1071" y="3257"/>
                  </a:cubicBezTo>
                  <a:cubicBezTo>
                    <a:pt x="1087" y="3248"/>
                    <a:pt x="1104" y="3244"/>
                    <a:pt x="1119" y="3244"/>
                  </a:cubicBezTo>
                  <a:cubicBezTo>
                    <a:pt x="1161" y="3244"/>
                    <a:pt x="1197" y="3274"/>
                    <a:pt x="1220" y="3320"/>
                  </a:cubicBezTo>
                  <a:cubicBezTo>
                    <a:pt x="1330" y="3556"/>
                    <a:pt x="1487" y="3760"/>
                    <a:pt x="1676" y="3933"/>
                  </a:cubicBezTo>
                  <a:cubicBezTo>
                    <a:pt x="1818" y="4067"/>
                    <a:pt x="1849" y="4287"/>
                    <a:pt x="2022" y="4405"/>
                  </a:cubicBezTo>
                  <a:cubicBezTo>
                    <a:pt x="2117" y="4484"/>
                    <a:pt x="2195" y="4578"/>
                    <a:pt x="2250" y="4688"/>
                  </a:cubicBezTo>
                  <a:cubicBezTo>
                    <a:pt x="2408" y="4971"/>
                    <a:pt x="2675" y="5066"/>
                    <a:pt x="2966" y="5105"/>
                  </a:cubicBezTo>
                  <a:cubicBezTo>
                    <a:pt x="3084" y="5121"/>
                    <a:pt x="3218" y="5113"/>
                    <a:pt x="3312" y="5176"/>
                  </a:cubicBezTo>
                  <a:cubicBezTo>
                    <a:pt x="3355" y="5204"/>
                    <a:pt x="3390" y="5216"/>
                    <a:pt x="3421" y="5216"/>
                  </a:cubicBezTo>
                  <a:cubicBezTo>
                    <a:pt x="3476" y="5216"/>
                    <a:pt x="3516" y="5179"/>
                    <a:pt x="3556" y="5129"/>
                  </a:cubicBezTo>
                  <a:cubicBezTo>
                    <a:pt x="3611" y="5066"/>
                    <a:pt x="3666" y="5018"/>
                    <a:pt x="3713" y="4963"/>
                  </a:cubicBezTo>
                  <a:cubicBezTo>
                    <a:pt x="3768" y="4900"/>
                    <a:pt x="3792" y="4838"/>
                    <a:pt x="3713" y="4782"/>
                  </a:cubicBezTo>
                  <a:cubicBezTo>
                    <a:pt x="3540" y="4665"/>
                    <a:pt x="3407" y="4491"/>
                    <a:pt x="3210" y="4389"/>
                  </a:cubicBezTo>
                  <a:cubicBezTo>
                    <a:pt x="3139" y="4350"/>
                    <a:pt x="3076" y="4295"/>
                    <a:pt x="3029" y="4224"/>
                  </a:cubicBezTo>
                  <a:cubicBezTo>
                    <a:pt x="2927" y="4090"/>
                    <a:pt x="2809" y="3965"/>
                    <a:pt x="2675" y="3870"/>
                  </a:cubicBezTo>
                  <a:cubicBezTo>
                    <a:pt x="2573" y="3799"/>
                    <a:pt x="2494" y="3705"/>
                    <a:pt x="2439" y="3603"/>
                  </a:cubicBezTo>
                  <a:cubicBezTo>
                    <a:pt x="2345" y="3430"/>
                    <a:pt x="2235" y="3265"/>
                    <a:pt x="2101" y="3115"/>
                  </a:cubicBezTo>
                  <a:cubicBezTo>
                    <a:pt x="1896" y="2871"/>
                    <a:pt x="1786" y="2596"/>
                    <a:pt x="1841" y="2266"/>
                  </a:cubicBezTo>
                  <a:cubicBezTo>
                    <a:pt x="1865" y="2171"/>
                    <a:pt x="1857" y="2077"/>
                    <a:pt x="1826" y="1982"/>
                  </a:cubicBezTo>
                  <a:cubicBezTo>
                    <a:pt x="1776" y="1996"/>
                    <a:pt x="1732" y="2003"/>
                    <a:pt x="1692" y="2003"/>
                  </a:cubicBezTo>
                  <a:cubicBezTo>
                    <a:pt x="1567" y="2003"/>
                    <a:pt x="1488" y="1935"/>
                    <a:pt x="1440" y="1786"/>
                  </a:cubicBezTo>
                  <a:cubicBezTo>
                    <a:pt x="1385" y="1597"/>
                    <a:pt x="1291" y="1424"/>
                    <a:pt x="1157" y="1282"/>
                  </a:cubicBezTo>
                  <a:cubicBezTo>
                    <a:pt x="1134" y="1259"/>
                    <a:pt x="1126" y="1227"/>
                    <a:pt x="1126" y="1196"/>
                  </a:cubicBezTo>
                  <a:cubicBezTo>
                    <a:pt x="1126" y="826"/>
                    <a:pt x="874" y="543"/>
                    <a:pt x="764" y="213"/>
                  </a:cubicBezTo>
                  <a:cubicBezTo>
                    <a:pt x="748" y="150"/>
                    <a:pt x="677" y="118"/>
                    <a:pt x="638" y="63"/>
                  </a:cubicBezTo>
                  <a:cubicBezTo>
                    <a:pt x="613" y="22"/>
                    <a:pt x="571" y="0"/>
                    <a:pt x="528" y="0"/>
                  </a:cubicBezTo>
                  <a:close/>
                </a:path>
              </a:pathLst>
            </a:custGeom>
            <a:solidFill>
              <a:schemeClr val="accent1"/>
            </a:solidFill>
            <a:ln w="0">
              <a:noFill/>
            </a:ln>
          </p:spPr>
          <p:style>
            <a:lnRef idx="0"/>
            <a:fillRef idx="0"/>
            <a:effectRef idx="0"/>
            <a:fontRef idx="minor"/>
          </p:style>
          <p:txBody>
            <a:bodyPr lIns="90000" rIns="90000" tIns="91440" bIns="91440" anchor="ctr">
              <a:noAutofit/>
            </a:bodyPr>
            <a:p>
              <a:pPr>
                <a:lnSpc>
                  <a:spcPct val="100000"/>
                </a:lnSpc>
                <a:tabLst>
                  <a:tab algn="l" pos="0"/>
                </a:tabLst>
              </a:pPr>
              <a:endParaRPr b="0" lang="pt-BR" sz="1400" spc="-1" strike="noStrike">
                <a:solidFill>
                  <a:srgbClr val="000000"/>
                </a:solidFill>
                <a:latin typeface="Arial"/>
                <a:ea typeface="DejaVu Sans"/>
              </a:endParaRPr>
            </a:p>
          </p:txBody>
        </p:sp>
        <p:sp>
          <p:nvSpPr>
            <p:cNvPr id="388" name="Google Shape;860;p26"/>
            <p:cNvSpPr/>
            <p:nvPr/>
          </p:nvSpPr>
          <p:spPr>
            <a:xfrm rot="5400000">
              <a:off x="8592480" y="749880"/>
              <a:ext cx="241200" cy="296280"/>
            </a:xfrm>
            <a:custGeom>
              <a:avLst/>
              <a:gdLst>
                <a:gd name="textAreaLeft" fmla="*/ 0 w 241200"/>
                <a:gd name="textAreaRight" fmla="*/ 242640 w 241200"/>
                <a:gd name="textAreaTop" fmla="*/ 0 h 296280"/>
                <a:gd name="textAreaBottom" fmla="*/ 297720 h 296280"/>
              </a:gdLst>
              <a:ahLst/>
              <a:rect l="textAreaLeft" t="textAreaTop" r="textAreaRight" b="textAreaBottom"/>
              <a:pathLst>
                <a:path w="3949" h="4844">
                  <a:moveTo>
                    <a:pt x="393" y="1"/>
                  </a:moveTo>
                  <a:cubicBezTo>
                    <a:pt x="346" y="1"/>
                    <a:pt x="291" y="34"/>
                    <a:pt x="189" y="96"/>
                  </a:cubicBezTo>
                  <a:cubicBezTo>
                    <a:pt x="158" y="111"/>
                    <a:pt x="126" y="143"/>
                    <a:pt x="87" y="158"/>
                  </a:cubicBezTo>
                  <a:cubicBezTo>
                    <a:pt x="1" y="206"/>
                    <a:pt x="16" y="261"/>
                    <a:pt x="64" y="324"/>
                  </a:cubicBezTo>
                  <a:cubicBezTo>
                    <a:pt x="87" y="355"/>
                    <a:pt x="126" y="371"/>
                    <a:pt x="150" y="402"/>
                  </a:cubicBezTo>
                  <a:cubicBezTo>
                    <a:pt x="221" y="505"/>
                    <a:pt x="276" y="615"/>
                    <a:pt x="307" y="740"/>
                  </a:cubicBezTo>
                  <a:cubicBezTo>
                    <a:pt x="189" y="851"/>
                    <a:pt x="299" y="898"/>
                    <a:pt x="370" y="945"/>
                  </a:cubicBezTo>
                  <a:cubicBezTo>
                    <a:pt x="433" y="992"/>
                    <a:pt x="457" y="1016"/>
                    <a:pt x="449" y="1087"/>
                  </a:cubicBezTo>
                  <a:cubicBezTo>
                    <a:pt x="433" y="1252"/>
                    <a:pt x="528" y="1346"/>
                    <a:pt x="646" y="1425"/>
                  </a:cubicBezTo>
                  <a:cubicBezTo>
                    <a:pt x="803" y="1519"/>
                    <a:pt x="913" y="1676"/>
                    <a:pt x="968" y="1849"/>
                  </a:cubicBezTo>
                  <a:cubicBezTo>
                    <a:pt x="1023" y="2023"/>
                    <a:pt x="1133" y="2172"/>
                    <a:pt x="1290" y="2266"/>
                  </a:cubicBezTo>
                  <a:cubicBezTo>
                    <a:pt x="1322" y="2290"/>
                    <a:pt x="1346" y="2314"/>
                    <a:pt x="1369" y="2345"/>
                  </a:cubicBezTo>
                  <a:cubicBezTo>
                    <a:pt x="1558" y="2652"/>
                    <a:pt x="1817" y="2896"/>
                    <a:pt x="2014" y="3194"/>
                  </a:cubicBezTo>
                  <a:cubicBezTo>
                    <a:pt x="2124" y="3367"/>
                    <a:pt x="2274" y="3501"/>
                    <a:pt x="2384" y="3666"/>
                  </a:cubicBezTo>
                  <a:cubicBezTo>
                    <a:pt x="2675" y="4067"/>
                    <a:pt x="3021" y="4429"/>
                    <a:pt x="3414" y="4736"/>
                  </a:cubicBezTo>
                  <a:cubicBezTo>
                    <a:pt x="3501" y="4783"/>
                    <a:pt x="3603" y="4823"/>
                    <a:pt x="3705" y="4838"/>
                  </a:cubicBezTo>
                  <a:cubicBezTo>
                    <a:pt x="3715" y="4842"/>
                    <a:pt x="3723" y="4844"/>
                    <a:pt x="3730" y="4844"/>
                  </a:cubicBezTo>
                  <a:cubicBezTo>
                    <a:pt x="3784" y="4844"/>
                    <a:pt x="3760" y="4748"/>
                    <a:pt x="3815" y="4720"/>
                  </a:cubicBezTo>
                  <a:cubicBezTo>
                    <a:pt x="3917" y="4697"/>
                    <a:pt x="3949" y="4571"/>
                    <a:pt x="3878" y="4492"/>
                  </a:cubicBezTo>
                  <a:cubicBezTo>
                    <a:pt x="3847" y="4429"/>
                    <a:pt x="3799" y="4366"/>
                    <a:pt x="3737" y="4319"/>
                  </a:cubicBezTo>
                  <a:cubicBezTo>
                    <a:pt x="3461" y="4178"/>
                    <a:pt x="3328" y="3879"/>
                    <a:pt x="3084" y="3706"/>
                  </a:cubicBezTo>
                  <a:cubicBezTo>
                    <a:pt x="3005" y="3643"/>
                    <a:pt x="2950" y="3556"/>
                    <a:pt x="2934" y="3454"/>
                  </a:cubicBezTo>
                  <a:cubicBezTo>
                    <a:pt x="2926" y="3367"/>
                    <a:pt x="3037" y="3344"/>
                    <a:pt x="3076" y="3289"/>
                  </a:cubicBezTo>
                  <a:cubicBezTo>
                    <a:pt x="3155" y="3187"/>
                    <a:pt x="3155" y="3171"/>
                    <a:pt x="3044" y="3132"/>
                  </a:cubicBezTo>
                  <a:cubicBezTo>
                    <a:pt x="2903" y="3084"/>
                    <a:pt x="2753" y="3053"/>
                    <a:pt x="2761" y="2856"/>
                  </a:cubicBezTo>
                  <a:cubicBezTo>
                    <a:pt x="2761" y="2848"/>
                    <a:pt x="2746" y="2825"/>
                    <a:pt x="2738" y="2825"/>
                  </a:cubicBezTo>
                  <a:cubicBezTo>
                    <a:pt x="2727" y="2827"/>
                    <a:pt x="2718" y="2828"/>
                    <a:pt x="2710" y="2828"/>
                  </a:cubicBezTo>
                  <a:cubicBezTo>
                    <a:pt x="2609" y="2828"/>
                    <a:pt x="2635" y="2667"/>
                    <a:pt x="2541" y="2667"/>
                  </a:cubicBezTo>
                  <a:cubicBezTo>
                    <a:pt x="2502" y="2652"/>
                    <a:pt x="2478" y="2612"/>
                    <a:pt x="2494" y="2573"/>
                  </a:cubicBezTo>
                  <a:cubicBezTo>
                    <a:pt x="2565" y="2424"/>
                    <a:pt x="2470" y="2329"/>
                    <a:pt x="2384" y="2235"/>
                  </a:cubicBezTo>
                  <a:cubicBezTo>
                    <a:pt x="2329" y="2188"/>
                    <a:pt x="2297" y="2117"/>
                    <a:pt x="2289" y="2046"/>
                  </a:cubicBezTo>
                  <a:cubicBezTo>
                    <a:pt x="2211" y="1857"/>
                    <a:pt x="2006" y="1739"/>
                    <a:pt x="1865" y="1574"/>
                  </a:cubicBezTo>
                  <a:cubicBezTo>
                    <a:pt x="1731" y="1440"/>
                    <a:pt x="1613" y="1299"/>
                    <a:pt x="1503" y="1149"/>
                  </a:cubicBezTo>
                  <a:cubicBezTo>
                    <a:pt x="1464" y="1063"/>
                    <a:pt x="1393" y="1000"/>
                    <a:pt x="1322" y="953"/>
                  </a:cubicBezTo>
                  <a:cubicBezTo>
                    <a:pt x="1220" y="890"/>
                    <a:pt x="1141" y="811"/>
                    <a:pt x="1078" y="717"/>
                  </a:cubicBezTo>
                  <a:cubicBezTo>
                    <a:pt x="929" y="512"/>
                    <a:pt x="771" y="324"/>
                    <a:pt x="590" y="143"/>
                  </a:cubicBezTo>
                  <a:cubicBezTo>
                    <a:pt x="493" y="45"/>
                    <a:pt x="448" y="1"/>
                    <a:pt x="393" y="1"/>
                  </a:cubicBezTo>
                  <a:close/>
                </a:path>
              </a:pathLst>
            </a:custGeom>
            <a:solidFill>
              <a:schemeClr val="accent1"/>
            </a:solidFill>
            <a:ln w="0">
              <a:noFill/>
            </a:ln>
          </p:spPr>
          <p:style>
            <a:lnRef idx="0"/>
            <a:fillRef idx="0"/>
            <a:effectRef idx="0"/>
            <a:fontRef idx="minor"/>
          </p:style>
          <p:txBody>
            <a:bodyPr lIns="90000" rIns="90000" tIns="91440" bIns="91440" anchor="ctr">
              <a:noAutofit/>
            </a:bodyPr>
            <a:p>
              <a:pPr>
                <a:lnSpc>
                  <a:spcPct val="100000"/>
                </a:lnSpc>
                <a:tabLst>
                  <a:tab algn="l" pos="0"/>
                </a:tabLst>
              </a:pPr>
              <a:endParaRPr b="0" lang="pt-BR" sz="1400" spc="-1" strike="noStrike">
                <a:solidFill>
                  <a:srgbClr val="000000"/>
                </a:solidFill>
                <a:latin typeface="Arial"/>
                <a:ea typeface="DejaVu Sans"/>
              </a:endParaRPr>
            </a:p>
          </p:txBody>
        </p:sp>
        <p:sp>
          <p:nvSpPr>
            <p:cNvPr id="389" name="Google Shape;861;p26"/>
            <p:cNvSpPr/>
            <p:nvPr/>
          </p:nvSpPr>
          <p:spPr>
            <a:xfrm rot="5400000">
              <a:off x="9587520" y="66960"/>
              <a:ext cx="177840" cy="161640"/>
            </a:xfrm>
            <a:custGeom>
              <a:avLst/>
              <a:gdLst>
                <a:gd name="textAreaLeft" fmla="*/ 0 w 177840"/>
                <a:gd name="textAreaRight" fmla="*/ 179280 w 177840"/>
                <a:gd name="textAreaTop" fmla="*/ 0 h 161640"/>
                <a:gd name="textAreaBottom" fmla="*/ 163080 h 161640"/>
              </a:gdLst>
              <a:ahLst/>
              <a:rect l="textAreaLeft" t="textAreaTop" r="textAreaRight" b="textAreaBottom"/>
              <a:pathLst>
                <a:path w="2919" h="2652">
                  <a:moveTo>
                    <a:pt x="321" y="1"/>
                  </a:moveTo>
                  <a:cubicBezTo>
                    <a:pt x="277" y="1"/>
                    <a:pt x="241" y="9"/>
                    <a:pt x="228" y="30"/>
                  </a:cubicBezTo>
                  <a:cubicBezTo>
                    <a:pt x="149" y="124"/>
                    <a:pt x="94" y="234"/>
                    <a:pt x="87" y="360"/>
                  </a:cubicBezTo>
                  <a:cubicBezTo>
                    <a:pt x="87" y="399"/>
                    <a:pt x="87" y="454"/>
                    <a:pt x="126" y="454"/>
                  </a:cubicBezTo>
                  <a:cubicBezTo>
                    <a:pt x="220" y="454"/>
                    <a:pt x="189" y="502"/>
                    <a:pt x="181" y="557"/>
                  </a:cubicBezTo>
                  <a:cubicBezTo>
                    <a:pt x="165" y="612"/>
                    <a:pt x="165" y="667"/>
                    <a:pt x="165" y="722"/>
                  </a:cubicBezTo>
                  <a:cubicBezTo>
                    <a:pt x="120" y="722"/>
                    <a:pt x="91" y="685"/>
                    <a:pt x="60" y="685"/>
                  </a:cubicBezTo>
                  <a:cubicBezTo>
                    <a:pt x="53" y="685"/>
                    <a:pt x="46" y="686"/>
                    <a:pt x="39" y="690"/>
                  </a:cubicBezTo>
                  <a:cubicBezTo>
                    <a:pt x="8" y="714"/>
                    <a:pt x="0" y="753"/>
                    <a:pt x="24" y="785"/>
                  </a:cubicBezTo>
                  <a:cubicBezTo>
                    <a:pt x="39" y="840"/>
                    <a:pt x="71" y="887"/>
                    <a:pt x="94" y="934"/>
                  </a:cubicBezTo>
                  <a:cubicBezTo>
                    <a:pt x="165" y="1217"/>
                    <a:pt x="354" y="1461"/>
                    <a:pt x="606" y="1611"/>
                  </a:cubicBezTo>
                  <a:cubicBezTo>
                    <a:pt x="716" y="1674"/>
                    <a:pt x="834" y="1689"/>
                    <a:pt x="928" y="1768"/>
                  </a:cubicBezTo>
                  <a:cubicBezTo>
                    <a:pt x="1093" y="1903"/>
                    <a:pt x="1251" y="2052"/>
                    <a:pt x="1477" y="2052"/>
                  </a:cubicBezTo>
                  <a:cubicBezTo>
                    <a:pt x="1488" y="2052"/>
                    <a:pt x="1499" y="2052"/>
                    <a:pt x="1510" y="2051"/>
                  </a:cubicBezTo>
                  <a:cubicBezTo>
                    <a:pt x="1549" y="2051"/>
                    <a:pt x="1581" y="2083"/>
                    <a:pt x="1612" y="2106"/>
                  </a:cubicBezTo>
                  <a:cubicBezTo>
                    <a:pt x="1801" y="2263"/>
                    <a:pt x="2006" y="2405"/>
                    <a:pt x="2218" y="2523"/>
                  </a:cubicBezTo>
                  <a:cubicBezTo>
                    <a:pt x="2375" y="2602"/>
                    <a:pt x="2533" y="2594"/>
                    <a:pt x="2674" y="2649"/>
                  </a:cubicBezTo>
                  <a:cubicBezTo>
                    <a:pt x="2681" y="2651"/>
                    <a:pt x="2687" y="2652"/>
                    <a:pt x="2693" y="2652"/>
                  </a:cubicBezTo>
                  <a:cubicBezTo>
                    <a:pt x="2710" y="2652"/>
                    <a:pt x="2726" y="2645"/>
                    <a:pt x="2737" y="2633"/>
                  </a:cubicBezTo>
                  <a:cubicBezTo>
                    <a:pt x="2781" y="2567"/>
                    <a:pt x="2750" y="2434"/>
                    <a:pt x="2878" y="2434"/>
                  </a:cubicBezTo>
                  <a:cubicBezTo>
                    <a:pt x="2887" y="2434"/>
                    <a:pt x="2898" y="2435"/>
                    <a:pt x="2910" y="2436"/>
                  </a:cubicBezTo>
                  <a:cubicBezTo>
                    <a:pt x="2910" y="2429"/>
                    <a:pt x="2918" y="2405"/>
                    <a:pt x="2910" y="2397"/>
                  </a:cubicBezTo>
                  <a:cubicBezTo>
                    <a:pt x="2832" y="2311"/>
                    <a:pt x="2879" y="2208"/>
                    <a:pt x="2863" y="2114"/>
                  </a:cubicBezTo>
                  <a:cubicBezTo>
                    <a:pt x="2863" y="2067"/>
                    <a:pt x="2863" y="2004"/>
                    <a:pt x="2816" y="1972"/>
                  </a:cubicBezTo>
                  <a:cubicBezTo>
                    <a:pt x="2714" y="1902"/>
                    <a:pt x="2596" y="1870"/>
                    <a:pt x="2596" y="1721"/>
                  </a:cubicBezTo>
                  <a:cubicBezTo>
                    <a:pt x="2454" y="1681"/>
                    <a:pt x="2415" y="1532"/>
                    <a:pt x="2312" y="1445"/>
                  </a:cubicBezTo>
                  <a:cubicBezTo>
                    <a:pt x="2242" y="1383"/>
                    <a:pt x="2132" y="1328"/>
                    <a:pt x="2155" y="1194"/>
                  </a:cubicBezTo>
                  <a:cubicBezTo>
                    <a:pt x="2155" y="1162"/>
                    <a:pt x="2124" y="1139"/>
                    <a:pt x="2092" y="1139"/>
                  </a:cubicBezTo>
                  <a:cubicBezTo>
                    <a:pt x="1982" y="1139"/>
                    <a:pt x="1919" y="1036"/>
                    <a:pt x="1833" y="1013"/>
                  </a:cubicBezTo>
                  <a:cubicBezTo>
                    <a:pt x="1758" y="992"/>
                    <a:pt x="1724" y="878"/>
                    <a:pt x="1635" y="878"/>
                  </a:cubicBezTo>
                  <a:cubicBezTo>
                    <a:pt x="1621" y="878"/>
                    <a:pt x="1606" y="881"/>
                    <a:pt x="1589" y="887"/>
                  </a:cubicBezTo>
                  <a:cubicBezTo>
                    <a:pt x="1573" y="871"/>
                    <a:pt x="1565" y="856"/>
                    <a:pt x="1557" y="832"/>
                  </a:cubicBezTo>
                  <a:cubicBezTo>
                    <a:pt x="1526" y="698"/>
                    <a:pt x="1416" y="628"/>
                    <a:pt x="1321" y="541"/>
                  </a:cubicBezTo>
                  <a:cubicBezTo>
                    <a:pt x="1227" y="454"/>
                    <a:pt x="1117" y="415"/>
                    <a:pt x="1030" y="336"/>
                  </a:cubicBezTo>
                  <a:cubicBezTo>
                    <a:pt x="959" y="265"/>
                    <a:pt x="893" y="156"/>
                    <a:pt x="774" y="156"/>
                  </a:cubicBezTo>
                  <a:cubicBezTo>
                    <a:pt x="749" y="156"/>
                    <a:pt x="722" y="160"/>
                    <a:pt x="692" y="171"/>
                  </a:cubicBezTo>
                  <a:cubicBezTo>
                    <a:pt x="687" y="173"/>
                    <a:pt x="682" y="174"/>
                    <a:pt x="678" y="174"/>
                  </a:cubicBezTo>
                  <a:cubicBezTo>
                    <a:pt x="640" y="174"/>
                    <a:pt x="618" y="121"/>
                    <a:pt x="590" y="93"/>
                  </a:cubicBezTo>
                  <a:cubicBezTo>
                    <a:pt x="547" y="39"/>
                    <a:pt x="415" y="1"/>
                    <a:pt x="321" y="1"/>
                  </a:cubicBezTo>
                  <a:close/>
                </a:path>
              </a:pathLst>
            </a:custGeom>
            <a:solidFill>
              <a:schemeClr val="accent1"/>
            </a:solidFill>
            <a:ln w="0">
              <a:noFill/>
            </a:ln>
          </p:spPr>
          <p:style>
            <a:lnRef idx="0"/>
            <a:fillRef idx="0"/>
            <a:effectRef idx="0"/>
            <a:fontRef idx="minor"/>
          </p:style>
          <p:txBody>
            <a:bodyPr lIns="90000" rIns="90000" tIns="81360" bIns="81360" anchor="ctr">
              <a:noAutofit/>
            </a:bodyPr>
            <a:p>
              <a:pPr>
                <a:lnSpc>
                  <a:spcPct val="100000"/>
                </a:lnSpc>
                <a:tabLst>
                  <a:tab algn="l" pos="0"/>
                </a:tabLst>
              </a:pPr>
              <a:endParaRPr b="0" lang="pt-BR" sz="1400" spc="-1" strike="noStrike">
                <a:solidFill>
                  <a:srgbClr val="000000"/>
                </a:solidFill>
                <a:latin typeface="Arial"/>
                <a:ea typeface="DejaVu Sans"/>
              </a:endParaRPr>
            </a:p>
          </p:txBody>
        </p:sp>
        <p:sp>
          <p:nvSpPr>
            <p:cNvPr id="390" name="Google Shape;862;p26"/>
            <p:cNvSpPr/>
            <p:nvPr/>
          </p:nvSpPr>
          <p:spPr>
            <a:xfrm rot="5400000">
              <a:off x="9462240" y="519840"/>
              <a:ext cx="148320" cy="157320"/>
            </a:xfrm>
            <a:custGeom>
              <a:avLst/>
              <a:gdLst>
                <a:gd name="textAreaLeft" fmla="*/ 0 w 148320"/>
                <a:gd name="textAreaRight" fmla="*/ 149760 w 148320"/>
                <a:gd name="textAreaTop" fmla="*/ 0 h 157320"/>
                <a:gd name="textAreaBottom" fmla="*/ 158760 h 157320"/>
              </a:gdLst>
              <a:ahLst/>
              <a:rect l="textAreaLeft" t="textAreaTop" r="textAreaRight" b="textAreaBottom"/>
              <a:pathLst>
                <a:path w="2439" h="2584">
                  <a:moveTo>
                    <a:pt x="513" y="1"/>
                  </a:moveTo>
                  <a:cubicBezTo>
                    <a:pt x="493" y="1"/>
                    <a:pt x="474" y="6"/>
                    <a:pt x="456" y="17"/>
                  </a:cubicBezTo>
                  <a:cubicBezTo>
                    <a:pt x="401" y="41"/>
                    <a:pt x="346" y="72"/>
                    <a:pt x="299" y="112"/>
                  </a:cubicBezTo>
                  <a:cubicBezTo>
                    <a:pt x="257" y="177"/>
                    <a:pt x="180" y="220"/>
                    <a:pt x="100" y="220"/>
                  </a:cubicBezTo>
                  <a:cubicBezTo>
                    <a:pt x="75" y="220"/>
                    <a:pt x="49" y="216"/>
                    <a:pt x="24" y="206"/>
                  </a:cubicBezTo>
                  <a:lnTo>
                    <a:pt x="24" y="206"/>
                  </a:lnTo>
                  <a:cubicBezTo>
                    <a:pt x="0" y="308"/>
                    <a:pt x="32" y="418"/>
                    <a:pt x="110" y="489"/>
                  </a:cubicBezTo>
                  <a:cubicBezTo>
                    <a:pt x="276" y="654"/>
                    <a:pt x="378" y="867"/>
                    <a:pt x="535" y="1024"/>
                  </a:cubicBezTo>
                  <a:cubicBezTo>
                    <a:pt x="645" y="1118"/>
                    <a:pt x="708" y="1236"/>
                    <a:pt x="732" y="1378"/>
                  </a:cubicBezTo>
                  <a:cubicBezTo>
                    <a:pt x="747" y="1582"/>
                    <a:pt x="897" y="1669"/>
                    <a:pt x="999" y="1811"/>
                  </a:cubicBezTo>
                  <a:cubicBezTo>
                    <a:pt x="1078" y="1897"/>
                    <a:pt x="1180" y="1976"/>
                    <a:pt x="1290" y="2023"/>
                  </a:cubicBezTo>
                  <a:cubicBezTo>
                    <a:pt x="1487" y="2157"/>
                    <a:pt x="1613" y="2369"/>
                    <a:pt x="1801" y="2511"/>
                  </a:cubicBezTo>
                  <a:cubicBezTo>
                    <a:pt x="1864" y="2558"/>
                    <a:pt x="1927" y="2583"/>
                    <a:pt x="1988" y="2583"/>
                  </a:cubicBezTo>
                  <a:cubicBezTo>
                    <a:pt x="2049" y="2583"/>
                    <a:pt x="2108" y="2558"/>
                    <a:pt x="2163" y="2503"/>
                  </a:cubicBezTo>
                  <a:cubicBezTo>
                    <a:pt x="2202" y="2455"/>
                    <a:pt x="2242" y="2416"/>
                    <a:pt x="2289" y="2377"/>
                  </a:cubicBezTo>
                  <a:cubicBezTo>
                    <a:pt x="2438" y="2282"/>
                    <a:pt x="2438" y="2227"/>
                    <a:pt x="2320" y="2102"/>
                  </a:cubicBezTo>
                  <a:cubicBezTo>
                    <a:pt x="2234" y="2015"/>
                    <a:pt x="2108" y="1952"/>
                    <a:pt x="2147" y="1795"/>
                  </a:cubicBezTo>
                  <a:cubicBezTo>
                    <a:pt x="2147" y="1755"/>
                    <a:pt x="2124" y="1716"/>
                    <a:pt x="2084" y="1700"/>
                  </a:cubicBezTo>
                  <a:cubicBezTo>
                    <a:pt x="1943" y="1677"/>
                    <a:pt x="1951" y="1551"/>
                    <a:pt x="1896" y="1464"/>
                  </a:cubicBezTo>
                  <a:cubicBezTo>
                    <a:pt x="1770" y="1228"/>
                    <a:pt x="1613" y="1016"/>
                    <a:pt x="1432" y="812"/>
                  </a:cubicBezTo>
                  <a:cubicBezTo>
                    <a:pt x="1345" y="709"/>
                    <a:pt x="1227" y="631"/>
                    <a:pt x="1101" y="584"/>
                  </a:cubicBezTo>
                  <a:cubicBezTo>
                    <a:pt x="983" y="552"/>
                    <a:pt x="889" y="466"/>
                    <a:pt x="842" y="348"/>
                  </a:cubicBezTo>
                  <a:cubicBezTo>
                    <a:pt x="795" y="237"/>
                    <a:pt x="677" y="151"/>
                    <a:pt x="606" y="41"/>
                  </a:cubicBezTo>
                  <a:cubicBezTo>
                    <a:pt x="581" y="16"/>
                    <a:pt x="547" y="1"/>
                    <a:pt x="513" y="1"/>
                  </a:cubicBezTo>
                  <a:close/>
                </a:path>
              </a:pathLst>
            </a:custGeom>
            <a:solidFill>
              <a:schemeClr val="accent1"/>
            </a:solidFill>
            <a:ln w="0">
              <a:noFill/>
            </a:ln>
          </p:spPr>
          <p:style>
            <a:lnRef idx="0"/>
            <a:fillRef idx="0"/>
            <a:effectRef idx="0"/>
            <a:fontRef idx="minor"/>
          </p:style>
          <p:txBody>
            <a:bodyPr lIns="90000" rIns="90000" tIns="79200" bIns="79200" anchor="ctr">
              <a:noAutofit/>
            </a:bodyPr>
            <a:p>
              <a:pPr>
                <a:lnSpc>
                  <a:spcPct val="100000"/>
                </a:lnSpc>
                <a:tabLst>
                  <a:tab algn="l" pos="0"/>
                </a:tabLst>
              </a:pPr>
              <a:endParaRPr b="0" lang="pt-BR" sz="1400" spc="-1" strike="noStrike">
                <a:solidFill>
                  <a:srgbClr val="000000"/>
                </a:solidFill>
                <a:latin typeface="Arial"/>
                <a:ea typeface="DejaVu Sans"/>
              </a:endParaRPr>
            </a:p>
          </p:txBody>
        </p:sp>
        <p:sp>
          <p:nvSpPr>
            <p:cNvPr id="391" name="Google Shape;863;p26"/>
            <p:cNvSpPr/>
            <p:nvPr/>
          </p:nvSpPr>
          <p:spPr>
            <a:xfrm rot="5400000">
              <a:off x="8446320" y="842400"/>
              <a:ext cx="156960" cy="87120"/>
            </a:xfrm>
            <a:custGeom>
              <a:avLst/>
              <a:gdLst>
                <a:gd name="textAreaLeft" fmla="*/ 0 w 156960"/>
                <a:gd name="textAreaRight" fmla="*/ 158400 w 156960"/>
                <a:gd name="textAreaTop" fmla="*/ 0 h 87120"/>
                <a:gd name="textAreaBottom" fmla="*/ 88560 h 87120"/>
              </a:gdLst>
              <a:ahLst/>
              <a:rect l="textAreaLeft" t="textAreaTop" r="textAreaRight" b="textAreaBottom"/>
              <a:pathLst>
                <a:path w="2580" h="1443">
                  <a:moveTo>
                    <a:pt x="334" y="0"/>
                  </a:moveTo>
                  <a:cubicBezTo>
                    <a:pt x="303" y="0"/>
                    <a:pt x="272" y="8"/>
                    <a:pt x="244" y="24"/>
                  </a:cubicBezTo>
                  <a:cubicBezTo>
                    <a:pt x="71" y="118"/>
                    <a:pt x="0" y="260"/>
                    <a:pt x="102" y="362"/>
                  </a:cubicBezTo>
                  <a:cubicBezTo>
                    <a:pt x="205" y="472"/>
                    <a:pt x="323" y="567"/>
                    <a:pt x="456" y="638"/>
                  </a:cubicBezTo>
                  <a:cubicBezTo>
                    <a:pt x="692" y="740"/>
                    <a:pt x="952" y="795"/>
                    <a:pt x="1156" y="952"/>
                  </a:cubicBezTo>
                  <a:cubicBezTo>
                    <a:pt x="1243" y="1015"/>
                    <a:pt x="1361" y="1007"/>
                    <a:pt x="1447" y="1070"/>
                  </a:cubicBezTo>
                  <a:cubicBezTo>
                    <a:pt x="1613" y="1196"/>
                    <a:pt x="1801" y="1306"/>
                    <a:pt x="1998" y="1385"/>
                  </a:cubicBezTo>
                  <a:cubicBezTo>
                    <a:pt x="2052" y="1405"/>
                    <a:pt x="2095" y="1443"/>
                    <a:pt x="2166" y="1443"/>
                  </a:cubicBezTo>
                  <a:cubicBezTo>
                    <a:pt x="2177" y="1443"/>
                    <a:pt x="2189" y="1442"/>
                    <a:pt x="2202" y="1440"/>
                  </a:cubicBezTo>
                  <a:cubicBezTo>
                    <a:pt x="2320" y="1416"/>
                    <a:pt x="2305" y="1330"/>
                    <a:pt x="2313" y="1251"/>
                  </a:cubicBezTo>
                  <a:cubicBezTo>
                    <a:pt x="2320" y="1212"/>
                    <a:pt x="2438" y="1180"/>
                    <a:pt x="2352" y="1133"/>
                  </a:cubicBezTo>
                  <a:cubicBezTo>
                    <a:pt x="2258" y="1078"/>
                    <a:pt x="2297" y="968"/>
                    <a:pt x="2258" y="889"/>
                  </a:cubicBezTo>
                  <a:cubicBezTo>
                    <a:pt x="2195" y="779"/>
                    <a:pt x="2376" y="795"/>
                    <a:pt x="2407" y="708"/>
                  </a:cubicBezTo>
                  <a:cubicBezTo>
                    <a:pt x="2407" y="693"/>
                    <a:pt x="2431" y="685"/>
                    <a:pt x="2438" y="669"/>
                  </a:cubicBezTo>
                  <a:cubicBezTo>
                    <a:pt x="2580" y="527"/>
                    <a:pt x="2564" y="472"/>
                    <a:pt x="2376" y="378"/>
                  </a:cubicBezTo>
                  <a:cubicBezTo>
                    <a:pt x="2258" y="315"/>
                    <a:pt x="2140" y="339"/>
                    <a:pt x="2022" y="315"/>
                  </a:cubicBezTo>
                  <a:cubicBezTo>
                    <a:pt x="1707" y="244"/>
                    <a:pt x="1377" y="252"/>
                    <a:pt x="1062" y="158"/>
                  </a:cubicBezTo>
                  <a:cubicBezTo>
                    <a:pt x="1031" y="146"/>
                    <a:pt x="997" y="140"/>
                    <a:pt x="964" y="140"/>
                  </a:cubicBezTo>
                  <a:cubicBezTo>
                    <a:pt x="930" y="140"/>
                    <a:pt x="897" y="146"/>
                    <a:pt x="865" y="158"/>
                  </a:cubicBezTo>
                  <a:cubicBezTo>
                    <a:pt x="840" y="166"/>
                    <a:pt x="814" y="171"/>
                    <a:pt x="787" y="171"/>
                  </a:cubicBezTo>
                  <a:cubicBezTo>
                    <a:pt x="740" y="171"/>
                    <a:pt x="693" y="157"/>
                    <a:pt x="653" y="126"/>
                  </a:cubicBezTo>
                  <a:cubicBezTo>
                    <a:pt x="574" y="87"/>
                    <a:pt x="504" y="56"/>
                    <a:pt x="425" y="24"/>
                  </a:cubicBezTo>
                  <a:cubicBezTo>
                    <a:pt x="397" y="8"/>
                    <a:pt x="366" y="0"/>
                    <a:pt x="334" y="0"/>
                  </a:cubicBezTo>
                  <a:close/>
                </a:path>
              </a:pathLst>
            </a:custGeom>
            <a:solidFill>
              <a:schemeClr val="accent1"/>
            </a:solidFill>
            <a:ln w="0">
              <a:noFill/>
            </a:ln>
          </p:spPr>
          <p:style>
            <a:lnRef idx="0"/>
            <a:fillRef idx="0"/>
            <a:effectRef idx="0"/>
            <a:fontRef idx="minor"/>
          </p:style>
          <p:txBody>
            <a:bodyPr lIns="90000" rIns="90000" tIns="44280" bIns="44280" anchor="ctr">
              <a:noAutofit/>
            </a:bodyPr>
            <a:p>
              <a:pPr>
                <a:lnSpc>
                  <a:spcPct val="100000"/>
                </a:lnSpc>
                <a:tabLst>
                  <a:tab algn="l" pos="0"/>
                </a:tabLst>
              </a:pPr>
              <a:endParaRPr b="0" lang="pt-BR" sz="1400" spc="-1" strike="noStrike">
                <a:solidFill>
                  <a:srgbClr val="000000"/>
                </a:solidFill>
                <a:latin typeface="Arial"/>
                <a:ea typeface="DejaVu Sans"/>
              </a:endParaRPr>
            </a:p>
          </p:txBody>
        </p:sp>
        <p:sp>
          <p:nvSpPr>
            <p:cNvPr id="392" name="Google Shape;864;p26"/>
            <p:cNvSpPr/>
            <p:nvPr/>
          </p:nvSpPr>
          <p:spPr>
            <a:xfrm rot="5400000">
              <a:off x="9263520" y="82440"/>
              <a:ext cx="68760" cy="53640"/>
            </a:xfrm>
            <a:custGeom>
              <a:avLst/>
              <a:gdLst>
                <a:gd name="textAreaLeft" fmla="*/ 0 w 68760"/>
                <a:gd name="textAreaRight" fmla="*/ 70200 w 68760"/>
                <a:gd name="textAreaTop" fmla="*/ 0 h 53640"/>
                <a:gd name="textAreaBottom" fmla="*/ 55080 h 53640"/>
              </a:gdLst>
              <a:ahLst/>
              <a:rect l="textAreaLeft" t="textAreaTop" r="textAreaRight" b="textAreaBottom"/>
              <a:pathLst>
                <a:path w="1142" h="898">
                  <a:moveTo>
                    <a:pt x="1102" y="0"/>
                  </a:moveTo>
                  <a:lnTo>
                    <a:pt x="1102" y="0"/>
                  </a:lnTo>
                  <a:cubicBezTo>
                    <a:pt x="1041" y="89"/>
                    <a:pt x="945" y="135"/>
                    <a:pt x="846" y="135"/>
                  </a:cubicBezTo>
                  <a:cubicBezTo>
                    <a:pt x="805" y="135"/>
                    <a:pt x="764" y="127"/>
                    <a:pt x="724" y="111"/>
                  </a:cubicBezTo>
                  <a:cubicBezTo>
                    <a:pt x="724" y="142"/>
                    <a:pt x="716" y="158"/>
                    <a:pt x="724" y="166"/>
                  </a:cubicBezTo>
                  <a:cubicBezTo>
                    <a:pt x="740" y="197"/>
                    <a:pt x="787" y="221"/>
                    <a:pt x="764" y="268"/>
                  </a:cubicBezTo>
                  <a:cubicBezTo>
                    <a:pt x="751" y="293"/>
                    <a:pt x="734" y="300"/>
                    <a:pt x="716" y="300"/>
                  </a:cubicBezTo>
                  <a:cubicBezTo>
                    <a:pt x="700" y="300"/>
                    <a:pt x="684" y="295"/>
                    <a:pt x="669" y="291"/>
                  </a:cubicBezTo>
                  <a:cubicBezTo>
                    <a:pt x="590" y="268"/>
                    <a:pt x="504" y="252"/>
                    <a:pt x="425" y="244"/>
                  </a:cubicBezTo>
                  <a:cubicBezTo>
                    <a:pt x="403" y="242"/>
                    <a:pt x="382" y="241"/>
                    <a:pt x="362" y="241"/>
                  </a:cubicBezTo>
                  <a:cubicBezTo>
                    <a:pt x="236" y="241"/>
                    <a:pt x="182" y="290"/>
                    <a:pt x="134" y="433"/>
                  </a:cubicBezTo>
                  <a:cubicBezTo>
                    <a:pt x="103" y="559"/>
                    <a:pt x="64" y="677"/>
                    <a:pt x="1" y="787"/>
                  </a:cubicBezTo>
                  <a:cubicBezTo>
                    <a:pt x="18" y="795"/>
                    <a:pt x="33" y="798"/>
                    <a:pt x="46" y="798"/>
                  </a:cubicBezTo>
                  <a:cubicBezTo>
                    <a:pt x="87" y="798"/>
                    <a:pt x="112" y="769"/>
                    <a:pt x="142" y="763"/>
                  </a:cubicBezTo>
                  <a:cubicBezTo>
                    <a:pt x="155" y="757"/>
                    <a:pt x="167" y="754"/>
                    <a:pt x="180" y="754"/>
                  </a:cubicBezTo>
                  <a:cubicBezTo>
                    <a:pt x="213" y="754"/>
                    <a:pt x="243" y="776"/>
                    <a:pt x="260" y="811"/>
                  </a:cubicBezTo>
                  <a:cubicBezTo>
                    <a:pt x="275" y="840"/>
                    <a:pt x="269" y="898"/>
                    <a:pt x="327" y="898"/>
                  </a:cubicBezTo>
                  <a:cubicBezTo>
                    <a:pt x="331" y="898"/>
                    <a:pt x="335" y="898"/>
                    <a:pt x="339" y="897"/>
                  </a:cubicBezTo>
                  <a:cubicBezTo>
                    <a:pt x="386" y="889"/>
                    <a:pt x="433" y="842"/>
                    <a:pt x="433" y="795"/>
                  </a:cubicBezTo>
                  <a:cubicBezTo>
                    <a:pt x="433" y="598"/>
                    <a:pt x="646" y="551"/>
                    <a:pt x="716" y="402"/>
                  </a:cubicBezTo>
                  <a:cubicBezTo>
                    <a:pt x="850" y="402"/>
                    <a:pt x="905" y="260"/>
                    <a:pt x="1031" y="236"/>
                  </a:cubicBezTo>
                  <a:cubicBezTo>
                    <a:pt x="1133" y="221"/>
                    <a:pt x="1141" y="134"/>
                    <a:pt x="1102" y="0"/>
                  </a:cubicBezTo>
                  <a:close/>
                </a:path>
              </a:pathLst>
            </a:custGeom>
            <a:solidFill>
              <a:schemeClr val="accent1"/>
            </a:solidFill>
            <a:ln w="0">
              <a:noFill/>
            </a:ln>
          </p:spPr>
          <p:style>
            <a:lnRef idx="0"/>
            <a:fillRef idx="0"/>
            <a:effectRef idx="0"/>
            <a:fontRef idx="minor"/>
          </p:style>
          <p:txBody>
            <a:bodyPr lIns="90000" rIns="90000" tIns="27360" bIns="27360" anchor="ctr">
              <a:noAutofit/>
            </a:bodyPr>
            <a:p>
              <a:pPr>
                <a:lnSpc>
                  <a:spcPct val="100000"/>
                </a:lnSpc>
                <a:tabLst>
                  <a:tab algn="l" pos="0"/>
                </a:tabLst>
              </a:pPr>
              <a:endParaRPr b="0" lang="pt-BR" sz="1400" spc="-1" strike="noStrike">
                <a:solidFill>
                  <a:srgbClr val="000000"/>
                </a:solidFill>
                <a:latin typeface="Arial"/>
                <a:ea typeface="DejaVu Sans"/>
              </a:endParaRPr>
            </a:p>
          </p:txBody>
        </p:sp>
        <p:sp>
          <p:nvSpPr>
            <p:cNvPr id="393" name="Google Shape;865;p26"/>
            <p:cNvSpPr/>
            <p:nvPr/>
          </p:nvSpPr>
          <p:spPr>
            <a:xfrm rot="5400000">
              <a:off x="8278920" y="712800"/>
              <a:ext cx="35280" cy="39960"/>
            </a:xfrm>
            <a:custGeom>
              <a:avLst/>
              <a:gdLst>
                <a:gd name="textAreaLeft" fmla="*/ 0 w 35280"/>
                <a:gd name="textAreaRight" fmla="*/ 36720 w 35280"/>
                <a:gd name="textAreaTop" fmla="*/ 0 h 39960"/>
                <a:gd name="textAreaBottom" fmla="*/ 41400 h 39960"/>
              </a:gdLst>
              <a:ahLst/>
              <a:rect l="textAreaLeft" t="textAreaTop" r="textAreaRight" b="textAreaBottom"/>
              <a:pathLst>
                <a:path w="599" h="674">
                  <a:moveTo>
                    <a:pt x="260" y="1"/>
                  </a:moveTo>
                  <a:cubicBezTo>
                    <a:pt x="183" y="1"/>
                    <a:pt x="94" y="38"/>
                    <a:pt x="1" y="115"/>
                  </a:cubicBezTo>
                  <a:cubicBezTo>
                    <a:pt x="64" y="178"/>
                    <a:pt x="143" y="155"/>
                    <a:pt x="213" y="170"/>
                  </a:cubicBezTo>
                  <a:cubicBezTo>
                    <a:pt x="284" y="186"/>
                    <a:pt x="402" y="225"/>
                    <a:pt x="386" y="320"/>
                  </a:cubicBezTo>
                  <a:cubicBezTo>
                    <a:pt x="371" y="446"/>
                    <a:pt x="434" y="556"/>
                    <a:pt x="402" y="674"/>
                  </a:cubicBezTo>
                  <a:cubicBezTo>
                    <a:pt x="599" y="579"/>
                    <a:pt x="536" y="406"/>
                    <a:pt x="504" y="257"/>
                  </a:cubicBezTo>
                  <a:cubicBezTo>
                    <a:pt x="471" y="90"/>
                    <a:pt x="379" y="1"/>
                    <a:pt x="260" y="1"/>
                  </a:cubicBezTo>
                  <a:close/>
                </a:path>
              </a:pathLst>
            </a:custGeom>
            <a:solidFill>
              <a:schemeClr val="accent1"/>
            </a:solidFill>
            <a:ln w="0">
              <a:noFill/>
            </a:ln>
          </p:spPr>
          <p:style>
            <a:lnRef idx="0"/>
            <a:fillRef idx="0"/>
            <a:effectRef idx="0"/>
            <a:fontRef idx="minor"/>
          </p:style>
          <p:txBody>
            <a:bodyPr lIns="90000" rIns="90000" tIns="20520" bIns="20520" anchor="ctr">
              <a:noAutofit/>
            </a:bodyPr>
            <a:p>
              <a:pPr>
                <a:lnSpc>
                  <a:spcPct val="100000"/>
                </a:lnSpc>
                <a:tabLst>
                  <a:tab algn="l" pos="0"/>
                </a:tabLst>
              </a:pPr>
              <a:endParaRPr b="0" lang="pt-BR" sz="1400" spc="-1" strike="noStrike">
                <a:solidFill>
                  <a:srgbClr val="000000"/>
                </a:solidFill>
                <a:latin typeface="Arial"/>
                <a:ea typeface="DejaVu Sans"/>
              </a:endParaRPr>
            </a:p>
          </p:txBody>
        </p:sp>
        <p:sp>
          <p:nvSpPr>
            <p:cNvPr id="394" name="Google Shape;866;p26"/>
            <p:cNvSpPr/>
            <p:nvPr/>
          </p:nvSpPr>
          <p:spPr>
            <a:xfrm rot="5400000">
              <a:off x="8165880" y="503640"/>
              <a:ext cx="51120" cy="12960"/>
            </a:xfrm>
            <a:custGeom>
              <a:avLst/>
              <a:gdLst>
                <a:gd name="textAreaLeft" fmla="*/ 0 w 51120"/>
                <a:gd name="textAreaRight" fmla="*/ 52560 w 51120"/>
                <a:gd name="textAreaTop" fmla="*/ 0 h 12960"/>
                <a:gd name="textAreaBottom" fmla="*/ 14400 h 12960"/>
              </a:gdLst>
              <a:ahLst/>
              <a:rect l="textAreaLeft" t="textAreaTop" r="textAreaRight" b="textAreaBottom"/>
              <a:pathLst>
                <a:path w="858" h="232">
                  <a:moveTo>
                    <a:pt x="769" y="0"/>
                  </a:moveTo>
                  <a:cubicBezTo>
                    <a:pt x="749" y="0"/>
                    <a:pt x="727" y="5"/>
                    <a:pt x="708" y="8"/>
                  </a:cubicBezTo>
                  <a:cubicBezTo>
                    <a:pt x="504" y="32"/>
                    <a:pt x="307" y="94"/>
                    <a:pt x="95" y="110"/>
                  </a:cubicBezTo>
                  <a:cubicBezTo>
                    <a:pt x="47" y="110"/>
                    <a:pt x="0" y="126"/>
                    <a:pt x="0" y="181"/>
                  </a:cubicBezTo>
                  <a:cubicBezTo>
                    <a:pt x="0" y="221"/>
                    <a:pt x="38" y="232"/>
                    <a:pt x="73" y="232"/>
                  </a:cubicBezTo>
                  <a:cubicBezTo>
                    <a:pt x="86" y="232"/>
                    <a:pt x="100" y="230"/>
                    <a:pt x="110" y="228"/>
                  </a:cubicBezTo>
                  <a:cubicBezTo>
                    <a:pt x="190" y="194"/>
                    <a:pt x="275" y="179"/>
                    <a:pt x="359" y="179"/>
                  </a:cubicBezTo>
                  <a:cubicBezTo>
                    <a:pt x="432" y="179"/>
                    <a:pt x="505" y="191"/>
                    <a:pt x="574" y="212"/>
                  </a:cubicBezTo>
                  <a:cubicBezTo>
                    <a:pt x="585" y="216"/>
                    <a:pt x="596" y="218"/>
                    <a:pt x="606" y="218"/>
                  </a:cubicBezTo>
                  <a:cubicBezTo>
                    <a:pt x="657" y="218"/>
                    <a:pt x="704" y="177"/>
                    <a:pt x="763" y="157"/>
                  </a:cubicBezTo>
                  <a:cubicBezTo>
                    <a:pt x="795" y="142"/>
                    <a:pt x="858" y="118"/>
                    <a:pt x="834" y="47"/>
                  </a:cubicBezTo>
                  <a:cubicBezTo>
                    <a:pt x="825" y="10"/>
                    <a:pt x="799" y="0"/>
                    <a:pt x="769" y="0"/>
                  </a:cubicBezTo>
                  <a:close/>
                </a:path>
              </a:pathLst>
            </a:custGeom>
            <a:solidFill>
              <a:schemeClr val="accent1"/>
            </a:solidFill>
            <a:ln w="0">
              <a:noFill/>
            </a:ln>
          </p:spPr>
          <p:style>
            <a:lnRef idx="0"/>
            <a:fillRef idx="0"/>
            <a:effectRef idx="0"/>
            <a:fontRef idx="minor"/>
          </p:style>
          <p:txBody>
            <a:bodyPr lIns="90000" rIns="90000" tIns="7200" bIns="7200" anchor="ctr">
              <a:noAutofit/>
            </a:bodyPr>
            <a:p>
              <a:pPr>
                <a:lnSpc>
                  <a:spcPct val="100000"/>
                </a:lnSpc>
                <a:tabLst>
                  <a:tab algn="l" pos="0"/>
                </a:tabLst>
              </a:pPr>
              <a:endParaRPr b="0" lang="pt-BR" sz="1400" spc="-1" strike="noStrike">
                <a:solidFill>
                  <a:srgbClr val="000000"/>
                </a:solidFill>
                <a:latin typeface="Arial"/>
                <a:ea typeface="DejaVu Sans"/>
              </a:endParaRPr>
            </a:p>
          </p:txBody>
        </p:sp>
        <p:sp>
          <p:nvSpPr>
            <p:cNvPr id="395" name="Google Shape;867;p26"/>
            <p:cNvSpPr/>
            <p:nvPr/>
          </p:nvSpPr>
          <p:spPr>
            <a:xfrm rot="5400000">
              <a:off x="8223480" y="675360"/>
              <a:ext cx="19800" cy="10440"/>
            </a:xfrm>
            <a:custGeom>
              <a:avLst/>
              <a:gdLst>
                <a:gd name="textAreaLeft" fmla="*/ 0 w 19800"/>
                <a:gd name="textAreaRight" fmla="*/ 21240 w 19800"/>
                <a:gd name="textAreaTop" fmla="*/ 0 h 10440"/>
                <a:gd name="textAreaBottom" fmla="*/ 11880 h 10440"/>
              </a:gdLst>
              <a:ahLst/>
              <a:rect l="textAreaLeft" t="textAreaTop" r="textAreaRight" b="textAreaBottom"/>
              <a:pathLst>
                <a:path w="347" h="191">
                  <a:moveTo>
                    <a:pt x="292" y="1"/>
                  </a:moveTo>
                  <a:cubicBezTo>
                    <a:pt x="270" y="1"/>
                    <a:pt x="244" y="13"/>
                    <a:pt x="221" y="18"/>
                  </a:cubicBezTo>
                  <a:cubicBezTo>
                    <a:pt x="189" y="26"/>
                    <a:pt x="158" y="26"/>
                    <a:pt x="126" y="34"/>
                  </a:cubicBezTo>
                  <a:cubicBezTo>
                    <a:pt x="71" y="42"/>
                    <a:pt x="0" y="65"/>
                    <a:pt x="16" y="136"/>
                  </a:cubicBezTo>
                  <a:cubicBezTo>
                    <a:pt x="23" y="178"/>
                    <a:pt x="41" y="191"/>
                    <a:pt x="64" y="191"/>
                  </a:cubicBezTo>
                  <a:cubicBezTo>
                    <a:pt x="92" y="191"/>
                    <a:pt x="127" y="172"/>
                    <a:pt x="158" y="168"/>
                  </a:cubicBezTo>
                  <a:cubicBezTo>
                    <a:pt x="189" y="152"/>
                    <a:pt x="228" y="144"/>
                    <a:pt x="260" y="128"/>
                  </a:cubicBezTo>
                  <a:cubicBezTo>
                    <a:pt x="299" y="112"/>
                    <a:pt x="346" y="81"/>
                    <a:pt x="331" y="26"/>
                  </a:cubicBezTo>
                  <a:cubicBezTo>
                    <a:pt x="321" y="7"/>
                    <a:pt x="308" y="1"/>
                    <a:pt x="292" y="1"/>
                  </a:cubicBezTo>
                  <a:close/>
                </a:path>
              </a:pathLst>
            </a:custGeom>
            <a:solidFill>
              <a:schemeClr val="accent1"/>
            </a:solidFill>
            <a:ln w="0">
              <a:noFill/>
            </a:ln>
          </p:spPr>
          <p:style>
            <a:lnRef idx="0"/>
            <a:fillRef idx="0"/>
            <a:effectRef idx="0"/>
            <a:fontRef idx="minor"/>
          </p:style>
          <p:txBody>
            <a:bodyPr lIns="90000" rIns="90000" tIns="5760" bIns="5760" anchor="ctr">
              <a:noAutofit/>
            </a:bodyPr>
            <a:p>
              <a:pPr>
                <a:lnSpc>
                  <a:spcPct val="100000"/>
                </a:lnSpc>
                <a:tabLst>
                  <a:tab algn="l" pos="0"/>
                </a:tabLst>
              </a:pPr>
              <a:endParaRPr b="0" lang="pt-BR" sz="1400" spc="-1" strike="noStrike">
                <a:solidFill>
                  <a:srgbClr val="000000"/>
                </a:solidFill>
                <a:latin typeface="Arial"/>
                <a:ea typeface="DejaVu Sans"/>
              </a:endParaRPr>
            </a:p>
          </p:txBody>
        </p:sp>
        <p:sp>
          <p:nvSpPr>
            <p:cNvPr id="396" name="Google Shape;868;p26"/>
            <p:cNvSpPr/>
            <p:nvPr/>
          </p:nvSpPr>
          <p:spPr>
            <a:xfrm rot="5400000">
              <a:off x="8264160" y="725400"/>
              <a:ext cx="12240" cy="13680"/>
            </a:xfrm>
            <a:custGeom>
              <a:avLst/>
              <a:gdLst>
                <a:gd name="textAreaLeft" fmla="*/ 0 w 12240"/>
                <a:gd name="textAreaRight" fmla="*/ 13680 w 12240"/>
                <a:gd name="textAreaTop" fmla="*/ 0 h 13680"/>
                <a:gd name="textAreaBottom" fmla="*/ 15120 h 13680"/>
              </a:gdLst>
              <a:ahLst/>
              <a:rect l="textAreaLeft" t="textAreaTop" r="textAreaRight" b="textAreaBottom"/>
              <a:pathLst>
                <a:path w="222" h="249">
                  <a:moveTo>
                    <a:pt x="137" y="0"/>
                  </a:moveTo>
                  <a:cubicBezTo>
                    <a:pt x="86" y="0"/>
                    <a:pt x="51" y="47"/>
                    <a:pt x="24" y="111"/>
                  </a:cubicBezTo>
                  <a:cubicBezTo>
                    <a:pt x="9" y="166"/>
                    <a:pt x="1" y="237"/>
                    <a:pt x="56" y="245"/>
                  </a:cubicBezTo>
                  <a:cubicBezTo>
                    <a:pt x="67" y="248"/>
                    <a:pt x="77" y="249"/>
                    <a:pt x="86" y="249"/>
                  </a:cubicBezTo>
                  <a:cubicBezTo>
                    <a:pt x="159" y="249"/>
                    <a:pt x="193" y="173"/>
                    <a:pt x="221" y="103"/>
                  </a:cubicBezTo>
                  <a:cubicBezTo>
                    <a:pt x="221" y="80"/>
                    <a:pt x="221" y="56"/>
                    <a:pt x="221" y="33"/>
                  </a:cubicBezTo>
                  <a:cubicBezTo>
                    <a:pt x="189" y="10"/>
                    <a:pt x="161" y="0"/>
                    <a:pt x="137" y="0"/>
                  </a:cubicBezTo>
                  <a:close/>
                </a:path>
              </a:pathLst>
            </a:custGeom>
            <a:solidFill>
              <a:schemeClr val="accent1"/>
            </a:solidFill>
            <a:ln w="0">
              <a:noFill/>
            </a:ln>
          </p:spPr>
          <p:style>
            <a:lnRef idx="0"/>
            <a:fillRef idx="0"/>
            <a:effectRef idx="0"/>
            <a:fontRef idx="minor"/>
          </p:style>
          <p:txBody>
            <a:bodyPr lIns="90000" rIns="90000" tIns="7560" bIns="7560" anchor="ctr">
              <a:noAutofit/>
            </a:bodyPr>
            <a:p>
              <a:pPr>
                <a:lnSpc>
                  <a:spcPct val="100000"/>
                </a:lnSpc>
                <a:tabLst>
                  <a:tab algn="l" pos="0"/>
                </a:tabLst>
              </a:pPr>
              <a:endParaRPr b="0" lang="pt-BR" sz="1400" spc="-1" strike="noStrike">
                <a:solidFill>
                  <a:srgbClr val="000000"/>
                </a:solidFill>
                <a:latin typeface="Arial"/>
                <a:ea typeface="DejaVu Sans"/>
              </a:endParaRPr>
            </a:p>
          </p:txBody>
        </p:sp>
        <p:sp>
          <p:nvSpPr>
            <p:cNvPr id="397" name="Google Shape;869;p26"/>
            <p:cNvSpPr/>
            <p:nvPr/>
          </p:nvSpPr>
          <p:spPr>
            <a:xfrm rot="5400000">
              <a:off x="8274960" y="739800"/>
              <a:ext cx="360" cy="360"/>
            </a:xfrm>
            <a:custGeom>
              <a:avLst/>
              <a:gdLst>
                <a:gd name="textAreaLeft" fmla="*/ 0 w 360"/>
                <a:gd name="textAreaRight" fmla="*/ 5760 w 360"/>
                <a:gd name="textAreaTop" fmla="*/ 0 h 360"/>
                <a:gd name="textAreaBottom" fmla="*/ 5760 h 360"/>
              </a:gdLst>
              <a:ahLst/>
              <a:rect l="textAreaLeft" t="textAreaTop" r="textAreaRight" b="textAreaBottom"/>
              <a:pathLst>
                <a:path w="1" h="1">
                  <a:moveTo>
                    <a:pt x="0" y="1"/>
                  </a:moveTo>
                  <a:lnTo>
                    <a:pt x="0" y="1"/>
                  </a:lnTo>
                  <a:lnTo>
                    <a:pt x="0" y="1"/>
                  </a:lnTo>
                  <a:close/>
                </a:path>
              </a:pathLst>
            </a:custGeom>
            <a:solidFill>
              <a:schemeClr val="accent1"/>
            </a:solidFill>
            <a:ln w="0">
              <a:noFill/>
            </a:ln>
          </p:spPr>
          <p:style>
            <a:lnRef idx="0"/>
            <a:fillRef idx="0"/>
            <a:effectRef idx="0"/>
            <a:fontRef idx="minor"/>
          </p:style>
          <p:txBody>
            <a:bodyPr lIns="90000" rIns="90000" tIns="360" bIns="360" anchor="ctr">
              <a:noAutofit/>
            </a:bodyPr>
            <a:p>
              <a:pPr>
                <a:lnSpc>
                  <a:spcPct val="100000"/>
                </a:lnSpc>
                <a:tabLst>
                  <a:tab algn="l" pos="0"/>
                </a:tabLst>
              </a:pPr>
              <a:endParaRPr b="0" lang="pt-BR" sz="1400" spc="-1" strike="noStrike">
                <a:solidFill>
                  <a:srgbClr val="000000"/>
                </a:solidFill>
                <a:latin typeface="Arial"/>
                <a:ea typeface="DejaVu Sans"/>
              </a:endParaRPr>
            </a:p>
          </p:txBody>
        </p:sp>
        <p:sp>
          <p:nvSpPr>
            <p:cNvPr id="398" name="Google Shape;870;p26"/>
            <p:cNvSpPr/>
            <p:nvPr/>
          </p:nvSpPr>
          <p:spPr>
            <a:xfrm rot="5400000">
              <a:off x="8240760" y="709200"/>
              <a:ext cx="19800" cy="13680"/>
            </a:xfrm>
            <a:custGeom>
              <a:avLst/>
              <a:gdLst>
                <a:gd name="textAreaLeft" fmla="*/ 0 w 19800"/>
                <a:gd name="textAreaRight" fmla="*/ 21240 w 19800"/>
                <a:gd name="textAreaTop" fmla="*/ 0 h 13680"/>
                <a:gd name="textAreaBottom" fmla="*/ 15120 h 13680"/>
              </a:gdLst>
              <a:ahLst/>
              <a:rect l="textAreaLeft" t="textAreaTop" r="textAreaRight" b="textAreaBottom"/>
              <a:pathLst>
                <a:path w="347" h="249">
                  <a:moveTo>
                    <a:pt x="164" y="1"/>
                  </a:moveTo>
                  <a:cubicBezTo>
                    <a:pt x="117" y="1"/>
                    <a:pt x="72" y="34"/>
                    <a:pt x="24" y="68"/>
                  </a:cubicBezTo>
                  <a:cubicBezTo>
                    <a:pt x="0" y="75"/>
                    <a:pt x="0" y="107"/>
                    <a:pt x="16" y="123"/>
                  </a:cubicBezTo>
                  <a:cubicBezTo>
                    <a:pt x="25" y="129"/>
                    <a:pt x="34" y="131"/>
                    <a:pt x="43" y="131"/>
                  </a:cubicBezTo>
                  <a:cubicBezTo>
                    <a:pt x="75" y="131"/>
                    <a:pt x="107" y="98"/>
                    <a:pt x="139" y="98"/>
                  </a:cubicBezTo>
                  <a:cubicBezTo>
                    <a:pt x="153" y="98"/>
                    <a:pt x="167" y="105"/>
                    <a:pt x="181" y="123"/>
                  </a:cubicBezTo>
                  <a:cubicBezTo>
                    <a:pt x="189" y="162"/>
                    <a:pt x="126" y="186"/>
                    <a:pt x="166" y="248"/>
                  </a:cubicBezTo>
                  <a:cubicBezTo>
                    <a:pt x="228" y="186"/>
                    <a:pt x="346" y="154"/>
                    <a:pt x="260" y="52"/>
                  </a:cubicBezTo>
                  <a:cubicBezTo>
                    <a:pt x="226" y="15"/>
                    <a:pt x="194" y="1"/>
                    <a:pt x="164" y="1"/>
                  </a:cubicBezTo>
                  <a:close/>
                </a:path>
              </a:pathLst>
            </a:custGeom>
            <a:solidFill>
              <a:schemeClr val="accent1"/>
            </a:solidFill>
            <a:ln w="0">
              <a:noFill/>
            </a:ln>
          </p:spPr>
          <p:style>
            <a:lnRef idx="0"/>
            <a:fillRef idx="0"/>
            <a:effectRef idx="0"/>
            <a:fontRef idx="minor"/>
          </p:style>
          <p:txBody>
            <a:bodyPr lIns="90000" rIns="90000" tIns="7560" bIns="7560" anchor="ctr">
              <a:noAutofit/>
            </a:bodyPr>
            <a:p>
              <a:pPr>
                <a:lnSpc>
                  <a:spcPct val="100000"/>
                </a:lnSpc>
                <a:tabLst>
                  <a:tab algn="l" pos="0"/>
                </a:tabLst>
              </a:pPr>
              <a:endParaRPr b="0" lang="pt-BR" sz="1400" spc="-1" strike="noStrike">
                <a:solidFill>
                  <a:srgbClr val="000000"/>
                </a:solidFill>
                <a:latin typeface="Arial"/>
                <a:ea typeface="DejaVu Sans"/>
              </a:endParaRPr>
            </a:p>
          </p:txBody>
        </p:sp>
      </p:grpSp>
      <p:sp>
        <p:nvSpPr>
          <p:cNvPr id="399" name="Google Shape;871;p26"/>
          <p:cNvSpPr/>
          <p:nvPr/>
        </p:nvSpPr>
        <p:spPr>
          <a:xfrm rot="10800000">
            <a:off x="-1334880" y="4215240"/>
            <a:ext cx="2995200" cy="2146320"/>
          </a:xfrm>
          <a:custGeom>
            <a:avLst/>
            <a:gdLst>
              <a:gd name="textAreaLeft" fmla="*/ 0 w 2995200"/>
              <a:gd name="textAreaRight" fmla="*/ 2996640 w 2995200"/>
              <a:gd name="textAreaTop" fmla="*/ 0 h 2146320"/>
              <a:gd name="textAreaBottom" fmla="*/ 2147760 h 2146320"/>
            </a:gdLst>
            <a:ahLst/>
            <a:rect l="textAreaLeft" t="textAreaTop" r="textAreaRight" b="textAreaBottom"/>
            <a:pathLst>
              <a:path w="41183" h="29520">
                <a:moveTo>
                  <a:pt x="9628" y="0"/>
                </a:moveTo>
                <a:cubicBezTo>
                  <a:pt x="7268" y="622"/>
                  <a:pt x="5467" y="2266"/>
                  <a:pt x="4043" y="3996"/>
                </a:cubicBezTo>
                <a:cubicBezTo>
                  <a:pt x="1684" y="6851"/>
                  <a:pt x="1" y="10264"/>
                  <a:pt x="158" y="13757"/>
                </a:cubicBezTo>
                <a:cubicBezTo>
                  <a:pt x="323" y="17257"/>
                  <a:pt x="2628" y="20804"/>
                  <a:pt x="6411" y="22141"/>
                </a:cubicBezTo>
                <a:cubicBezTo>
                  <a:pt x="8180" y="22770"/>
                  <a:pt x="10131" y="22896"/>
                  <a:pt x="11979" y="23336"/>
                </a:cubicBezTo>
                <a:cubicBezTo>
                  <a:pt x="16502" y="24422"/>
                  <a:pt x="20112" y="27363"/>
                  <a:pt x="24532" y="28724"/>
                </a:cubicBezTo>
                <a:cubicBezTo>
                  <a:pt x="26272" y="29260"/>
                  <a:pt x="28116" y="29519"/>
                  <a:pt x="29963" y="29519"/>
                </a:cubicBezTo>
                <a:cubicBezTo>
                  <a:pt x="34054" y="29519"/>
                  <a:pt x="38159" y="28247"/>
                  <a:pt x="41183" y="25885"/>
                </a:cubicBezTo>
                <a:lnTo>
                  <a:pt x="40475" y="1754"/>
                </a:lnTo>
                <a:lnTo>
                  <a:pt x="9628" y="0"/>
                </a:lnTo>
                <a:close/>
              </a:path>
            </a:pathLst>
          </a:custGeom>
          <a:solidFill>
            <a:schemeClr val="accent2"/>
          </a:solidFill>
          <a:ln w="0">
            <a:noFill/>
          </a:ln>
        </p:spPr>
        <p:style>
          <a:lnRef idx="0"/>
          <a:fillRef idx="0"/>
          <a:effectRef idx="0"/>
          <a:fontRef idx="minor"/>
        </p:style>
        <p:txBody>
          <a:bodyPr lIns="90000" rIns="90000" tIns="91440" bIns="91440" anchor="ctr">
            <a:noAutofit/>
          </a:bodyPr>
          <a:p>
            <a:pPr>
              <a:lnSpc>
                <a:spcPct val="100000"/>
              </a:lnSpc>
              <a:tabLst>
                <a:tab algn="l" pos="0"/>
              </a:tabLst>
            </a:pPr>
            <a:endParaRPr b="0" lang="pt-BR" sz="1400" spc="-1" strike="noStrike">
              <a:solidFill>
                <a:srgbClr val="000000"/>
              </a:solidFill>
              <a:latin typeface="Arial"/>
              <a:ea typeface="DejaVu Sans"/>
            </a:endParaRPr>
          </a:p>
        </p:txBody>
      </p:sp>
      <p:grpSp>
        <p:nvGrpSpPr>
          <p:cNvPr id="400" name="Google Shape;872;p26"/>
          <p:cNvGrpSpPr/>
          <p:nvPr/>
        </p:nvGrpSpPr>
        <p:grpSpPr>
          <a:xfrm>
            <a:off x="364320" y="4282920"/>
            <a:ext cx="1062000" cy="1572120"/>
            <a:chOff x="364320" y="4282920"/>
            <a:chExt cx="1062000" cy="1572120"/>
          </a:xfrm>
        </p:grpSpPr>
        <p:sp>
          <p:nvSpPr>
            <p:cNvPr id="401" name="Google Shape;873;p26"/>
            <p:cNvSpPr/>
            <p:nvPr/>
          </p:nvSpPr>
          <p:spPr>
            <a:xfrm rot="10800000">
              <a:off x="413280" y="4586760"/>
              <a:ext cx="828000" cy="547200"/>
            </a:xfrm>
            <a:custGeom>
              <a:avLst/>
              <a:gdLst>
                <a:gd name="textAreaLeft" fmla="*/ 0 w 828000"/>
                <a:gd name="textAreaRight" fmla="*/ 829440 w 828000"/>
                <a:gd name="textAreaTop" fmla="*/ 0 h 547200"/>
                <a:gd name="textAreaBottom" fmla="*/ 548640 h 547200"/>
              </a:gdLst>
              <a:ahLst/>
              <a:rect l="textAreaLeft" t="textAreaTop" r="textAreaRight" b="textAreaBottom"/>
              <a:pathLst>
                <a:path w="10777" h="7129">
                  <a:moveTo>
                    <a:pt x="473" y="0"/>
                  </a:moveTo>
                  <a:cubicBezTo>
                    <a:pt x="360" y="0"/>
                    <a:pt x="251" y="81"/>
                    <a:pt x="182" y="224"/>
                  </a:cubicBezTo>
                  <a:cubicBezTo>
                    <a:pt x="80" y="452"/>
                    <a:pt x="1" y="720"/>
                    <a:pt x="103" y="979"/>
                  </a:cubicBezTo>
                  <a:cubicBezTo>
                    <a:pt x="284" y="1428"/>
                    <a:pt x="426" y="1899"/>
                    <a:pt x="528" y="2371"/>
                  </a:cubicBezTo>
                  <a:cubicBezTo>
                    <a:pt x="567" y="2576"/>
                    <a:pt x="654" y="2765"/>
                    <a:pt x="842" y="2851"/>
                  </a:cubicBezTo>
                  <a:cubicBezTo>
                    <a:pt x="1083" y="2972"/>
                    <a:pt x="1296" y="3189"/>
                    <a:pt x="1570" y="3189"/>
                  </a:cubicBezTo>
                  <a:cubicBezTo>
                    <a:pt x="1654" y="3189"/>
                    <a:pt x="1744" y="3168"/>
                    <a:pt x="1841" y="3119"/>
                  </a:cubicBezTo>
                  <a:cubicBezTo>
                    <a:pt x="1858" y="3112"/>
                    <a:pt x="1877" y="3110"/>
                    <a:pt x="1897" y="3110"/>
                  </a:cubicBezTo>
                  <a:cubicBezTo>
                    <a:pt x="1952" y="3110"/>
                    <a:pt x="2017" y="3128"/>
                    <a:pt x="2069" y="3134"/>
                  </a:cubicBezTo>
                  <a:cubicBezTo>
                    <a:pt x="2439" y="3189"/>
                    <a:pt x="2801" y="3236"/>
                    <a:pt x="3163" y="3292"/>
                  </a:cubicBezTo>
                  <a:cubicBezTo>
                    <a:pt x="3517" y="3339"/>
                    <a:pt x="3603" y="3433"/>
                    <a:pt x="3603" y="3811"/>
                  </a:cubicBezTo>
                  <a:cubicBezTo>
                    <a:pt x="3603" y="4102"/>
                    <a:pt x="3642" y="4393"/>
                    <a:pt x="3816" y="4644"/>
                  </a:cubicBezTo>
                  <a:cubicBezTo>
                    <a:pt x="3847" y="4707"/>
                    <a:pt x="3878" y="4778"/>
                    <a:pt x="3894" y="4857"/>
                  </a:cubicBezTo>
                  <a:cubicBezTo>
                    <a:pt x="4044" y="5368"/>
                    <a:pt x="4122" y="5903"/>
                    <a:pt x="4531" y="6296"/>
                  </a:cubicBezTo>
                  <a:cubicBezTo>
                    <a:pt x="4602" y="6383"/>
                    <a:pt x="4657" y="6477"/>
                    <a:pt x="4696" y="6571"/>
                  </a:cubicBezTo>
                  <a:cubicBezTo>
                    <a:pt x="4736" y="6642"/>
                    <a:pt x="4759" y="6713"/>
                    <a:pt x="4846" y="6736"/>
                  </a:cubicBezTo>
                  <a:cubicBezTo>
                    <a:pt x="5042" y="6815"/>
                    <a:pt x="5231" y="6925"/>
                    <a:pt x="5396" y="7067"/>
                  </a:cubicBezTo>
                  <a:cubicBezTo>
                    <a:pt x="5451" y="7113"/>
                    <a:pt x="5510" y="7128"/>
                    <a:pt x="5570" y="7128"/>
                  </a:cubicBezTo>
                  <a:cubicBezTo>
                    <a:pt x="5674" y="7128"/>
                    <a:pt x="5781" y="7082"/>
                    <a:pt x="5876" y="7067"/>
                  </a:cubicBezTo>
                  <a:cubicBezTo>
                    <a:pt x="5994" y="7051"/>
                    <a:pt x="6002" y="6721"/>
                    <a:pt x="5876" y="6579"/>
                  </a:cubicBezTo>
                  <a:cubicBezTo>
                    <a:pt x="5782" y="6477"/>
                    <a:pt x="5719" y="6359"/>
                    <a:pt x="5680" y="6225"/>
                  </a:cubicBezTo>
                  <a:cubicBezTo>
                    <a:pt x="5444" y="5392"/>
                    <a:pt x="5113" y="4581"/>
                    <a:pt x="4712" y="3819"/>
                  </a:cubicBezTo>
                  <a:cubicBezTo>
                    <a:pt x="4641" y="3661"/>
                    <a:pt x="4681" y="3583"/>
                    <a:pt x="4838" y="3551"/>
                  </a:cubicBezTo>
                  <a:cubicBezTo>
                    <a:pt x="4918" y="3523"/>
                    <a:pt x="5001" y="3509"/>
                    <a:pt x="5084" y="3509"/>
                  </a:cubicBezTo>
                  <a:cubicBezTo>
                    <a:pt x="5139" y="3509"/>
                    <a:pt x="5193" y="3515"/>
                    <a:pt x="5247" y="3528"/>
                  </a:cubicBezTo>
                  <a:cubicBezTo>
                    <a:pt x="5758" y="3701"/>
                    <a:pt x="6301" y="3693"/>
                    <a:pt x="6836" y="3748"/>
                  </a:cubicBezTo>
                  <a:cubicBezTo>
                    <a:pt x="7237" y="3787"/>
                    <a:pt x="7371" y="3905"/>
                    <a:pt x="7457" y="4290"/>
                  </a:cubicBezTo>
                  <a:cubicBezTo>
                    <a:pt x="7607" y="5006"/>
                    <a:pt x="8000" y="5580"/>
                    <a:pt x="8456" y="6123"/>
                  </a:cubicBezTo>
                  <a:cubicBezTo>
                    <a:pt x="8544" y="6226"/>
                    <a:pt x="8667" y="6281"/>
                    <a:pt x="8799" y="6281"/>
                  </a:cubicBezTo>
                  <a:cubicBezTo>
                    <a:pt x="8808" y="6281"/>
                    <a:pt x="8817" y="6281"/>
                    <a:pt x="8826" y="6280"/>
                  </a:cubicBezTo>
                  <a:cubicBezTo>
                    <a:pt x="8928" y="6280"/>
                    <a:pt x="9007" y="6233"/>
                    <a:pt x="8975" y="6107"/>
                  </a:cubicBezTo>
                  <a:cubicBezTo>
                    <a:pt x="8857" y="5683"/>
                    <a:pt x="8786" y="5242"/>
                    <a:pt x="8472" y="4896"/>
                  </a:cubicBezTo>
                  <a:cubicBezTo>
                    <a:pt x="8432" y="4849"/>
                    <a:pt x="8401" y="4802"/>
                    <a:pt x="8369" y="4747"/>
                  </a:cubicBezTo>
                  <a:cubicBezTo>
                    <a:pt x="8338" y="4692"/>
                    <a:pt x="8338" y="4621"/>
                    <a:pt x="8369" y="4566"/>
                  </a:cubicBezTo>
                  <a:cubicBezTo>
                    <a:pt x="8395" y="4535"/>
                    <a:pt x="8433" y="4518"/>
                    <a:pt x="8472" y="4518"/>
                  </a:cubicBezTo>
                  <a:cubicBezTo>
                    <a:pt x="8494" y="4518"/>
                    <a:pt x="8515" y="4523"/>
                    <a:pt x="8535" y="4534"/>
                  </a:cubicBezTo>
                  <a:cubicBezTo>
                    <a:pt x="8607" y="4563"/>
                    <a:pt x="8676" y="4574"/>
                    <a:pt x="8746" y="4574"/>
                  </a:cubicBezTo>
                  <a:cubicBezTo>
                    <a:pt x="8829" y="4574"/>
                    <a:pt x="8913" y="4559"/>
                    <a:pt x="9007" y="4542"/>
                  </a:cubicBezTo>
                  <a:cubicBezTo>
                    <a:pt x="9150" y="4520"/>
                    <a:pt x="9293" y="4505"/>
                    <a:pt x="9434" y="4505"/>
                  </a:cubicBezTo>
                  <a:cubicBezTo>
                    <a:pt x="9797" y="4505"/>
                    <a:pt x="10142" y="4602"/>
                    <a:pt x="10414" y="4920"/>
                  </a:cubicBezTo>
                  <a:cubicBezTo>
                    <a:pt x="10435" y="4948"/>
                    <a:pt x="10466" y="4962"/>
                    <a:pt x="10496" y="4962"/>
                  </a:cubicBezTo>
                  <a:cubicBezTo>
                    <a:pt x="10525" y="4962"/>
                    <a:pt x="10553" y="4950"/>
                    <a:pt x="10572" y="4928"/>
                  </a:cubicBezTo>
                  <a:cubicBezTo>
                    <a:pt x="10768" y="4762"/>
                    <a:pt x="10776" y="4456"/>
                    <a:pt x="10580" y="4290"/>
                  </a:cubicBezTo>
                  <a:cubicBezTo>
                    <a:pt x="10147" y="3952"/>
                    <a:pt x="9754" y="3606"/>
                    <a:pt x="9549" y="3063"/>
                  </a:cubicBezTo>
                  <a:cubicBezTo>
                    <a:pt x="9486" y="2890"/>
                    <a:pt x="9345" y="2749"/>
                    <a:pt x="9172" y="2686"/>
                  </a:cubicBezTo>
                  <a:cubicBezTo>
                    <a:pt x="8920" y="2599"/>
                    <a:pt x="8668" y="2544"/>
                    <a:pt x="8417" y="2489"/>
                  </a:cubicBezTo>
                  <a:cubicBezTo>
                    <a:pt x="8377" y="2481"/>
                    <a:pt x="8338" y="2478"/>
                    <a:pt x="8300" y="2478"/>
                  </a:cubicBezTo>
                  <a:cubicBezTo>
                    <a:pt x="8261" y="2478"/>
                    <a:pt x="8224" y="2481"/>
                    <a:pt x="8189" y="2489"/>
                  </a:cubicBezTo>
                  <a:cubicBezTo>
                    <a:pt x="7905" y="2536"/>
                    <a:pt x="7850" y="2615"/>
                    <a:pt x="7905" y="2890"/>
                  </a:cubicBezTo>
                  <a:cubicBezTo>
                    <a:pt x="7929" y="3056"/>
                    <a:pt x="8016" y="3221"/>
                    <a:pt x="7858" y="3362"/>
                  </a:cubicBezTo>
                  <a:cubicBezTo>
                    <a:pt x="7701" y="3339"/>
                    <a:pt x="7638" y="3197"/>
                    <a:pt x="7536" y="3111"/>
                  </a:cubicBezTo>
                  <a:cubicBezTo>
                    <a:pt x="7486" y="3061"/>
                    <a:pt x="7426" y="3025"/>
                    <a:pt x="7371" y="3025"/>
                  </a:cubicBezTo>
                  <a:cubicBezTo>
                    <a:pt x="7321" y="3025"/>
                    <a:pt x="7275" y="3055"/>
                    <a:pt x="7245" y="3134"/>
                  </a:cubicBezTo>
                  <a:cubicBezTo>
                    <a:pt x="7167" y="3346"/>
                    <a:pt x="7028" y="3412"/>
                    <a:pt x="6875" y="3412"/>
                  </a:cubicBezTo>
                  <a:cubicBezTo>
                    <a:pt x="6795" y="3412"/>
                    <a:pt x="6712" y="3394"/>
                    <a:pt x="6631" y="3370"/>
                  </a:cubicBezTo>
                  <a:cubicBezTo>
                    <a:pt x="6183" y="3221"/>
                    <a:pt x="5703" y="3229"/>
                    <a:pt x="5247" y="3087"/>
                  </a:cubicBezTo>
                  <a:cubicBezTo>
                    <a:pt x="5114" y="3044"/>
                    <a:pt x="4981" y="2966"/>
                    <a:pt x="4840" y="2966"/>
                  </a:cubicBezTo>
                  <a:cubicBezTo>
                    <a:pt x="4773" y="2966"/>
                    <a:pt x="4705" y="2984"/>
                    <a:pt x="4633" y="3032"/>
                  </a:cubicBezTo>
                  <a:cubicBezTo>
                    <a:pt x="4620" y="3043"/>
                    <a:pt x="4604" y="3048"/>
                    <a:pt x="4588" y="3048"/>
                  </a:cubicBezTo>
                  <a:cubicBezTo>
                    <a:pt x="4560" y="3048"/>
                    <a:pt x="4534" y="3031"/>
                    <a:pt x="4523" y="3001"/>
                  </a:cubicBezTo>
                  <a:cubicBezTo>
                    <a:pt x="4461" y="2803"/>
                    <a:pt x="4336" y="2765"/>
                    <a:pt x="4201" y="2765"/>
                  </a:cubicBezTo>
                  <a:cubicBezTo>
                    <a:pt x="4114" y="2765"/>
                    <a:pt x="4024" y="2780"/>
                    <a:pt x="3941" y="2780"/>
                  </a:cubicBezTo>
                  <a:cubicBezTo>
                    <a:pt x="3819" y="2780"/>
                    <a:pt x="3697" y="2781"/>
                    <a:pt x="3575" y="2781"/>
                  </a:cubicBezTo>
                  <a:cubicBezTo>
                    <a:pt x="3207" y="2781"/>
                    <a:pt x="2838" y="2772"/>
                    <a:pt x="2478" y="2702"/>
                  </a:cubicBezTo>
                  <a:cubicBezTo>
                    <a:pt x="2321" y="2670"/>
                    <a:pt x="2109" y="2694"/>
                    <a:pt x="2069" y="2474"/>
                  </a:cubicBezTo>
                  <a:cubicBezTo>
                    <a:pt x="2014" y="2120"/>
                    <a:pt x="1566" y="1970"/>
                    <a:pt x="1605" y="1569"/>
                  </a:cubicBezTo>
                  <a:cubicBezTo>
                    <a:pt x="1605" y="1545"/>
                    <a:pt x="1542" y="1490"/>
                    <a:pt x="1503" y="1483"/>
                  </a:cubicBezTo>
                  <a:cubicBezTo>
                    <a:pt x="1346" y="1483"/>
                    <a:pt x="1377" y="1388"/>
                    <a:pt x="1409" y="1302"/>
                  </a:cubicBezTo>
                  <a:cubicBezTo>
                    <a:pt x="1432" y="1223"/>
                    <a:pt x="1425" y="1144"/>
                    <a:pt x="1393" y="1074"/>
                  </a:cubicBezTo>
                  <a:cubicBezTo>
                    <a:pt x="1220" y="696"/>
                    <a:pt x="945" y="389"/>
                    <a:pt x="669" y="90"/>
                  </a:cubicBezTo>
                  <a:cubicBezTo>
                    <a:pt x="608" y="29"/>
                    <a:pt x="540" y="0"/>
                    <a:pt x="473" y="0"/>
                  </a:cubicBezTo>
                  <a:close/>
                </a:path>
              </a:pathLst>
            </a:custGeom>
            <a:solidFill>
              <a:schemeClr val="accent1"/>
            </a:solidFill>
            <a:ln w="0">
              <a:noFill/>
            </a:ln>
          </p:spPr>
          <p:style>
            <a:lnRef idx="0"/>
            <a:fillRef idx="0"/>
            <a:effectRef idx="0"/>
            <a:fontRef idx="minor"/>
          </p:style>
          <p:txBody>
            <a:bodyPr lIns="90000" rIns="90000" tIns="91440" bIns="91440" anchor="ctr">
              <a:noAutofit/>
            </a:bodyPr>
            <a:p>
              <a:pPr>
                <a:lnSpc>
                  <a:spcPct val="100000"/>
                </a:lnSpc>
                <a:tabLst>
                  <a:tab algn="l" pos="0"/>
                </a:tabLst>
              </a:pPr>
              <a:endParaRPr b="0" lang="pt-BR" sz="1400" spc="-1" strike="noStrike">
                <a:solidFill>
                  <a:srgbClr val="000000"/>
                </a:solidFill>
                <a:latin typeface="Arial"/>
                <a:ea typeface="DejaVu Sans"/>
              </a:endParaRPr>
            </a:p>
          </p:txBody>
        </p:sp>
        <p:sp>
          <p:nvSpPr>
            <p:cNvPr id="402" name="Google Shape;874;p26"/>
            <p:cNvSpPr/>
            <p:nvPr/>
          </p:nvSpPr>
          <p:spPr>
            <a:xfrm rot="10800000">
              <a:off x="882000" y="5227560"/>
              <a:ext cx="189720" cy="259560"/>
            </a:xfrm>
            <a:custGeom>
              <a:avLst/>
              <a:gdLst>
                <a:gd name="textAreaLeft" fmla="*/ 0 w 189720"/>
                <a:gd name="textAreaRight" fmla="*/ 191160 w 189720"/>
                <a:gd name="textAreaTop" fmla="*/ 0 h 259560"/>
                <a:gd name="textAreaBottom" fmla="*/ 261000 h 259560"/>
              </a:gdLst>
              <a:ahLst/>
              <a:rect l="textAreaLeft" t="textAreaTop" r="textAreaRight" b="textAreaBottom"/>
              <a:pathLst>
                <a:path w="2486" h="3390">
                  <a:moveTo>
                    <a:pt x="560" y="0"/>
                  </a:moveTo>
                  <a:cubicBezTo>
                    <a:pt x="454" y="0"/>
                    <a:pt x="346" y="29"/>
                    <a:pt x="220" y="100"/>
                  </a:cubicBezTo>
                  <a:cubicBezTo>
                    <a:pt x="16" y="210"/>
                    <a:pt x="0" y="312"/>
                    <a:pt x="95" y="493"/>
                  </a:cubicBezTo>
                  <a:cubicBezTo>
                    <a:pt x="260" y="792"/>
                    <a:pt x="441" y="1091"/>
                    <a:pt x="574" y="1406"/>
                  </a:cubicBezTo>
                  <a:cubicBezTo>
                    <a:pt x="787" y="1893"/>
                    <a:pt x="1007" y="2373"/>
                    <a:pt x="1353" y="2782"/>
                  </a:cubicBezTo>
                  <a:cubicBezTo>
                    <a:pt x="1471" y="2923"/>
                    <a:pt x="1613" y="3034"/>
                    <a:pt x="1691" y="3207"/>
                  </a:cubicBezTo>
                  <a:cubicBezTo>
                    <a:pt x="1754" y="3332"/>
                    <a:pt x="1838" y="3390"/>
                    <a:pt x="1938" y="3390"/>
                  </a:cubicBezTo>
                  <a:cubicBezTo>
                    <a:pt x="2002" y="3390"/>
                    <a:pt x="2072" y="3367"/>
                    <a:pt x="2147" y="3325"/>
                  </a:cubicBezTo>
                  <a:cubicBezTo>
                    <a:pt x="2446" y="3152"/>
                    <a:pt x="2486" y="2955"/>
                    <a:pt x="2289" y="2632"/>
                  </a:cubicBezTo>
                  <a:cubicBezTo>
                    <a:pt x="2163" y="2428"/>
                    <a:pt x="1778" y="2302"/>
                    <a:pt x="2069" y="1956"/>
                  </a:cubicBezTo>
                  <a:cubicBezTo>
                    <a:pt x="2077" y="1940"/>
                    <a:pt x="2045" y="1870"/>
                    <a:pt x="2014" y="1830"/>
                  </a:cubicBezTo>
                  <a:cubicBezTo>
                    <a:pt x="1927" y="1744"/>
                    <a:pt x="1919" y="1610"/>
                    <a:pt x="1982" y="1508"/>
                  </a:cubicBezTo>
                  <a:cubicBezTo>
                    <a:pt x="2014" y="1429"/>
                    <a:pt x="1998" y="1343"/>
                    <a:pt x="1943" y="1280"/>
                  </a:cubicBezTo>
                  <a:cubicBezTo>
                    <a:pt x="1660" y="894"/>
                    <a:pt x="1573" y="375"/>
                    <a:pt x="1038" y="139"/>
                  </a:cubicBezTo>
                  <a:cubicBezTo>
                    <a:pt x="857" y="60"/>
                    <a:pt x="712" y="0"/>
                    <a:pt x="560" y="0"/>
                  </a:cubicBezTo>
                  <a:close/>
                </a:path>
              </a:pathLst>
            </a:custGeom>
            <a:solidFill>
              <a:schemeClr val="accent1"/>
            </a:solidFill>
            <a:ln w="0">
              <a:noFill/>
            </a:ln>
          </p:spPr>
          <p:style>
            <a:lnRef idx="0"/>
            <a:fillRef idx="0"/>
            <a:effectRef idx="0"/>
            <a:fontRef idx="minor"/>
          </p:style>
          <p:txBody>
            <a:bodyPr lIns="90000" rIns="90000" tIns="91440" bIns="91440" anchor="ctr">
              <a:noAutofit/>
            </a:bodyPr>
            <a:p>
              <a:pPr>
                <a:lnSpc>
                  <a:spcPct val="100000"/>
                </a:lnSpc>
                <a:tabLst>
                  <a:tab algn="l" pos="0"/>
                </a:tabLst>
              </a:pPr>
              <a:endParaRPr b="0" lang="pt-BR" sz="1400" spc="-1" strike="noStrike">
                <a:solidFill>
                  <a:srgbClr val="000000"/>
                </a:solidFill>
                <a:latin typeface="Arial"/>
                <a:ea typeface="DejaVu Sans"/>
              </a:endParaRPr>
            </a:p>
          </p:txBody>
        </p:sp>
        <p:sp>
          <p:nvSpPr>
            <p:cNvPr id="403" name="Google Shape;875;p26"/>
            <p:cNvSpPr/>
            <p:nvPr/>
          </p:nvSpPr>
          <p:spPr>
            <a:xfrm rot="10800000">
              <a:off x="588960" y="5000400"/>
              <a:ext cx="183960" cy="291240"/>
            </a:xfrm>
            <a:custGeom>
              <a:avLst/>
              <a:gdLst>
                <a:gd name="textAreaLeft" fmla="*/ 0 w 183960"/>
                <a:gd name="textAreaRight" fmla="*/ 185400 w 183960"/>
                <a:gd name="textAreaTop" fmla="*/ 0 h 291240"/>
                <a:gd name="textAreaBottom" fmla="*/ 292680 h 291240"/>
              </a:gdLst>
              <a:ahLst/>
              <a:rect l="textAreaLeft" t="textAreaTop" r="textAreaRight" b="textAreaBottom"/>
              <a:pathLst>
                <a:path w="2408" h="3803">
                  <a:moveTo>
                    <a:pt x="299" y="0"/>
                  </a:moveTo>
                  <a:cubicBezTo>
                    <a:pt x="111" y="0"/>
                    <a:pt x="1" y="79"/>
                    <a:pt x="32" y="330"/>
                  </a:cubicBezTo>
                  <a:cubicBezTo>
                    <a:pt x="63" y="433"/>
                    <a:pt x="95" y="535"/>
                    <a:pt x="103" y="637"/>
                  </a:cubicBezTo>
                  <a:cubicBezTo>
                    <a:pt x="119" y="865"/>
                    <a:pt x="331" y="1007"/>
                    <a:pt x="347" y="1227"/>
                  </a:cubicBezTo>
                  <a:cubicBezTo>
                    <a:pt x="362" y="1447"/>
                    <a:pt x="394" y="1652"/>
                    <a:pt x="567" y="1809"/>
                  </a:cubicBezTo>
                  <a:cubicBezTo>
                    <a:pt x="622" y="1848"/>
                    <a:pt x="645" y="1911"/>
                    <a:pt x="630" y="1974"/>
                  </a:cubicBezTo>
                  <a:cubicBezTo>
                    <a:pt x="543" y="2265"/>
                    <a:pt x="732" y="2423"/>
                    <a:pt x="929" y="2580"/>
                  </a:cubicBezTo>
                  <a:cubicBezTo>
                    <a:pt x="1133" y="2729"/>
                    <a:pt x="1306" y="2918"/>
                    <a:pt x="1440" y="3138"/>
                  </a:cubicBezTo>
                  <a:cubicBezTo>
                    <a:pt x="1613" y="3445"/>
                    <a:pt x="1967" y="3547"/>
                    <a:pt x="2211" y="3783"/>
                  </a:cubicBezTo>
                  <a:cubicBezTo>
                    <a:pt x="2228" y="3796"/>
                    <a:pt x="2250" y="3802"/>
                    <a:pt x="2274" y="3802"/>
                  </a:cubicBezTo>
                  <a:cubicBezTo>
                    <a:pt x="2294" y="3802"/>
                    <a:pt x="2315" y="3798"/>
                    <a:pt x="2337" y="3791"/>
                  </a:cubicBezTo>
                  <a:cubicBezTo>
                    <a:pt x="2407" y="3760"/>
                    <a:pt x="2384" y="3697"/>
                    <a:pt x="2376" y="3634"/>
                  </a:cubicBezTo>
                  <a:cubicBezTo>
                    <a:pt x="2352" y="3532"/>
                    <a:pt x="2352" y="3406"/>
                    <a:pt x="2266" y="3343"/>
                  </a:cubicBezTo>
                  <a:cubicBezTo>
                    <a:pt x="2101" y="3217"/>
                    <a:pt x="2077" y="3036"/>
                    <a:pt x="2030" y="2863"/>
                  </a:cubicBezTo>
                  <a:cubicBezTo>
                    <a:pt x="1920" y="2391"/>
                    <a:pt x="1786" y="1927"/>
                    <a:pt x="1676" y="1455"/>
                  </a:cubicBezTo>
                  <a:cubicBezTo>
                    <a:pt x="1566" y="968"/>
                    <a:pt x="1283" y="535"/>
                    <a:pt x="889" y="228"/>
                  </a:cubicBezTo>
                  <a:cubicBezTo>
                    <a:pt x="724" y="87"/>
                    <a:pt x="512" y="8"/>
                    <a:pt x="299" y="0"/>
                  </a:cubicBezTo>
                  <a:close/>
                </a:path>
              </a:pathLst>
            </a:custGeom>
            <a:solidFill>
              <a:schemeClr val="accent1"/>
            </a:solidFill>
            <a:ln w="0">
              <a:noFill/>
            </a:ln>
          </p:spPr>
          <p:style>
            <a:lnRef idx="0"/>
            <a:fillRef idx="0"/>
            <a:effectRef idx="0"/>
            <a:fontRef idx="minor"/>
          </p:style>
          <p:txBody>
            <a:bodyPr lIns="90000" rIns="90000" tIns="91440" bIns="91440" anchor="ctr">
              <a:noAutofit/>
            </a:bodyPr>
            <a:p>
              <a:pPr>
                <a:lnSpc>
                  <a:spcPct val="100000"/>
                </a:lnSpc>
                <a:tabLst>
                  <a:tab algn="l" pos="0"/>
                </a:tabLst>
              </a:pPr>
              <a:endParaRPr b="0" lang="pt-BR" sz="1400" spc="-1" strike="noStrike">
                <a:solidFill>
                  <a:srgbClr val="000000"/>
                </a:solidFill>
                <a:latin typeface="Arial"/>
                <a:ea typeface="DejaVu Sans"/>
              </a:endParaRPr>
            </a:p>
          </p:txBody>
        </p:sp>
        <p:sp>
          <p:nvSpPr>
            <p:cNvPr id="404" name="Google Shape;876;p26"/>
            <p:cNvSpPr/>
            <p:nvPr/>
          </p:nvSpPr>
          <p:spPr>
            <a:xfrm rot="10800000">
              <a:off x="659880" y="5371560"/>
              <a:ext cx="171720" cy="182520"/>
            </a:xfrm>
            <a:custGeom>
              <a:avLst/>
              <a:gdLst>
                <a:gd name="textAreaLeft" fmla="*/ 0 w 171720"/>
                <a:gd name="textAreaRight" fmla="*/ 173160 w 171720"/>
                <a:gd name="textAreaTop" fmla="*/ 0 h 182520"/>
                <a:gd name="textAreaBottom" fmla="*/ 183960 h 182520"/>
              </a:gdLst>
              <a:ahLst/>
              <a:rect l="textAreaLeft" t="textAreaTop" r="textAreaRight" b="textAreaBottom"/>
              <a:pathLst>
                <a:path w="2251" h="2388">
                  <a:moveTo>
                    <a:pt x="1159" y="0"/>
                  </a:moveTo>
                  <a:cubicBezTo>
                    <a:pt x="1096" y="0"/>
                    <a:pt x="1032" y="27"/>
                    <a:pt x="976" y="83"/>
                  </a:cubicBezTo>
                  <a:cubicBezTo>
                    <a:pt x="830" y="221"/>
                    <a:pt x="715" y="359"/>
                    <a:pt x="498" y="359"/>
                  </a:cubicBezTo>
                  <a:cubicBezTo>
                    <a:pt x="492" y="359"/>
                    <a:pt x="486" y="359"/>
                    <a:pt x="480" y="358"/>
                  </a:cubicBezTo>
                  <a:cubicBezTo>
                    <a:pt x="444" y="490"/>
                    <a:pt x="401" y="535"/>
                    <a:pt x="354" y="535"/>
                  </a:cubicBezTo>
                  <a:cubicBezTo>
                    <a:pt x="271" y="535"/>
                    <a:pt x="179" y="388"/>
                    <a:pt x="103" y="343"/>
                  </a:cubicBezTo>
                  <a:lnTo>
                    <a:pt x="103" y="343"/>
                  </a:lnTo>
                  <a:cubicBezTo>
                    <a:pt x="1" y="783"/>
                    <a:pt x="40" y="1153"/>
                    <a:pt x="292" y="1507"/>
                  </a:cubicBezTo>
                  <a:cubicBezTo>
                    <a:pt x="386" y="1648"/>
                    <a:pt x="433" y="1806"/>
                    <a:pt x="441" y="1979"/>
                  </a:cubicBezTo>
                  <a:cubicBezTo>
                    <a:pt x="449" y="2166"/>
                    <a:pt x="572" y="2330"/>
                    <a:pt x="758" y="2386"/>
                  </a:cubicBezTo>
                  <a:lnTo>
                    <a:pt x="758" y="2386"/>
                  </a:lnTo>
                  <a:cubicBezTo>
                    <a:pt x="980" y="2257"/>
                    <a:pt x="1203" y="2171"/>
                    <a:pt x="1455" y="2171"/>
                  </a:cubicBezTo>
                  <a:cubicBezTo>
                    <a:pt x="1524" y="2171"/>
                    <a:pt x="1595" y="2178"/>
                    <a:pt x="1668" y="2191"/>
                  </a:cubicBezTo>
                  <a:cubicBezTo>
                    <a:pt x="1720" y="2200"/>
                    <a:pt x="1766" y="2204"/>
                    <a:pt x="1805" y="2204"/>
                  </a:cubicBezTo>
                  <a:cubicBezTo>
                    <a:pt x="2010" y="2204"/>
                    <a:pt x="2050" y="2081"/>
                    <a:pt x="1991" y="1798"/>
                  </a:cubicBezTo>
                  <a:cubicBezTo>
                    <a:pt x="1975" y="1743"/>
                    <a:pt x="1975" y="1703"/>
                    <a:pt x="2038" y="1695"/>
                  </a:cubicBezTo>
                  <a:cubicBezTo>
                    <a:pt x="2250" y="1664"/>
                    <a:pt x="2164" y="1546"/>
                    <a:pt x="2124" y="1428"/>
                  </a:cubicBezTo>
                  <a:cubicBezTo>
                    <a:pt x="1975" y="980"/>
                    <a:pt x="1676" y="602"/>
                    <a:pt x="1432" y="193"/>
                  </a:cubicBezTo>
                  <a:cubicBezTo>
                    <a:pt x="1364" y="71"/>
                    <a:pt x="1262" y="0"/>
                    <a:pt x="1159" y="0"/>
                  </a:cubicBezTo>
                  <a:close/>
                  <a:moveTo>
                    <a:pt x="758" y="2386"/>
                  </a:moveTo>
                  <a:lnTo>
                    <a:pt x="758" y="2386"/>
                  </a:lnTo>
                  <a:cubicBezTo>
                    <a:pt x="757" y="2387"/>
                    <a:pt x="757" y="2387"/>
                    <a:pt x="756" y="2388"/>
                  </a:cubicBezTo>
                  <a:lnTo>
                    <a:pt x="764" y="2388"/>
                  </a:lnTo>
                  <a:cubicBezTo>
                    <a:pt x="762" y="2387"/>
                    <a:pt x="760" y="2387"/>
                    <a:pt x="758" y="2386"/>
                  </a:cubicBezTo>
                  <a:close/>
                </a:path>
              </a:pathLst>
            </a:custGeom>
            <a:solidFill>
              <a:schemeClr val="accent1"/>
            </a:solidFill>
            <a:ln w="0">
              <a:noFill/>
            </a:ln>
          </p:spPr>
          <p:style>
            <a:lnRef idx="0"/>
            <a:fillRef idx="0"/>
            <a:effectRef idx="0"/>
            <a:fontRef idx="minor"/>
          </p:style>
          <p:txBody>
            <a:bodyPr lIns="90000" rIns="90000" tIns="91440" bIns="91440" anchor="ctr">
              <a:noAutofit/>
            </a:bodyPr>
            <a:p>
              <a:pPr>
                <a:lnSpc>
                  <a:spcPct val="100000"/>
                </a:lnSpc>
                <a:tabLst>
                  <a:tab algn="l" pos="0"/>
                </a:tabLst>
              </a:pPr>
              <a:endParaRPr b="0" lang="pt-BR" sz="1400" spc="-1" strike="noStrike">
                <a:solidFill>
                  <a:srgbClr val="000000"/>
                </a:solidFill>
                <a:latin typeface="Arial"/>
                <a:ea typeface="DejaVu Sans"/>
              </a:endParaRPr>
            </a:p>
          </p:txBody>
        </p:sp>
        <p:sp>
          <p:nvSpPr>
            <p:cNvPr id="405" name="Google Shape;877;p26"/>
            <p:cNvSpPr/>
            <p:nvPr/>
          </p:nvSpPr>
          <p:spPr>
            <a:xfrm rot="10800000">
              <a:off x="1013040" y="5189400"/>
              <a:ext cx="207000" cy="243360"/>
            </a:xfrm>
            <a:custGeom>
              <a:avLst/>
              <a:gdLst>
                <a:gd name="textAreaLeft" fmla="*/ 0 w 207000"/>
                <a:gd name="textAreaRight" fmla="*/ 208440 w 207000"/>
                <a:gd name="textAreaTop" fmla="*/ 0 h 243360"/>
                <a:gd name="textAreaBottom" fmla="*/ 244800 h 243360"/>
              </a:gdLst>
              <a:ahLst/>
              <a:rect l="textAreaLeft" t="textAreaTop" r="textAreaRight" b="textAreaBottom"/>
              <a:pathLst>
                <a:path w="2706" h="3180">
                  <a:moveTo>
                    <a:pt x="276" y="0"/>
                  </a:moveTo>
                  <a:cubicBezTo>
                    <a:pt x="268" y="0"/>
                    <a:pt x="260" y="0"/>
                    <a:pt x="252" y="1"/>
                  </a:cubicBezTo>
                  <a:cubicBezTo>
                    <a:pt x="71" y="8"/>
                    <a:pt x="0" y="87"/>
                    <a:pt x="95" y="221"/>
                  </a:cubicBezTo>
                  <a:cubicBezTo>
                    <a:pt x="409" y="716"/>
                    <a:pt x="519" y="1314"/>
                    <a:pt x="913" y="1786"/>
                  </a:cubicBezTo>
                  <a:cubicBezTo>
                    <a:pt x="1274" y="2218"/>
                    <a:pt x="1628" y="2651"/>
                    <a:pt x="2006" y="3068"/>
                  </a:cubicBezTo>
                  <a:cubicBezTo>
                    <a:pt x="2084" y="3152"/>
                    <a:pt x="2156" y="3180"/>
                    <a:pt x="2239" y="3180"/>
                  </a:cubicBezTo>
                  <a:cubicBezTo>
                    <a:pt x="2281" y="3180"/>
                    <a:pt x="2326" y="3173"/>
                    <a:pt x="2375" y="3162"/>
                  </a:cubicBezTo>
                  <a:cubicBezTo>
                    <a:pt x="2604" y="3123"/>
                    <a:pt x="2643" y="2950"/>
                    <a:pt x="2706" y="2738"/>
                  </a:cubicBezTo>
                  <a:cubicBezTo>
                    <a:pt x="2375" y="2730"/>
                    <a:pt x="2281" y="2360"/>
                    <a:pt x="1966" y="2250"/>
                  </a:cubicBezTo>
                  <a:cubicBezTo>
                    <a:pt x="2061" y="2187"/>
                    <a:pt x="2265" y="2108"/>
                    <a:pt x="2257" y="2069"/>
                  </a:cubicBezTo>
                  <a:cubicBezTo>
                    <a:pt x="2218" y="1865"/>
                    <a:pt x="2281" y="1644"/>
                    <a:pt x="2187" y="1448"/>
                  </a:cubicBezTo>
                  <a:cubicBezTo>
                    <a:pt x="2108" y="1275"/>
                    <a:pt x="1966" y="1322"/>
                    <a:pt x="1841" y="1306"/>
                  </a:cubicBezTo>
                  <a:cubicBezTo>
                    <a:pt x="1683" y="1283"/>
                    <a:pt x="1416" y="889"/>
                    <a:pt x="1495" y="818"/>
                  </a:cubicBezTo>
                  <a:cubicBezTo>
                    <a:pt x="1691" y="645"/>
                    <a:pt x="1565" y="559"/>
                    <a:pt x="1447" y="457"/>
                  </a:cubicBezTo>
                  <a:cubicBezTo>
                    <a:pt x="1333" y="357"/>
                    <a:pt x="1344" y="110"/>
                    <a:pt x="1201" y="110"/>
                  </a:cubicBezTo>
                  <a:cubicBezTo>
                    <a:pt x="1197" y="110"/>
                    <a:pt x="1192" y="110"/>
                    <a:pt x="1188" y="111"/>
                  </a:cubicBezTo>
                  <a:cubicBezTo>
                    <a:pt x="1156" y="114"/>
                    <a:pt x="1125" y="115"/>
                    <a:pt x="1094" y="115"/>
                  </a:cubicBezTo>
                  <a:cubicBezTo>
                    <a:pt x="810" y="115"/>
                    <a:pt x="552" y="0"/>
                    <a:pt x="276" y="0"/>
                  </a:cubicBezTo>
                  <a:close/>
                </a:path>
              </a:pathLst>
            </a:custGeom>
            <a:solidFill>
              <a:schemeClr val="accent1"/>
            </a:solidFill>
            <a:ln w="0">
              <a:noFill/>
            </a:ln>
          </p:spPr>
          <p:style>
            <a:lnRef idx="0"/>
            <a:fillRef idx="0"/>
            <a:effectRef idx="0"/>
            <a:fontRef idx="minor"/>
          </p:style>
          <p:txBody>
            <a:bodyPr lIns="90000" rIns="90000" tIns="91440" bIns="91440" anchor="ctr">
              <a:noAutofit/>
            </a:bodyPr>
            <a:p>
              <a:pPr>
                <a:lnSpc>
                  <a:spcPct val="100000"/>
                </a:lnSpc>
                <a:tabLst>
                  <a:tab algn="l" pos="0"/>
                </a:tabLst>
              </a:pPr>
              <a:endParaRPr b="0" lang="pt-BR" sz="1400" spc="-1" strike="noStrike">
                <a:solidFill>
                  <a:srgbClr val="000000"/>
                </a:solidFill>
                <a:latin typeface="Arial"/>
                <a:ea typeface="DejaVu Sans"/>
              </a:endParaRPr>
            </a:p>
          </p:txBody>
        </p:sp>
        <p:sp>
          <p:nvSpPr>
            <p:cNvPr id="406" name="Google Shape;878;p26"/>
            <p:cNvSpPr/>
            <p:nvPr/>
          </p:nvSpPr>
          <p:spPr>
            <a:xfrm rot="10800000">
              <a:off x="965520" y="5646960"/>
              <a:ext cx="129240" cy="208080"/>
            </a:xfrm>
            <a:custGeom>
              <a:avLst/>
              <a:gdLst>
                <a:gd name="textAreaLeft" fmla="*/ 0 w 129240"/>
                <a:gd name="textAreaRight" fmla="*/ 130680 w 129240"/>
                <a:gd name="textAreaTop" fmla="*/ 0 h 208080"/>
                <a:gd name="textAreaBottom" fmla="*/ 209520 h 208080"/>
              </a:gdLst>
              <a:ahLst/>
              <a:rect l="textAreaLeft" t="textAreaTop" r="textAreaRight" b="textAreaBottom"/>
              <a:pathLst>
                <a:path w="1700" h="2721">
                  <a:moveTo>
                    <a:pt x="497" y="1"/>
                  </a:moveTo>
                  <a:cubicBezTo>
                    <a:pt x="331" y="1"/>
                    <a:pt x="207" y="89"/>
                    <a:pt x="118" y="266"/>
                  </a:cubicBezTo>
                  <a:cubicBezTo>
                    <a:pt x="40" y="423"/>
                    <a:pt x="0" y="589"/>
                    <a:pt x="16" y="762"/>
                  </a:cubicBezTo>
                  <a:cubicBezTo>
                    <a:pt x="24" y="864"/>
                    <a:pt x="32" y="974"/>
                    <a:pt x="47" y="1076"/>
                  </a:cubicBezTo>
                  <a:cubicBezTo>
                    <a:pt x="71" y="1289"/>
                    <a:pt x="126" y="1501"/>
                    <a:pt x="142" y="1713"/>
                  </a:cubicBezTo>
                  <a:cubicBezTo>
                    <a:pt x="158" y="1926"/>
                    <a:pt x="315" y="2083"/>
                    <a:pt x="291" y="2327"/>
                  </a:cubicBezTo>
                  <a:cubicBezTo>
                    <a:pt x="268" y="2515"/>
                    <a:pt x="456" y="2712"/>
                    <a:pt x="669" y="2720"/>
                  </a:cubicBezTo>
                  <a:cubicBezTo>
                    <a:pt x="673" y="2720"/>
                    <a:pt x="677" y="2720"/>
                    <a:pt x="681" y="2720"/>
                  </a:cubicBezTo>
                  <a:cubicBezTo>
                    <a:pt x="830" y="2720"/>
                    <a:pt x="965" y="2613"/>
                    <a:pt x="1134" y="2613"/>
                  </a:cubicBezTo>
                  <a:cubicBezTo>
                    <a:pt x="1173" y="2613"/>
                    <a:pt x="1215" y="2619"/>
                    <a:pt x="1259" y="2633"/>
                  </a:cubicBezTo>
                  <a:cubicBezTo>
                    <a:pt x="1267" y="2636"/>
                    <a:pt x="1276" y="2638"/>
                    <a:pt x="1285" y="2638"/>
                  </a:cubicBezTo>
                  <a:cubicBezTo>
                    <a:pt x="1378" y="2638"/>
                    <a:pt x="1502" y="2498"/>
                    <a:pt x="1573" y="2398"/>
                  </a:cubicBezTo>
                  <a:cubicBezTo>
                    <a:pt x="1652" y="2287"/>
                    <a:pt x="1534" y="2256"/>
                    <a:pt x="1479" y="2193"/>
                  </a:cubicBezTo>
                  <a:cubicBezTo>
                    <a:pt x="1416" y="2130"/>
                    <a:pt x="1479" y="2091"/>
                    <a:pt x="1542" y="2083"/>
                  </a:cubicBezTo>
                  <a:cubicBezTo>
                    <a:pt x="1699" y="2051"/>
                    <a:pt x="1683" y="1973"/>
                    <a:pt x="1621" y="1847"/>
                  </a:cubicBezTo>
                  <a:cubicBezTo>
                    <a:pt x="1408" y="1414"/>
                    <a:pt x="1408" y="919"/>
                    <a:pt x="1282" y="455"/>
                  </a:cubicBezTo>
                  <a:cubicBezTo>
                    <a:pt x="1227" y="235"/>
                    <a:pt x="1204" y="140"/>
                    <a:pt x="983" y="124"/>
                  </a:cubicBezTo>
                  <a:cubicBezTo>
                    <a:pt x="873" y="101"/>
                    <a:pt x="771" y="69"/>
                    <a:pt x="677" y="30"/>
                  </a:cubicBezTo>
                  <a:cubicBezTo>
                    <a:pt x="612" y="10"/>
                    <a:pt x="552" y="1"/>
                    <a:pt x="497" y="1"/>
                  </a:cubicBezTo>
                  <a:close/>
                </a:path>
              </a:pathLst>
            </a:custGeom>
            <a:solidFill>
              <a:schemeClr val="accent1"/>
            </a:solidFill>
            <a:ln w="0">
              <a:noFill/>
            </a:ln>
          </p:spPr>
          <p:style>
            <a:lnRef idx="0"/>
            <a:fillRef idx="0"/>
            <a:effectRef idx="0"/>
            <a:fontRef idx="minor"/>
          </p:style>
          <p:txBody>
            <a:bodyPr lIns="90000" rIns="90000" tIns="91440" bIns="91440" anchor="ctr">
              <a:noAutofit/>
            </a:bodyPr>
            <a:p>
              <a:pPr>
                <a:lnSpc>
                  <a:spcPct val="100000"/>
                </a:lnSpc>
                <a:tabLst>
                  <a:tab algn="l" pos="0"/>
                </a:tabLst>
              </a:pPr>
              <a:endParaRPr b="0" lang="pt-BR" sz="1400" spc="-1" strike="noStrike">
                <a:solidFill>
                  <a:srgbClr val="000000"/>
                </a:solidFill>
                <a:latin typeface="Arial"/>
                <a:ea typeface="DejaVu Sans"/>
              </a:endParaRPr>
            </a:p>
          </p:txBody>
        </p:sp>
        <p:sp>
          <p:nvSpPr>
            <p:cNvPr id="407" name="Google Shape;879;p26"/>
            <p:cNvSpPr/>
            <p:nvPr/>
          </p:nvSpPr>
          <p:spPr>
            <a:xfrm rot="10800000">
              <a:off x="364320" y="5042520"/>
              <a:ext cx="110160" cy="209880"/>
            </a:xfrm>
            <a:custGeom>
              <a:avLst/>
              <a:gdLst>
                <a:gd name="textAreaLeft" fmla="*/ 0 w 110160"/>
                <a:gd name="textAreaRight" fmla="*/ 111600 w 110160"/>
                <a:gd name="textAreaTop" fmla="*/ 0 h 209880"/>
                <a:gd name="textAreaBottom" fmla="*/ 211320 h 209880"/>
              </a:gdLst>
              <a:ahLst/>
              <a:rect l="textAreaLeft" t="textAreaTop" r="textAreaRight" b="textAreaBottom"/>
              <a:pathLst>
                <a:path w="1448" h="2745">
                  <a:moveTo>
                    <a:pt x="456" y="0"/>
                  </a:moveTo>
                  <a:cubicBezTo>
                    <a:pt x="87" y="213"/>
                    <a:pt x="39" y="512"/>
                    <a:pt x="47" y="826"/>
                  </a:cubicBezTo>
                  <a:cubicBezTo>
                    <a:pt x="63" y="1094"/>
                    <a:pt x="63" y="1369"/>
                    <a:pt x="39" y="1636"/>
                  </a:cubicBezTo>
                  <a:cubicBezTo>
                    <a:pt x="16" y="1904"/>
                    <a:pt x="0" y="2226"/>
                    <a:pt x="323" y="2407"/>
                  </a:cubicBezTo>
                  <a:cubicBezTo>
                    <a:pt x="393" y="2446"/>
                    <a:pt x="401" y="2525"/>
                    <a:pt x="417" y="2604"/>
                  </a:cubicBezTo>
                  <a:cubicBezTo>
                    <a:pt x="438" y="2707"/>
                    <a:pt x="479" y="2744"/>
                    <a:pt x="531" y="2744"/>
                  </a:cubicBezTo>
                  <a:cubicBezTo>
                    <a:pt x="575" y="2744"/>
                    <a:pt x="627" y="2718"/>
                    <a:pt x="684" y="2682"/>
                  </a:cubicBezTo>
                  <a:cubicBezTo>
                    <a:pt x="842" y="2580"/>
                    <a:pt x="928" y="2344"/>
                    <a:pt x="1141" y="2344"/>
                  </a:cubicBezTo>
                  <a:cubicBezTo>
                    <a:pt x="1392" y="2336"/>
                    <a:pt x="1447" y="2179"/>
                    <a:pt x="1353" y="2030"/>
                  </a:cubicBezTo>
                  <a:cubicBezTo>
                    <a:pt x="1164" y="1715"/>
                    <a:pt x="1408" y="1306"/>
                    <a:pt x="1093" y="1031"/>
                  </a:cubicBezTo>
                  <a:cubicBezTo>
                    <a:pt x="1038" y="983"/>
                    <a:pt x="1133" y="936"/>
                    <a:pt x="1156" y="881"/>
                  </a:cubicBezTo>
                  <a:cubicBezTo>
                    <a:pt x="1274" y="590"/>
                    <a:pt x="1235" y="449"/>
                    <a:pt x="952" y="291"/>
                  </a:cubicBezTo>
                  <a:cubicBezTo>
                    <a:pt x="779" y="197"/>
                    <a:pt x="574" y="166"/>
                    <a:pt x="456" y="0"/>
                  </a:cubicBezTo>
                  <a:close/>
                </a:path>
              </a:pathLst>
            </a:custGeom>
            <a:solidFill>
              <a:schemeClr val="accent1"/>
            </a:solidFill>
            <a:ln w="0">
              <a:noFill/>
            </a:ln>
          </p:spPr>
          <p:style>
            <a:lnRef idx="0"/>
            <a:fillRef idx="0"/>
            <a:effectRef idx="0"/>
            <a:fontRef idx="minor"/>
          </p:style>
          <p:txBody>
            <a:bodyPr lIns="90000" rIns="90000" tIns="91440" bIns="91440" anchor="ctr">
              <a:noAutofit/>
            </a:bodyPr>
            <a:p>
              <a:pPr>
                <a:lnSpc>
                  <a:spcPct val="100000"/>
                </a:lnSpc>
                <a:tabLst>
                  <a:tab algn="l" pos="0"/>
                </a:tabLst>
              </a:pPr>
              <a:endParaRPr b="0" lang="pt-BR" sz="1400" spc="-1" strike="noStrike">
                <a:solidFill>
                  <a:srgbClr val="000000"/>
                </a:solidFill>
                <a:latin typeface="Arial"/>
                <a:ea typeface="DejaVu Sans"/>
              </a:endParaRPr>
            </a:p>
          </p:txBody>
        </p:sp>
        <p:sp>
          <p:nvSpPr>
            <p:cNvPr id="408" name="Google Shape;880;p26"/>
            <p:cNvSpPr/>
            <p:nvPr/>
          </p:nvSpPr>
          <p:spPr>
            <a:xfrm rot="10800000">
              <a:off x="746640" y="4947840"/>
              <a:ext cx="132840" cy="166320"/>
            </a:xfrm>
            <a:custGeom>
              <a:avLst/>
              <a:gdLst>
                <a:gd name="textAreaLeft" fmla="*/ 0 w 132840"/>
                <a:gd name="textAreaRight" fmla="*/ 134280 w 132840"/>
                <a:gd name="textAreaTop" fmla="*/ 0 h 166320"/>
                <a:gd name="textAreaBottom" fmla="*/ 167760 h 166320"/>
              </a:gdLst>
              <a:ahLst/>
              <a:rect l="textAreaLeft" t="textAreaTop" r="textAreaRight" b="textAreaBottom"/>
              <a:pathLst>
                <a:path w="1747" h="2180">
                  <a:moveTo>
                    <a:pt x="624" y="0"/>
                  </a:moveTo>
                  <a:cubicBezTo>
                    <a:pt x="506" y="0"/>
                    <a:pt x="388" y="51"/>
                    <a:pt x="268" y="83"/>
                  </a:cubicBezTo>
                  <a:cubicBezTo>
                    <a:pt x="32" y="154"/>
                    <a:pt x="24" y="358"/>
                    <a:pt x="55" y="571"/>
                  </a:cubicBezTo>
                  <a:cubicBezTo>
                    <a:pt x="71" y="673"/>
                    <a:pt x="24" y="783"/>
                    <a:pt x="0" y="948"/>
                  </a:cubicBezTo>
                  <a:cubicBezTo>
                    <a:pt x="110" y="1342"/>
                    <a:pt x="0" y="1916"/>
                    <a:pt x="685" y="2026"/>
                  </a:cubicBezTo>
                  <a:cubicBezTo>
                    <a:pt x="708" y="2026"/>
                    <a:pt x="724" y="2073"/>
                    <a:pt x="747" y="2089"/>
                  </a:cubicBezTo>
                  <a:cubicBezTo>
                    <a:pt x="856" y="2149"/>
                    <a:pt x="963" y="2179"/>
                    <a:pt x="1066" y="2179"/>
                  </a:cubicBezTo>
                  <a:cubicBezTo>
                    <a:pt x="1231" y="2179"/>
                    <a:pt x="1386" y="2102"/>
                    <a:pt x="1526" y="1947"/>
                  </a:cubicBezTo>
                  <a:cubicBezTo>
                    <a:pt x="1613" y="1845"/>
                    <a:pt x="1746" y="1735"/>
                    <a:pt x="1518" y="1640"/>
                  </a:cubicBezTo>
                  <a:cubicBezTo>
                    <a:pt x="1408" y="1601"/>
                    <a:pt x="1471" y="1570"/>
                    <a:pt x="1518" y="1530"/>
                  </a:cubicBezTo>
                  <a:cubicBezTo>
                    <a:pt x="1746" y="1349"/>
                    <a:pt x="1668" y="1192"/>
                    <a:pt x="1479" y="1051"/>
                  </a:cubicBezTo>
                  <a:cubicBezTo>
                    <a:pt x="1432" y="1011"/>
                    <a:pt x="1345" y="1011"/>
                    <a:pt x="1353" y="940"/>
                  </a:cubicBezTo>
                  <a:cubicBezTo>
                    <a:pt x="1416" y="579"/>
                    <a:pt x="1125" y="437"/>
                    <a:pt x="960" y="201"/>
                  </a:cubicBezTo>
                  <a:cubicBezTo>
                    <a:pt x="848" y="47"/>
                    <a:pt x="736" y="0"/>
                    <a:pt x="624" y="0"/>
                  </a:cubicBezTo>
                  <a:close/>
                </a:path>
              </a:pathLst>
            </a:custGeom>
            <a:solidFill>
              <a:schemeClr val="accent1"/>
            </a:solidFill>
            <a:ln w="0">
              <a:noFill/>
            </a:ln>
          </p:spPr>
          <p:style>
            <a:lnRef idx="0"/>
            <a:fillRef idx="0"/>
            <a:effectRef idx="0"/>
            <a:fontRef idx="minor"/>
          </p:style>
          <p:txBody>
            <a:bodyPr lIns="90000" rIns="90000" tIns="83880" bIns="83880" anchor="ctr">
              <a:noAutofit/>
            </a:bodyPr>
            <a:p>
              <a:pPr>
                <a:lnSpc>
                  <a:spcPct val="100000"/>
                </a:lnSpc>
                <a:tabLst>
                  <a:tab algn="l" pos="0"/>
                </a:tabLst>
              </a:pPr>
              <a:endParaRPr b="0" lang="pt-BR" sz="1400" spc="-1" strike="noStrike">
                <a:solidFill>
                  <a:srgbClr val="000000"/>
                </a:solidFill>
                <a:latin typeface="Arial"/>
                <a:ea typeface="DejaVu Sans"/>
              </a:endParaRPr>
            </a:p>
          </p:txBody>
        </p:sp>
        <p:sp>
          <p:nvSpPr>
            <p:cNvPr id="409" name="Google Shape;881;p26"/>
            <p:cNvSpPr/>
            <p:nvPr/>
          </p:nvSpPr>
          <p:spPr>
            <a:xfrm rot="10800000">
              <a:off x="1291680" y="5334120"/>
              <a:ext cx="134640" cy="174240"/>
            </a:xfrm>
            <a:custGeom>
              <a:avLst/>
              <a:gdLst>
                <a:gd name="textAreaLeft" fmla="*/ 0 w 134640"/>
                <a:gd name="textAreaRight" fmla="*/ 136080 w 134640"/>
                <a:gd name="textAreaTop" fmla="*/ 0 h 174240"/>
                <a:gd name="textAreaBottom" fmla="*/ 175680 h 174240"/>
              </a:gdLst>
              <a:ahLst/>
              <a:rect l="textAreaLeft" t="textAreaTop" r="textAreaRight" b="textAreaBottom"/>
              <a:pathLst>
                <a:path w="1767" h="2283">
                  <a:moveTo>
                    <a:pt x="336" y="0"/>
                  </a:moveTo>
                  <a:cubicBezTo>
                    <a:pt x="159" y="0"/>
                    <a:pt x="0" y="133"/>
                    <a:pt x="21" y="285"/>
                  </a:cubicBezTo>
                  <a:cubicBezTo>
                    <a:pt x="92" y="780"/>
                    <a:pt x="68" y="1299"/>
                    <a:pt x="288" y="1763"/>
                  </a:cubicBezTo>
                  <a:cubicBezTo>
                    <a:pt x="472" y="2136"/>
                    <a:pt x="513" y="2204"/>
                    <a:pt x="763" y="2204"/>
                  </a:cubicBezTo>
                  <a:cubicBezTo>
                    <a:pt x="824" y="2204"/>
                    <a:pt x="897" y="2200"/>
                    <a:pt x="988" y="2196"/>
                  </a:cubicBezTo>
                  <a:cubicBezTo>
                    <a:pt x="1256" y="2164"/>
                    <a:pt x="1586" y="2282"/>
                    <a:pt x="1515" y="1834"/>
                  </a:cubicBezTo>
                  <a:cubicBezTo>
                    <a:pt x="1515" y="1810"/>
                    <a:pt x="1547" y="1787"/>
                    <a:pt x="1570" y="1763"/>
                  </a:cubicBezTo>
                  <a:cubicBezTo>
                    <a:pt x="1767" y="1504"/>
                    <a:pt x="1767" y="1307"/>
                    <a:pt x="1562" y="1102"/>
                  </a:cubicBezTo>
                  <a:cubicBezTo>
                    <a:pt x="1374" y="914"/>
                    <a:pt x="1224" y="701"/>
                    <a:pt x="1114" y="473"/>
                  </a:cubicBezTo>
                  <a:cubicBezTo>
                    <a:pt x="965" y="174"/>
                    <a:pt x="697" y="80"/>
                    <a:pt x="414" y="9"/>
                  </a:cubicBezTo>
                  <a:cubicBezTo>
                    <a:pt x="388" y="3"/>
                    <a:pt x="362" y="0"/>
                    <a:pt x="336" y="0"/>
                  </a:cubicBezTo>
                  <a:close/>
                </a:path>
              </a:pathLst>
            </a:custGeom>
            <a:solidFill>
              <a:schemeClr val="accent1"/>
            </a:solidFill>
            <a:ln w="0">
              <a:noFill/>
            </a:ln>
          </p:spPr>
          <p:style>
            <a:lnRef idx="0"/>
            <a:fillRef idx="0"/>
            <a:effectRef idx="0"/>
            <a:fontRef idx="minor"/>
          </p:style>
          <p:txBody>
            <a:bodyPr lIns="90000" rIns="90000" tIns="87840" bIns="87840" anchor="ctr">
              <a:noAutofit/>
            </a:bodyPr>
            <a:p>
              <a:pPr>
                <a:lnSpc>
                  <a:spcPct val="100000"/>
                </a:lnSpc>
                <a:tabLst>
                  <a:tab algn="l" pos="0"/>
                </a:tabLst>
              </a:pPr>
              <a:endParaRPr b="0" lang="pt-BR" sz="1400" spc="-1" strike="noStrike">
                <a:solidFill>
                  <a:srgbClr val="000000"/>
                </a:solidFill>
                <a:latin typeface="Arial"/>
                <a:ea typeface="DejaVu Sans"/>
              </a:endParaRPr>
            </a:p>
          </p:txBody>
        </p:sp>
        <p:sp>
          <p:nvSpPr>
            <p:cNvPr id="410" name="Google Shape;882;p26"/>
            <p:cNvSpPr/>
            <p:nvPr/>
          </p:nvSpPr>
          <p:spPr>
            <a:xfrm rot="10800000">
              <a:off x="630360" y="4282920"/>
              <a:ext cx="102600" cy="182160"/>
            </a:xfrm>
            <a:custGeom>
              <a:avLst/>
              <a:gdLst>
                <a:gd name="textAreaLeft" fmla="*/ 0 w 102600"/>
                <a:gd name="textAreaRight" fmla="*/ 104040 w 102600"/>
                <a:gd name="textAreaTop" fmla="*/ 0 h 182160"/>
                <a:gd name="textAreaBottom" fmla="*/ 183600 h 182160"/>
              </a:gdLst>
              <a:ahLst/>
              <a:rect l="textAreaLeft" t="textAreaTop" r="textAreaRight" b="textAreaBottom"/>
              <a:pathLst>
                <a:path w="1354" h="2386">
                  <a:moveTo>
                    <a:pt x="400" y="0"/>
                  </a:moveTo>
                  <a:cubicBezTo>
                    <a:pt x="360" y="0"/>
                    <a:pt x="316" y="12"/>
                    <a:pt x="268" y="41"/>
                  </a:cubicBezTo>
                  <a:cubicBezTo>
                    <a:pt x="95" y="120"/>
                    <a:pt x="1" y="309"/>
                    <a:pt x="32" y="497"/>
                  </a:cubicBezTo>
                  <a:cubicBezTo>
                    <a:pt x="166" y="985"/>
                    <a:pt x="197" y="1488"/>
                    <a:pt x="315" y="1976"/>
                  </a:cubicBezTo>
                  <a:cubicBezTo>
                    <a:pt x="355" y="2165"/>
                    <a:pt x="677" y="2385"/>
                    <a:pt x="827" y="2385"/>
                  </a:cubicBezTo>
                  <a:cubicBezTo>
                    <a:pt x="992" y="2377"/>
                    <a:pt x="1275" y="2141"/>
                    <a:pt x="1314" y="1945"/>
                  </a:cubicBezTo>
                  <a:cubicBezTo>
                    <a:pt x="1353" y="1764"/>
                    <a:pt x="1330" y="1575"/>
                    <a:pt x="1243" y="1410"/>
                  </a:cubicBezTo>
                  <a:cubicBezTo>
                    <a:pt x="1149" y="1205"/>
                    <a:pt x="1015" y="969"/>
                    <a:pt x="984" y="773"/>
                  </a:cubicBezTo>
                  <a:cubicBezTo>
                    <a:pt x="937" y="537"/>
                    <a:pt x="882" y="348"/>
                    <a:pt x="709" y="191"/>
                  </a:cubicBezTo>
                  <a:cubicBezTo>
                    <a:pt x="614" y="113"/>
                    <a:pt x="523" y="0"/>
                    <a:pt x="400" y="0"/>
                  </a:cubicBezTo>
                  <a:close/>
                </a:path>
              </a:pathLst>
            </a:custGeom>
            <a:solidFill>
              <a:schemeClr val="accent1"/>
            </a:solidFill>
            <a:ln w="0">
              <a:noFill/>
            </a:ln>
          </p:spPr>
          <p:style>
            <a:lnRef idx="0"/>
            <a:fillRef idx="0"/>
            <a:effectRef idx="0"/>
            <a:fontRef idx="minor"/>
          </p:style>
          <p:txBody>
            <a:bodyPr lIns="90000" rIns="90000" tIns="91440" bIns="91440" anchor="ctr">
              <a:noAutofit/>
            </a:bodyPr>
            <a:p>
              <a:pPr>
                <a:lnSpc>
                  <a:spcPct val="100000"/>
                </a:lnSpc>
                <a:tabLst>
                  <a:tab algn="l" pos="0"/>
                </a:tabLst>
              </a:pPr>
              <a:endParaRPr b="0" lang="pt-BR" sz="1400" spc="-1" strike="noStrike">
                <a:solidFill>
                  <a:srgbClr val="000000"/>
                </a:solidFill>
                <a:latin typeface="Arial"/>
                <a:ea typeface="DejaVu Sans"/>
              </a:endParaRPr>
            </a:p>
          </p:txBody>
        </p:sp>
        <p:sp>
          <p:nvSpPr>
            <p:cNvPr id="411" name="Google Shape;883;p26"/>
            <p:cNvSpPr/>
            <p:nvPr/>
          </p:nvSpPr>
          <p:spPr>
            <a:xfrm rot="10800000">
              <a:off x="825840" y="5549040"/>
              <a:ext cx="36720" cy="83520"/>
            </a:xfrm>
            <a:custGeom>
              <a:avLst/>
              <a:gdLst>
                <a:gd name="textAreaLeft" fmla="*/ 0 w 36720"/>
                <a:gd name="textAreaRight" fmla="*/ 38160 w 36720"/>
                <a:gd name="textAreaTop" fmla="*/ 0 h 83520"/>
                <a:gd name="textAreaBottom" fmla="*/ 84960 h 83520"/>
              </a:gdLst>
              <a:ahLst/>
              <a:rect l="textAreaLeft" t="textAreaTop" r="textAreaRight" b="textAreaBottom"/>
              <a:pathLst>
                <a:path w="497" h="1103">
                  <a:moveTo>
                    <a:pt x="229" y="0"/>
                  </a:moveTo>
                  <a:cubicBezTo>
                    <a:pt x="48" y="118"/>
                    <a:pt x="1" y="244"/>
                    <a:pt x="48" y="354"/>
                  </a:cubicBezTo>
                  <a:cubicBezTo>
                    <a:pt x="150" y="574"/>
                    <a:pt x="95" y="842"/>
                    <a:pt x="244" y="1038"/>
                  </a:cubicBezTo>
                  <a:cubicBezTo>
                    <a:pt x="268" y="1079"/>
                    <a:pt x="312" y="1102"/>
                    <a:pt x="356" y="1102"/>
                  </a:cubicBezTo>
                  <a:cubicBezTo>
                    <a:pt x="372" y="1102"/>
                    <a:pt x="387" y="1099"/>
                    <a:pt x="402" y="1093"/>
                  </a:cubicBezTo>
                  <a:cubicBezTo>
                    <a:pt x="465" y="1070"/>
                    <a:pt x="496" y="1007"/>
                    <a:pt x="472" y="944"/>
                  </a:cubicBezTo>
                  <a:cubicBezTo>
                    <a:pt x="402" y="645"/>
                    <a:pt x="323" y="338"/>
                    <a:pt x="229" y="0"/>
                  </a:cubicBezTo>
                  <a:close/>
                </a:path>
              </a:pathLst>
            </a:custGeom>
            <a:solidFill>
              <a:schemeClr val="accent1"/>
            </a:solidFill>
            <a:ln w="0">
              <a:noFill/>
            </a:ln>
          </p:spPr>
          <p:style>
            <a:lnRef idx="0"/>
            <a:fillRef idx="0"/>
            <a:effectRef idx="0"/>
            <a:fontRef idx="minor"/>
          </p:style>
          <p:txBody>
            <a:bodyPr lIns="90000" rIns="90000" tIns="42480" bIns="42480" anchor="ctr">
              <a:noAutofit/>
            </a:bodyPr>
            <a:p>
              <a:pPr>
                <a:lnSpc>
                  <a:spcPct val="100000"/>
                </a:lnSpc>
                <a:tabLst>
                  <a:tab algn="l" pos="0"/>
                </a:tabLst>
              </a:pPr>
              <a:endParaRPr b="0" lang="pt-BR" sz="1400" spc="-1" strike="noStrike">
                <a:solidFill>
                  <a:srgbClr val="000000"/>
                </a:solidFill>
                <a:latin typeface="Arial"/>
                <a:ea typeface="DejaVu Sans"/>
              </a:endParaRPr>
            </a:p>
          </p:txBody>
        </p:sp>
        <p:sp>
          <p:nvSpPr>
            <p:cNvPr id="412" name="Google Shape;884;p26"/>
            <p:cNvSpPr/>
            <p:nvPr/>
          </p:nvSpPr>
          <p:spPr>
            <a:xfrm rot="10800000">
              <a:off x="729360" y="5315400"/>
              <a:ext cx="53640" cy="55080"/>
            </a:xfrm>
            <a:custGeom>
              <a:avLst/>
              <a:gdLst>
                <a:gd name="textAreaLeft" fmla="*/ 0 w 53640"/>
                <a:gd name="textAreaRight" fmla="*/ 55080 w 53640"/>
                <a:gd name="textAreaTop" fmla="*/ 0 h 55080"/>
                <a:gd name="textAreaBottom" fmla="*/ 56520 h 55080"/>
              </a:gdLst>
              <a:ahLst/>
              <a:rect l="textAreaLeft" t="textAreaTop" r="textAreaRight" b="textAreaBottom"/>
              <a:pathLst>
                <a:path w="717" h="735">
                  <a:moveTo>
                    <a:pt x="127" y="1"/>
                  </a:moveTo>
                  <a:cubicBezTo>
                    <a:pt x="79" y="64"/>
                    <a:pt x="1" y="134"/>
                    <a:pt x="64" y="189"/>
                  </a:cubicBezTo>
                  <a:cubicBezTo>
                    <a:pt x="205" y="331"/>
                    <a:pt x="292" y="504"/>
                    <a:pt x="418" y="653"/>
                  </a:cubicBezTo>
                  <a:cubicBezTo>
                    <a:pt x="465" y="693"/>
                    <a:pt x="520" y="724"/>
                    <a:pt x="583" y="732"/>
                  </a:cubicBezTo>
                  <a:cubicBezTo>
                    <a:pt x="592" y="734"/>
                    <a:pt x="602" y="735"/>
                    <a:pt x="612" y="735"/>
                  </a:cubicBezTo>
                  <a:cubicBezTo>
                    <a:pt x="644" y="735"/>
                    <a:pt x="677" y="725"/>
                    <a:pt x="701" y="701"/>
                  </a:cubicBezTo>
                  <a:cubicBezTo>
                    <a:pt x="717" y="661"/>
                    <a:pt x="717" y="614"/>
                    <a:pt x="693" y="575"/>
                  </a:cubicBezTo>
                  <a:cubicBezTo>
                    <a:pt x="646" y="473"/>
                    <a:pt x="473" y="449"/>
                    <a:pt x="488" y="300"/>
                  </a:cubicBezTo>
                  <a:cubicBezTo>
                    <a:pt x="504" y="32"/>
                    <a:pt x="308" y="32"/>
                    <a:pt x="127" y="1"/>
                  </a:cubicBezTo>
                  <a:close/>
                </a:path>
              </a:pathLst>
            </a:custGeom>
            <a:solidFill>
              <a:schemeClr val="accent1"/>
            </a:solidFill>
            <a:ln w="0">
              <a:noFill/>
            </a:ln>
          </p:spPr>
          <p:style>
            <a:lnRef idx="0"/>
            <a:fillRef idx="0"/>
            <a:effectRef idx="0"/>
            <a:fontRef idx="minor"/>
          </p:style>
          <p:txBody>
            <a:bodyPr lIns="90000" rIns="90000" tIns="28080" bIns="28080" anchor="ctr">
              <a:noAutofit/>
            </a:bodyPr>
            <a:p>
              <a:pPr>
                <a:lnSpc>
                  <a:spcPct val="100000"/>
                </a:lnSpc>
                <a:tabLst>
                  <a:tab algn="l" pos="0"/>
                </a:tabLst>
              </a:pPr>
              <a:endParaRPr b="0" lang="pt-BR" sz="1400" spc="-1" strike="noStrike">
                <a:solidFill>
                  <a:srgbClr val="000000"/>
                </a:solidFill>
                <a:latin typeface="Arial"/>
                <a:ea typeface="DejaVu Sans"/>
              </a:endParaRPr>
            </a:p>
          </p:txBody>
        </p:sp>
      </p:grpSp>
      <p:sp>
        <p:nvSpPr>
          <p:cNvPr id="413" name="Google Shape;885;p26"/>
          <p:cNvSpPr/>
          <p:nvPr/>
        </p:nvSpPr>
        <p:spPr>
          <a:xfrm>
            <a:off x="8719200" y="1418760"/>
            <a:ext cx="129240" cy="154800"/>
          </a:xfrm>
          <a:custGeom>
            <a:avLst/>
            <a:gdLst>
              <a:gd name="textAreaLeft" fmla="*/ 0 w 129240"/>
              <a:gd name="textAreaRight" fmla="*/ 130680 w 129240"/>
              <a:gd name="textAreaTop" fmla="*/ 0 h 154800"/>
              <a:gd name="textAreaBottom" fmla="*/ 156240 h 154800"/>
            </a:gdLst>
            <a:ahLst/>
            <a:rect l="textAreaLeft" t="textAreaTop" r="textAreaRight" b="textAreaBottom"/>
            <a:pathLst>
              <a:path w="3490" h="4175">
                <a:moveTo>
                  <a:pt x="2693" y="1"/>
                </a:moveTo>
                <a:cubicBezTo>
                  <a:pt x="2489" y="1"/>
                  <a:pt x="2183" y="235"/>
                  <a:pt x="1753" y="815"/>
                </a:cubicBezTo>
                <a:cubicBezTo>
                  <a:pt x="1" y="3166"/>
                  <a:pt x="665" y="4174"/>
                  <a:pt x="1428" y="4174"/>
                </a:cubicBezTo>
                <a:cubicBezTo>
                  <a:pt x="1586" y="4174"/>
                  <a:pt x="1748" y="4131"/>
                  <a:pt x="1894" y="4047"/>
                </a:cubicBezTo>
                <a:cubicBezTo>
                  <a:pt x="2752" y="3553"/>
                  <a:pt x="3490" y="1"/>
                  <a:pt x="2693" y="1"/>
                </a:cubicBezTo>
                <a:close/>
              </a:path>
            </a:pathLst>
          </a:custGeom>
          <a:solidFill>
            <a:schemeClr val="accent2"/>
          </a:solidFill>
          <a:ln w="0">
            <a:noFill/>
          </a:ln>
        </p:spPr>
        <p:style>
          <a:lnRef idx="0"/>
          <a:fillRef idx="0"/>
          <a:effectRef idx="0"/>
          <a:fontRef idx="minor"/>
        </p:style>
        <p:txBody>
          <a:bodyPr lIns="90000" rIns="90000" tIns="78120" bIns="78120" anchor="ctr">
            <a:noAutofit/>
          </a:bodyPr>
          <a:p>
            <a:pPr>
              <a:lnSpc>
                <a:spcPct val="100000"/>
              </a:lnSpc>
              <a:tabLst>
                <a:tab algn="l" pos="0"/>
              </a:tabLst>
            </a:pPr>
            <a:endParaRPr b="0" lang="pt-BR" sz="1400" spc="-1" strike="noStrike">
              <a:solidFill>
                <a:srgbClr val="000000"/>
              </a:solidFill>
              <a:latin typeface="Arial"/>
              <a:ea typeface="DejaVu Sans"/>
            </a:endParaRPr>
          </a:p>
        </p:txBody>
      </p:sp>
      <p:sp>
        <p:nvSpPr>
          <p:cNvPr id="414" name="Google Shape;886;p26"/>
          <p:cNvSpPr/>
          <p:nvPr/>
        </p:nvSpPr>
        <p:spPr>
          <a:xfrm>
            <a:off x="362880" y="424080"/>
            <a:ext cx="129240" cy="154800"/>
          </a:xfrm>
          <a:custGeom>
            <a:avLst/>
            <a:gdLst>
              <a:gd name="textAreaLeft" fmla="*/ 0 w 129240"/>
              <a:gd name="textAreaRight" fmla="*/ 130680 w 129240"/>
              <a:gd name="textAreaTop" fmla="*/ 0 h 154800"/>
              <a:gd name="textAreaBottom" fmla="*/ 156240 h 154800"/>
            </a:gdLst>
            <a:ahLst/>
            <a:rect l="textAreaLeft" t="textAreaTop" r="textAreaRight" b="textAreaBottom"/>
            <a:pathLst>
              <a:path w="3766" h="4504">
                <a:moveTo>
                  <a:pt x="2223" y="1"/>
                </a:moveTo>
                <a:cubicBezTo>
                  <a:pt x="2054" y="1"/>
                  <a:pt x="1880" y="47"/>
                  <a:pt x="1725" y="136"/>
                </a:cubicBezTo>
                <a:cubicBezTo>
                  <a:pt x="798" y="668"/>
                  <a:pt x="1" y="4504"/>
                  <a:pt x="861" y="4504"/>
                </a:cubicBezTo>
                <a:cubicBezTo>
                  <a:pt x="1081" y="4504"/>
                  <a:pt x="1410" y="4252"/>
                  <a:pt x="1874" y="3628"/>
                </a:cubicBezTo>
                <a:cubicBezTo>
                  <a:pt x="3765" y="1084"/>
                  <a:pt x="3045" y="1"/>
                  <a:pt x="2223" y="1"/>
                </a:cubicBezTo>
                <a:close/>
              </a:path>
            </a:pathLst>
          </a:custGeom>
          <a:solidFill>
            <a:schemeClr val="accent1"/>
          </a:solidFill>
          <a:ln w="0">
            <a:noFill/>
          </a:ln>
        </p:spPr>
        <p:style>
          <a:lnRef idx="0"/>
          <a:fillRef idx="0"/>
          <a:effectRef idx="0"/>
          <a:fontRef idx="minor"/>
        </p:style>
        <p:txBody>
          <a:bodyPr lIns="90000" rIns="90000" tIns="78120" bIns="78120" anchor="ctr">
            <a:noAutofit/>
          </a:bodyPr>
          <a:p>
            <a:pPr>
              <a:lnSpc>
                <a:spcPct val="100000"/>
              </a:lnSpc>
              <a:tabLst>
                <a:tab algn="l" pos="0"/>
              </a:tabLst>
            </a:pPr>
            <a:endParaRPr b="0" lang="pt-BR" sz="1400" spc="-1" strike="noStrike">
              <a:solidFill>
                <a:srgbClr val="000000"/>
              </a:solidFill>
              <a:latin typeface="Arial"/>
              <a:ea typeface="DejaVu Sans"/>
            </a:endParaRPr>
          </a:p>
        </p:txBody>
      </p:sp>
      <p:sp>
        <p:nvSpPr>
          <p:cNvPr id="415" name="Google Shape;887;p26"/>
          <p:cNvSpPr/>
          <p:nvPr/>
        </p:nvSpPr>
        <p:spPr>
          <a:xfrm>
            <a:off x="8510040" y="4656600"/>
            <a:ext cx="129240" cy="154800"/>
          </a:xfrm>
          <a:custGeom>
            <a:avLst/>
            <a:gdLst>
              <a:gd name="textAreaLeft" fmla="*/ 0 w 129240"/>
              <a:gd name="textAreaRight" fmla="*/ 130680 w 129240"/>
              <a:gd name="textAreaTop" fmla="*/ 0 h 154800"/>
              <a:gd name="textAreaBottom" fmla="*/ 156240 h 154800"/>
            </a:gdLst>
            <a:ahLst/>
            <a:rect l="textAreaLeft" t="textAreaTop" r="textAreaRight" b="textAreaBottom"/>
            <a:pathLst>
              <a:path w="3490" h="4175">
                <a:moveTo>
                  <a:pt x="2693" y="1"/>
                </a:moveTo>
                <a:cubicBezTo>
                  <a:pt x="2489" y="1"/>
                  <a:pt x="2183" y="235"/>
                  <a:pt x="1753" y="815"/>
                </a:cubicBezTo>
                <a:cubicBezTo>
                  <a:pt x="1" y="3166"/>
                  <a:pt x="665" y="4174"/>
                  <a:pt x="1428" y="4174"/>
                </a:cubicBezTo>
                <a:cubicBezTo>
                  <a:pt x="1586" y="4174"/>
                  <a:pt x="1748" y="4131"/>
                  <a:pt x="1894" y="4047"/>
                </a:cubicBezTo>
                <a:cubicBezTo>
                  <a:pt x="2752" y="3553"/>
                  <a:pt x="3490" y="1"/>
                  <a:pt x="2693" y="1"/>
                </a:cubicBezTo>
                <a:close/>
              </a:path>
            </a:pathLst>
          </a:custGeom>
          <a:solidFill>
            <a:schemeClr val="accent1"/>
          </a:solidFill>
          <a:ln w="0">
            <a:noFill/>
          </a:ln>
        </p:spPr>
        <p:style>
          <a:lnRef idx="0"/>
          <a:fillRef idx="0"/>
          <a:effectRef idx="0"/>
          <a:fontRef idx="minor"/>
        </p:style>
        <p:txBody>
          <a:bodyPr lIns="90000" rIns="90000" tIns="78120" bIns="78120" anchor="ctr">
            <a:noAutofit/>
          </a:bodyPr>
          <a:p>
            <a:pPr>
              <a:lnSpc>
                <a:spcPct val="100000"/>
              </a:lnSpc>
              <a:tabLst>
                <a:tab algn="l" pos="0"/>
              </a:tabLst>
            </a:pPr>
            <a:endParaRPr b="0" lang="pt-BR" sz="1400" spc="-1" strike="noStrike">
              <a:solidFill>
                <a:srgbClr val="000000"/>
              </a:solidFill>
              <a:latin typeface="Arial"/>
              <a:ea typeface="DejaVu Sans"/>
            </a:endParaRPr>
          </a:p>
        </p:txBody>
      </p:sp>
      <p:sp>
        <p:nvSpPr>
          <p:cNvPr id="416" name="Google Shape;888;p26"/>
          <p:cNvSpPr/>
          <p:nvPr/>
        </p:nvSpPr>
        <p:spPr>
          <a:xfrm flipH="1" rot="10800000">
            <a:off x="-861840" y="396720"/>
            <a:ext cx="1188720" cy="1116000"/>
          </a:xfrm>
          <a:custGeom>
            <a:avLst/>
            <a:gdLst>
              <a:gd name="textAreaLeft" fmla="*/ 720 w 1188720"/>
              <a:gd name="textAreaRight" fmla="*/ 1190880 w 1188720"/>
              <a:gd name="textAreaTop" fmla="*/ 0 h 1116000"/>
              <a:gd name="textAreaBottom" fmla="*/ 1117440 h 1116000"/>
            </a:gdLst>
            <a:ahLst/>
            <a:rect l="textAreaLeft" t="textAreaTop" r="textAreaRight" b="textAreaBottom"/>
            <a:pathLst>
              <a:path w="15825" h="14858">
                <a:moveTo>
                  <a:pt x="13623" y="0"/>
                </a:moveTo>
                <a:cubicBezTo>
                  <a:pt x="12035" y="0"/>
                  <a:pt x="10618" y="1348"/>
                  <a:pt x="9588" y="2651"/>
                </a:cubicBezTo>
                <a:cubicBezTo>
                  <a:pt x="6843" y="6120"/>
                  <a:pt x="4625" y="10107"/>
                  <a:pt x="1156" y="12860"/>
                </a:cubicBezTo>
                <a:cubicBezTo>
                  <a:pt x="621" y="13285"/>
                  <a:pt x="0" y="14001"/>
                  <a:pt x="425" y="14543"/>
                </a:cubicBezTo>
                <a:cubicBezTo>
                  <a:pt x="629" y="14803"/>
                  <a:pt x="999" y="14858"/>
                  <a:pt x="1337" y="14858"/>
                </a:cubicBezTo>
                <a:cubicBezTo>
                  <a:pt x="3531" y="14826"/>
                  <a:pt x="5191" y="12955"/>
                  <a:pt x="6599" y="11271"/>
                </a:cubicBezTo>
                <a:cubicBezTo>
                  <a:pt x="9108" y="8275"/>
                  <a:pt x="11782" y="5412"/>
                  <a:pt x="14606" y="2698"/>
                </a:cubicBezTo>
                <a:cubicBezTo>
                  <a:pt x="15101" y="2399"/>
                  <a:pt x="15825" y="1589"/>
                  <a:pt x="15581" y="1062"/>
                </a:cubicBezTo>
                <a:cubicBezTo>
                  <a:pt x="15337" y="535"/>
                  <a:pt x="14787" y="189"/>
                  <a:pt x="14212" y="64"/>
                </a:cubicBezTo>
                <a:cubicBezTo>
                  <a:pt x="14014" y="21"/>
                  <a:pt x="13817" y="0"/>
                  <a:pt x="13623" y="0"/>
                </a:cubicBezTo>
                <a:close/>
              </a:path>
            </a:pathLst>
          </a:custGeom>
          <a:solidFill>
            <a:schemeClr val="accent2"/>
          </a:solidFill>
          <a:ln w="0">
            <a:noFill/>
          </a:ln>
        </p:spPr>
        <p:style>
          <a:lnRef idx="0"/>
          <a:fillRef idx="0"/>
          <a:effectRef idx="0"/>
          <a:fontRef idx="minor"/>
        </p:style>
        <p:txBody>
          <a:bodyPr lIns="90000" rIns="90000" tIns="91440" bIns="91440" anchor="ctr">
            <a:noAutofit/>
          </a:bodyPr>
          <a:p>
            <a:pPr>
              <a:lnSpc>
                <a:spcPct val="100000"/>
              </a:lnSpc>
              <a:tabLst>
                <a:tab algn="l" pos="0"/>
              </a:tabLst>
            </a:pPr>
            <a:endParaRPr b="0" lang="pt-BR" sz="1400" spc="-1" strike="noStrike">
              <a:solidFill>
                <a:srgbClr val="000000"/>
              </a:solidFill>
              <a:latin typeface="Arial"/>
              <a:ea typeface="DejaVu Sans"/>
            </a:endParaRPr>
          </a:p>
        </p:txBody>
      </p:sp>
      <p:sp>
        <p:nvSpPr>
          <p:cNvPr id="417" name="Google Shape;889;p26"/>
          <p:cNvSpPr/>
          <p:nvPr/>
        </p:nvSpPr>
        <p:spPr>
          <a:xfrm flipH="1" rot="10800000">
            <a:off x="-1221120" y="121320"/>
            <a:ext cx="1809360" cy="1716480"/>
          </a:xfrm>
          <a:custGeom>
            <a:avLst/>
            <a:gdLst>
              <a:gd name="textAreaLeft" fmla="*/ 720 w 1809360"/>
              <a:gd name="textAreaRight" fmla="*/ 1811520 w 1809360"/>
              <a:gd name="textAreaTop" fmla="*/ 0 h 1716480"/>
              <a:gd name="textAreaBottom" fmla="*/ 1717920 h 1716480"/>
            </a:gdLst>
            <a:ahLst/>
            <a:rect l="textAreaLeft" t="textAreaTop" r="textAreaRight" b="textAreaBottom"/>
            <a:pathLst>
              <a:path w="24077" h="22839">
                <a:moveTo>
                  <a:pt x="19419" y="1926"/>
                </a:moveTo>
                <a:cubicBezTo>
                  <a:pt x="20250" y="1926"/>
                  <a:pt x="20992" y="2287"/>
                  <a:pt x="21386" y="3298"/>
                </a:cubicBezTo>
                <a:cubicBezTo>
                  <a:pt x="21874" y="4564"/>
                  <a:pt x="21418" y="6208"/>
                  <a:pt x="20946" y="7404"/>
                </a:cubicBezTo>
                <a:cubicBezTo>
                  <a:pt x="18972" y="11604"/>
                  <a:pt x="15165" y="14380"/>
                  <a:pt x="11744" y="17337"/>
                </a:cubicBezTo>
                <a:cubicBezTo>
                  <a:pt x="10933" y="18045"/>
                  <a:pt x="10171" y="18808"/>
                  <a:pt x="9360" y="19516"/>
                </a:cubicBezTo>
                <a:cubicBezTo>
                  <a:pt x="8267" y="20476"/>
                  <a:pt x="7544" y="20657"/>
                  <a:pt x="6191" y="20727"/>
                </a:cubicBezTo>
                <a:cubicBezTo>
                  <a:pt x="5596" y="20759"/>
                  <a:pt x="4713" y="21004"/>
                  <a:pt x="4009" y="21004"/>
                </a:cubicBezTo>
                <a:cubicBezTo>
                  <a:pt x="3828" y="21004"/>
                  <a:pt x="3658" y="20988"/>
                  <a:pt x="3509" y="20948"/>
                </a:cubicBezTo>
                <a:cubicBezTo>
                  <a:pt x="2305" y="20633"/>
                  <a:pt x="2219" y="19524"/>
                  <a:pt x="2714" y="18596"/>
                </a:cubicBezTo>
                <a:cubicBezTo>
                  <a:pt x="3037" y="17990"/>
                  <a:pt x="3548" y="17526"/>
                  <a:pt x="4044" y="17062"/>
                </a:cubicBezTo>
                <a:cubicBezTo>
                  <a:pt x="5617" y="15576"/>
                  <a:pt x="7347" y="14270"/>
                  <a:pt x="8794" y="12650"/>
                </a:cubicBezTo>
                <a:cubicBezTo>
                  <a:pt x="10249" y="11030"/>
                  <a:pt x="11319" y="9181"/>
                  <a:pt x="12499" y="7388"/>
                </a:cubicBezTo>
                <a:cubicBezTo>
                  <a:pt x="13789" y="5422"/>
                  <a:pt x="15275" y="3463"/>
                  <a:pt x="17454" y="2441"/>
                </a:cubicBezTo>
                <a:cubicBezTo>
                  <a:pt x="18082" y="2142"/>
                  <a:pt x="18777" y="1926"/>
                  <a:pt x="19419" y="1926"/>
                </a:cubicBezTo>
                <a:close/>
                <a:moveTo>
                  <a:pt x="19591" y="0"/>
                </a:moveTo>
                <a:cubicBezTo>
                  <a:pt x="18005" y="0"/>
                  <a:pt x="16319" y="772"/>
                  <a:pt x="15118" y="1623"/>
                </a:cubicBezTo>
                <a:cubicBezTo>
                  <a:pt x="12333" y="3605"/>
                  <a:pt x="10815" y="6704"/>
                  <a:pt x="8912" y="9441"/>
                </a:cubicBezTo>
                <a:cubicBezTo>
                  <a:pt x="7772" y="11085"/>
                  <a:pt x="6403" y="12461"/>
                  <a:pt x="4909" y="13782"/>
                </a:cubicBezTo>
                <a:cubicBezTo>
                  <a:pt x="3721" y="14836"/>
                  <a:pt x="2337" y="15819"/>
                  <a:pt x="1393" y="17117"/>
                </a:cubicBezTo>
                <a:cubicBezTo>
                  <a:pt x="142" y="18832"/>
                  <a:pt x="1" y="21600"/>
                  <a:pt x="2242" y="22583"/>
                </a:cubicBezTo>
                <a:cubicBezTo>
                  <a:pt x="2684" y="22776"/>
                  <a:pt x="3143" y="22838"/>
                  <a:pt x="3608" y="22838"/>
                </a:cubicBezTo>
                <a:cubicBezTo>
                  <a:pt x="4245" y="22838"/>
                  <a:pt x="4891" y="22721"/>
                  <a:pt x="5514" y="22662"/>
                </a:cubicBezTo>
                <a:cubicBezTo>
                  <a:pt x="6859" y="22528"/>
                  <a:pt x="8173" y="22686"/>
                  <a:pt x="9376" y="21954"/>
                </a:cubicBezTo>
                <a:cubicBezTo>
                  <a:pt x="10698" y="21160"/>
                  <a:pt x="11791" y="19791"/>
                  <a:pt x="12963" y="18785"/>
                </a:cubicBezTo>
                <a:cubicBezTo>
                  <a:pt x="14284" y="17644"/>
                  <a:pt x="15637" y="16543"/>
                  <a:pt x="16935" y="15379"/>
                </a:cubicBezTo>
                <a:cubicBezTo>
                  <a:pt x="19294" y="13255"/>
                  <a:pt x="21371" y="10935"/>
                  <a:pt x="22731" y="8041"/>
                </a:cubicBezTo>
                <a:cubicBezTo>
                  <a:pt x="23573" y="5901"/>
                  <a:pt x="24076" y="2598"/>
                  <a:pt x="22102" y="884"/>
                </a:cubicBezTo>
                <a:cubicBezTo>
                  <a:pt x="21370" y="252"/>
                  <a:pt x="20497" y="0"/>
                  <a:pt x="19591" y="0"/>
                </a:cubicBezTo>
                <a:close/>
              </a:path>
            </a:pathLst>
          </a:custGeom>
          <a:solidFill>
            <a:schemeClr val="accent1"/>
          </a:solidFill>
          <a:ln w="0">
            <a:noFill/>
          </a:ln>
        </p:spPr>
        <p:style>
          <a:lnRef idx="0"/>
          <a:fillRef idx="0"/>
          <a:effectRef idx="0"/>
          <a:fontRef idx="minor"/>
        </p:style>
        <p:txBody>
          <a:bodyPr lIns="90000" rIns="90000" tIns="91440" bIns="91440" anchor="ctr">
            <a:noAutofit/>
          </a:bodyPr>
          <a:p>
            <a:pPr>
              <a:lnSpc>
                <a:spcPct val="100000"/>
              </a:lnSpc>
              <a:tabLst>
                <a:tab algn="l" pos="0"/>
              </a:tabLst>
            </a:pPr>
            <a:endParaRPr b="0" lang="pt-BR" sz="1400" spc="-1" strike="noStrike">
              <a:solidFill>
                <a:srgbClr val="000000"/>
              </a:solidFill>
              <a:latin typeface="Arial"/>
              <a:ea typeface="DejaVu Sans"/>
            </a:endParaRPr>
          </a:p>
        </p:txBody>
      </p:sp>
      <p:sp>
        <p:nvSpPr>
          <p:cNvPr id="418" name="Google Shape;890;p26"/>
          <p:cNvSpPr/>
          <p:nvPr/>
        </p:nvSpPr>
        <p:spPr>
          <a:xfrm>
            <a:off x="6834600" y="4529160"/>
            <a:ext cx="1594800" cy="1690560"/>
          </a:xfrm>
          <a:custGeom>
            <a:avLst/>
            <a:gdLst>
              <a:gd name="textAreaLeft" fmla="*/ 0 w 1594800"/>
              <a:gd name="textAreaRight" fmla="*/ 1596240 w 1594800"/>
              <a:gd name="textAreaTop" fmla="*/ 0 h 1690560"/>
              <a:gd name="textAreaBottom" fmla="*/ 1692000 h 1690560"/>
            </a:gdLst>
            <a:ahLst/>
            <a:rect l="textAreaLeft" t="textAreaTop" r="textAreaRight" b="textAreaBottom"/>
            <a:pathLst>
              <a:path w="40712" h="43155">
                <a:moveTo>
                  <a:pt x="29440" y="2747"/>
                </a:moveTo>
                <a:lnTo>
                  <a:pt x="29440" y="2747"/>
                </a:lnTo>
                <a:cubicBezTo>
                  <a:pt x="29535" y="3054"/>
                  <a:pt x="29503" y="3392"/>
                  <a:pt x="29338" y="3683"/>
                </a:cubicBezTo>
                <a:cubicBezTo>
                  <a:pt x="28850" y="4564"/>
                  <a:pt x="28622" y="5547"/>
                  <a:pt x="28119" y="6444"/>
                </a:cubicBezTo>
                <a:cubicBezTo>
                  <a:pt x="27663" y="7262"/>
                  <a:pt x="27222" y="8048"/>
                  <a:pt x="26648" y="8787"/>
                </a:cubicBezTo>
                <a:cubicBezTo>
                  <a:pt x="26483" y="8984"/>
                  <a:pt x="26507" y="9393"/>
                  <a:pt x="26160" y="9535"/>
                </a:cubicBezTo>
                <a:cubicBezTo>
                  <a:pt x="25767" y="9692"/>
                  <a:pt x="25728" y="10124"/>
                  <a:pt x="25468" y="10384"/>
                </a:cubicBezTo>
                <a:cubicBezTo>
                  <a:pt x="25272" y="10589"/>
                  <a:pt x="24878" y="10801"/>
                  <a:pt x="25272" y="11226"/>
                </a:cubicBezTo>
                <a:cubicBezTo>
                  <a:pt x="25396" y="11355"/>
                  <a:pt x="25281" y="11384"/>
                  <a:pt x="25177" y="11384"/>
                </a:cubicBezTo>
                <a:cubicBezTo>
                  <a:pt x="25137" y="11384"/>
                  <a:pt x="25097" y="11379"/>
                  <a:pt x="25075" y="11375"/>
                </a:cubicBezTo>
                <a:cubicBezTo>
                  <a:pt x="25034" y="11370"/>
                  <a:pt x="24995" y="11367"/>
                  <a:pt x="24956" y="11367"/>
                </a:cubicBezTo>
                <a:cubicBezTo>
                  <a:pt x="24711" y="11367"/>
                  <a:pt x="24504" y="11471"/>
                  <a:pt x="24273" y="11627"/>
                </a:cubicBezTo>
                <a:cubicBezTo>
                  <a:pt x="25775" y="8591"/>
                  <a:pt x="27277" y="5555"/>
                  <a:pt x="29440" y="2747"/>
                </a:cubicBezTo>
                <a:close/>
                <a:moveTo>
                  <a:pt x="37052" y="12871"/>
                </a:moveTo>
                <a:cubicBezTo>
                  <a:pt x="37125" y="12871"/>
                  <a:pt x="37195" y="12909"/>
                  <a:pt x="37258" y="13019"/>
                </a:cubicBezTo>
                <a:cubicBezTo>
                  <a:pt x="37416" y="13278"/>
                  <a:pt x="37282" y="13444"/>
                  <a:pt x="37046" y="13664"/>
                </a:cubicBezTo>
                <a:cubicBezTo>
                  <a:pt x="36834" y="13860"/>
                  <a:pt x="36771" y="14262"/>
                  <a:pt x="36495" y="14427"/>
                </a:cubicBezTo>
                <a:cubicBezTo>
                  <a:pt x="36299" y="14545"/>
                  <a:pt x="35890" y="14340"/>
                  <a:pt x="35984" y="14836"/>
                </a:cubicBezTo>
                <a:cubicBezTo>
                  <a:pt x="35879" y="14809"/>
                  <a:pt x="35761" y="14768"/>
                  <a:pt x="35684" y="14768"/>
                </a:cubicBezTo>
                <a:cubicBezTo>
                  <a:pt x="35583" y="14768"/>
                  <a:pt x="35554" y="14839"/>
                  <a:pt x="35725" y="15103"/>
                </a:cubicBezTo>
                <a:cubicBezTo>
                  <a:pt x="35748" y="15135"/>
                  <a:pt x="35756" y="15166"/>
                  <a:pt x="35748" y="15205"/>
                </a:cubicBezTo>
                <a:cubicBezTo>
                  <a:pt x="35536" y="15606"/>
                  <a:pt x="35056" y="15386"/>
                  <a:pt x="34781" y="15622"/>
                </a:cubicBezTo>
                <a:cubicBezTo>
                  <a:pt x="34625" y="15759"/>
                  <a:pt x="34483" y="15922"/>
                  <a:pt x="34331" y="15922"/>
                </a:cubicBezTo>
                <a:cubicBezTo>
                  <a:pt x="34230" y="15922"/>
                  <a:pt x="34126" y="15851"/>
                  <a:pt x="34010" y="15654"/>
                </a:cubicBezTo>
                <a:cubicBezTo>
                  <a:pt x="33962" y="15572"/>
                  <a:pt x="33911" y="15544"/>
                  <a:pt x="33859" y="15544"/>
                </a:cubicBezTo>
                <a:cubicBezTo>
                  <a:pt x="33766" y="15544"/>
                  <a:pt x="33671" y="15634"/>
                  <a:pt x="33585" y="15669"/>
                </a:cubicBezTo>
                <a:cubicBezTo>
                  <a:pt x="33351" y="15747"/>
                  <a:pt x="33177" y="15970"/>
                  <a:pt x="32835" y="15970"/>
                </a:cubicBezTo>
                <a:cubicBezTo>
                  <a:pt x="32763" y="15970"/>
                  <a:pt x="32683" y="15960"/>
                  <a:pt x="32594" y="15937"/>
                </a:cubicBezTo>
                <a:cubicBezTo>
                  <a:pt x="33145" y="15363"/>
                  <a:pt x="33601" y="14844"/>
                  <a:pt x="34254" y="14513"/>
                </a:cubicBezTo>
                <a:cubicBezTo>
                  <a:pt x="35095" y="14089"/>
                  <a:pt x="35732" y="13341"/>
                  <a:pt x="36645" y="13042"/>
                </a:cubicBezTo>
                <a:cubicBezTo>
                  <a:pt x="36773" y="13002"/>
                  <a:pt x="36917" y="12871"/>
                  <a:pt x="37052" y="12871"/>
                </a:cubicBezTo>
                <a:close/>
                <a:moveTo>
                  <a:pt x="4382" y="16083"/>
                </a:moveTo>
                <a:cubicBezTo>
                  <a:pt x="4538" y="16083"/>
                  <a:pt x="4721" y="16187"/>
                  <a:pt x="4940" y="16385"/>
                </a:cubicBezTo>
                <a:cubicBezTo>
                  <a:pt x="5137" y="16558"/>
                  <a:pt x="5333" y="16739"/>
                  <a:pt x="5656" y="17046"/>
                </a:cubicBezTo>
                <a:cubicBezTo>
                  <a:pt x="4814" y="17290"/>
                  <a:pt x="4712" y="17785"/>
                  <a:pt x="4948" y="18414"/>
                </a:cubicBezTo>
                <a:cubicBezTo>
                  <a:pt x="5019" y="18572"/>
                  <a:pt x="5050" y="18737"/>
                  <a:pt x="5058" y="18910"/>
                </a:cubicBezTo>
                <a:cubicBezTo>
                  <a:pt x="5058" y="19342"/>
                  <a:pt x="4618" y="19374"/>
                  <a:pt x="4374" y="19555"/>
                </a:cubicBezTo>
                <a:cubicBezTo>
                  <a:pt x="4354" y="19570"/>
                  <a:pt x="4332" y="19577"/>
                  <a:pt x="4310" y="19577"/>
                </a:cubicBezTo>
                <a:cubicBezTo>
                  <a:pt x="4182" y="19577"/>
                  <a:pt x="4025" y="19354"/>
                  <a:pt x="3965" y="19193"/>
                </a:cubicBezTo>
                <a:cubicBezTo>
                  <a:pt x="3650" y="18344"/>
                  <a:pt x="3587" y="17471"/>
                  <a:pt x="3894" y="16621"/>
                </a:cubicBezTo>
                <a:cubicBezTo>
                  <a:pt x="4023" y="16257"/>
                  <a:pt x="4179" y="16083"/>
                  <a:pt x="4382" y="16083"/>
                </a:cubicBezTo>
                <a:close/>
                <a:moveTo>
                  <a:pt x="34170" y="29152"/>
                </a:moveTo>
                <a:cubicBezTo>
                  <a:pt x="34334" y="29152"/>
                  <a:pt x="34504" y="29192"/>
                  <a:pt x="34647" y="29276"/>
                </a:cubicBezTo>
                <a:cubicBezTo>
                  <a:pt x="35127" y="29544"/>
                  <a:pt x="35166" y="29842"/>
                  <a:pt x="34765" y="30464"/>
                </a:cubicBezTo>
                <a:lnTo>
                  <a:pt x="34765" y="30472"/>
                </a:lnTo>
                <a:cubicBezTo>
                  <a:pt x="34655" y="30642"/>
                  <a:pt x="34536" y="30699"/>
                  <a:pt x="34414" y="30699"/>
                </a:cubicBezTo>
                <a:cubicBezTo>
                  <a:pt x="34202" y="30699"/>
                  <a:pt x="33981" y="30529"/>
                  <a:pt x="33782" y="30480"/>
                </a:cubicBezTo>
                <a:cubicBezTo>
                  <a:pt x="33554" y="30424"/>
                  <a:pt x="33459" y="29614"/>
                  <a:pt x="33617" y="29386"/>
                </a:cubicBezTo>
                <a:cubicBezTo>
                  <a:pt x="33718" y="29234"/>
                  <a:pt x="33937" y="29152"/>
                  <a:pt x="34170" y="29152"/>
                </a:cubicBezTo>
                <a:close/>
                <a:moveTo>
                  <a:pt x="11417" y="33672"/>
                </a:moveTo>
                <a:cubicBezTo>
                  <a:pt x="12450" y="33672"/>
                  <a:pt x="13141" y="34371"/>
                  <a:pt x="13969" y="34742"/>
                </a:cubicBezTo>
                <a:cubicBezTo>
                  <a:pt x="14300" y="34892"/>
                  <a:pt x="14308" y="35167"/>
                  <a:pt x="14087" y="35411"/>
                </a:cubicBezTo>
                <a:cubicBezTo>
                  <a:pt x="13694" y="35859"/>
                  <a:pt x="13930" y="36048"/>
                  <a:pt x="14371" y="36197"/>
                </a:cubicBezTo>
                <a:cubicBezTo>
                  <a:pt x="14693" y="36300"/>
                  <a:pt x="15015" y="36410"/>
                  <a:pt x="15173" y="36850"/>
                </a:cubicBezTo>
                <a:cubicBezTo>
                  <a:pt x="14867" y="36949"/>
                  <a:pt x="14588" y="37003"/>
                  <a:pt x="14326" y="37003"/>
                </a:cubicBezTo>
                <a:cubicBezTo>
                  <a:pt x="13860" y="37003"/>
                  <a:pt x="13449" y="36835"/>
                  <a:pt x="13041" y="36457"/>
                </a:cubicBezTo>
                <a:cubicBezTo>
                  <a:pt x="12632" y="36080"/>
                  <a:pt x="12011" y="35946"/>
                  <a:pt x="11453" y="35804"/>
                </a:cubicBezTo>
                <a:cubicBezTo>
                  <a:pt x="10564" y="35592"/>
                  <a:pt x="10556" y="35151"/>
                  <a:pt x="11059" y="34569"/>
                </a:cubicBezTo>
                <a:cubicBezTo>
                  <a:pt x="11342" y="34247"/>
                  <a:pt x="11303" y="33956"/>
                  <a:pt x="11366" y="33673"/>
                </a:cubicBezTo>
                <a:cubicBezTo>
                  <a:pt x="11383" y="33672"/>
                  <a:pt x="11400" y="33672"/>
                  <a:pt x="11417" y="33672"/>
                </a:cubicBezTo>
                <a:close/>
                <a:moveTo>
                  <a:pt x="30317" y="0"/>
                </a:moveTo>
                <a:cubicBezTo>
                  <a:pt x="30060" y="0"/>
                  <a:pt x="29827" y="197"/>
                  <a:pt x="29629" y="348"/>
                </a:cubicBezTo>
                <a:cubicBezTo>
                  <a:pt x="28764" y="1017"/>
                  <a:pt x="27710" y="1528"/>
                  <a:pt x="27442" y="2755"/>
                </a:cubicBezTo>
                <a:cubicBezTo>
                  <a:pt x="27403" y="2920"/>
                  <a:pt x="27293" y="3069"/>
                  <a:pt x="27151" y="3156"/>
                </a:cubicBezTo>
                <a:cubicBezTo>
                  <a:pt x="26404" y="3549"/>
                  <a:pt x="25987" y="4233"/>
                  <a:pt x="25453" y="4847"/>
                </a:cubicBezTo>
                <a:cubicBezTo>
                  <a:pt x="24289" y="6153"/>
                  <a:pt x="23101" y="7442"/>
                  <a:pt x="22078" y="8858"/>
                </a:cubicBezTo>
                <a:cubicBezTo>
                  <a:pt x="21583" y="9535"/>
                  <a:pt x="20930" y="10124"/>
                  <a:pt x="20686" y="10942"/>
                </a:cubicBezTo>
                <a:cubicBezTo>
                  <a:pt x="20584" y="11304"/>
                  <a:pt x="20387" y="11627"/>
                  <a:pt x="20120" y="11878"/>
                </a:cubicBezTo>
                <a:cubicBezTo>
                  <a:pt x="19577" y="12390"/>
                  <a:pt x="19341" y="12956"/>
                  <a:pt x="19672" y="13711"/>
                </a:cubicBezTo>
                <a:cubicBezTo>
                  <a:pt x="19451" y="13467"/>
                  <a:pt x="18862" y="13577"/>
                  <a:pt x="19003" y="13113"/>
                </a:cubicBezTo>
                <a:cubicBezTo>
                  <a:pt x="19176" y="12578"/>
                  <a:pt x="18964" y="12358"/>
                  <a:pt x="18563" y="12146"/>
                </a:cubicBezTo>
                <a:cubicBezTo>
                  <a:pt x="18264" y="11989"/>
                  <a:pt x="18177" y="11886"/>
                  <a:pt x="18358" y="11454"/>
                </a:cubicBezTo>
                <a:cubicBezTo>
                  <a:pt x="18602" y="10887"/>
                  <a:pt x="18822" y="10180"/>
                  <a:pt x="18122" y="9590"/>
                </a:cubicBezTo>
                <a:cubicBezTo>
                  <a:pt x="17831" y="9346"/>
                  <a:pt x="17729" y="8756"/>
                  <a:pt x="17871" y="8457"/>
                </a:cubicBezTo>
                <a:cubicBezTo>
                  <a:pt x="18044" y="8119"/>
                  <a:pt x="17926" y="8064"/>
                  <a:pt x="17721" y="7938"/>
                </a:cubicBezTo>
                <a:cubicBezTo>
                  <a:pt x="17485" y="7804"/>
                  <a:pt x="17226" y="7710"/>
                  <a:pt x="16958" y="7671"/>
                </a:cubicBezTo>
                <a:cubicBezTo>
                  <a:pt x="16321" y="7560"/>
                  <a:pt x="15684" y="7474"/>
                  <a:pt x="15063" y="7324"/>
                </a:cubicBezTo>
                <a:cubicBezTo>
                  <a:pt x="14819" y="7265"/>
                  <a:pt x="14619" y="7234"/>
                  <a:pt x="14458" y="7234"/>
                </a:cubicBezTo>
                <a:cubicBezTo>
                  <a:pt x="13956" y="7234"/>
                  <a:pt x="13838" y="7545"/>
                  <a:pt x="13969" y="8308"/>
                </a:cubicBezTo>
                <a:cubicBezTo>
                  <a:pt x="14032" y="8669"/>
                  <a:pt x="14308" y="9126"/>
                  <a:pt x="14087" y="9385"/>
                </a:cubicBezTo>
                <a:cubicBezTo>
                  <a:pt x="13623" y="9928"/>
                  <a:pt x="13615" y="10667"/>
                  <a:pt x="13183" y="11178"/>
                </a:cubicBezTo>
                <a:cubicBezTo>
                  <a:pt x="12939" y="11462"/>
                  <a:pt x="12798" y="11815"/>
                  <a:pt x="12782" y="12185"/>
                </a:cubicBezTo>
                <a:cubicBezTo>
                  <a:pt x="12742" y="12673"/>
                  <a:pt x="12672" y="13200"/>
                  <a:pt x="12451" y="13632"/>
                </a:cubicBezTo>
                <a:cubicBezTo>
                  <a:pt x="12239" y="14065"/>
                  <a:pt x="12845" y="13923"/>
                  <a:pt x="12742" y="14206"/>
                </a:cubicBezTo>
                <a:cubicBezTo>
                  <a:pt x="12680" y="14183"/>
                  <a:pt x="12617" y="14167"/>
                  <a:pt x="12554" y="14144"/>
                </a:cubicBezTo>
                <a:cubicBezTo>
                  <a:pt x="12422" y="14103"/>
                  <a:pt x="12286" y="13964"/>
                  <a:pt x="12156" y="13964"/>
                </a:cubicBezTo>
                <a:cubicBezTo>
                  <a:pt x="12085" y="13964"/>
                  <a:pt x="12015" y="14005"/>
                  <a:pt x="11948" y="14128"/>
                </a:cubicBezTo>
                <a:cubicBezTo>
                  <a:pt x="11783" y="14411"/>
                  <a:pt x="12074" y="14411"/>
                  <a:pt x="12215" y="14529"/>
                </a:cubicBezTo>
                <a:cubicBezTo>
                  <a:pt x="12389" y="14678"/>
                  <a:pt x="12381" y="14891"/>
                  <a:pt x="12082" y="14962"/>
                </a:cubicBezTo>
                <a:cubicBezTo>
                  <a:pt x="11633" y="15072"/>
                  <a:pt x="11445" y="15426"/>
                  <a:pt x="11272" y="15811"/>
                </a:cubicBezTo>
                <a:cubicBezTo>
                  <a:pt x="11114" y="16165"/>
                  <a:pt x="11885" y="16322"/>
                  <a:pt x="11437" y="16715"/>
                </a:cubicBezTo>
                <a:cubicBezTo>
                  <a:pt x="12074" y="16920"/>
                  <a:pt x="11885" y="17557"/>
                  <a:pt x="12145" y="17990"/>
                </a:cubicBezTo>
                <a:cubicBezTo>
                  <a:pt x="11859" y="17929"/>
                  <a:pt x="11657" y="17892"/>
                  <a:pt x="11510" y="17892"/>
                </a:cubicBezTo>
                <a:cubicBezTo>
                  <a:pt x="11119" y="17892"/>
                  <a:pt x="11112" y="18155"/>
                  <a:pt x="10918" y="18949"/>
                </a:cubicBezTo>
                <a:cubicBezTo>
                  <a:pt x="10611" y="18351"/>
                  <a:pt x="10037" y="18100"/>
                  <a:pt x="9636" y="17706"/>
                </a:cubicBezTo>
                <a:cubicBezTo>
                  <a:pt x="9235" y="17313"/>
                  <a:pt x="9006" y="16700"/>
                  <a:pt x="8527" y="16314"/>
                </a:cubicBezTo>
                <a:cubicBezTo>
                  <a:pt x="8338" y="16165"/>
                  <a:pt x="8165" y="16000"/>
                  <a:pt x="8008" y="15819"/>
                </a:cubicBezTo>
                <a:cubicBezTo>
                  <a:pt x="7182" y="14757"/>
                  <a:pt x="6002" y="14136"/>
                  <a:pt x="4972" y="13326"/>
                </a:cubicBezTo>
                <a:cubicBezTo>
                  <a:pt x="4854" y="13247"/>
                  <a:pt x="4728" y="13208"/>
                  <a:pt x="4586" y="13200"/>
                </a:cubicBezTo>
                <a:cubicBezTo>
                  <a:pt x="3811" y="13125"/>
                  <a:pt x="3035" y="13040"/>
                  <a:pt x="2255" y="13040"/>
                </a:cubicBezTo>
                <a:cubicBezTo>
                  <a:pt x="2055" y="13040"/>
                  <a:pt x="1854" y="13045"/>
                  <a:pt x="1653" y="13058"/>
                </a:cubicBezTo>
                <a:cubicBezTo>
                  <a:pt x="1480" y="13074"/>
                  <a:pt x="1236" y="13050"/>
                  <a:pt x="1220" y="13239"/>
                </a:cubicBezTo>
                <a:cubicBezTo>
                  <a:pt x="1157" y="13963"/>
                  <a:pt x="905" y="14702"/>
                  <a:pt x="1322" y="15410"/>
                </a:cubicBezTo>
                <a:cubicBezTo>
                  <a:pt x="1251" y="15410"/>
                  <a:pt x="1188" y="15418"/>
                  <a:pt x="1126" y="15418"/>
                </a:cubicBezTo>
                <a:cubicBezTo>
                  <a:pt x="1004" y="15412"/>
                  <a:pt x="880" y="15394"/>
                  <a:pt x="763" y="15394"/>
                </a:cubicBezTo>
                <a:cubicBezTo>
                  <a:pt x="556" y="15394"/>
                  <a:pt x="371" y="15451"/>
                  <a:pt x="260" y="15732"/>
                </a:cubicBezTo>
                <a:cubicBezTo>
                  <a:pt x="103" y="16110"/>
                  <a:pt x="142" y="16385"/>
                  <a:pt x="606" y="16495"/>
                </a:cubicBezTo>
                <a:cubicBezTo>
                  <a:pt x="709" y="16527"/>
                  <a:pt x="732" y="16660"/>
                  <a:pt x="606" y="16708"/>
                </a:cubicBezTo>
                <a:cubicBezTo>
                  <a:pt x="1" y="16912"/>
                  <a:pt x="386" y="17140"/>
                  <a:pt x="599" y="17337"/>
                </a:cubicBezTo>
                <a:cubicBezTo>
                  <a:pt x="835" y="17549"/>
                  <a:pt x="1063" y="17777"/>
                  <a:pt x="1582" y="17919"/>
                </a:cubicBezTo>
                <a:cubicBezTo>
                  <a:pt x="1525" y="17927"/>
                  <a:pt x="1471" y="17931"/>
                  <a:pt x="1418" y="17931"/>
                </a:cubicBezTo>
                <a:cubicBezTo>
                  <a:pt x="939" y="17931"/>
                  <a:pt x="638" y="17615"/>
                  <a:pt x="280" y="17615"/>
                </a:cubicBezTo>
                <a:cubicBezTo>
                  <a:pt x="196" y="17615"/>
                  <a:pt x="110" y="17633"/>
                  <a:pt x="17" y="17675"/>
                </a:cubicBezTo>
                <a:cubicBezTo>
                  <a:pt x="551" y="17990"/>
                  <a:pt x="724" y="18462"/>
                  <a:pt x="677" y="18989"/>
                </a:cubicBezTo>
                <a:cubicBezTo>
                  <a:pt x="662" y="19201"/>
                  <a:pt x="551" y="19366"/>
                  <a:pt x="787" y="19508"/>
                </a:cubicBezTo>
                <a:cubicBezTo>
                  <a:pt x="1133" y="19712"/>
                  <a:pt x="1259" y="20137"/>
                  <a:pt x="1362" y="20436"/>
                </a:cubicBezTo>
                <a:cubicBezTo>
                  <a:pt x="1558" y="21057"/>
                  <a:pt x="1888" y="21301"/>
                  <a:pt x="2494" y="21317"/>
                </a:cubicBezTo>
                <a:cubicBezTo>
                  <a:pt x="2636" y="21317"/>
                  <a:pt x="2872" y="21332"/>
                  <a:pt x="2793" y="21600"/>
                </a:cubicBezTo>
                <a:cubicBezTo>
                  <a:pt x="2744" y="21767"/>
                  <a:pt x="2664" y="21838"/>
                  <a:pt x="2556" y="21838"/>
                </a:cubicBezTo>
                <a:cubicBezTo>
                  <a:pt x="2491" y="21838"/>
                  <a:pt x="2415" y="21812"/>
                  <a:pt x="2329" y="21765"/>
                </a:cubicBezTo>
                <a:cubicBezTo>
                  <a:pt x="2219" y="21726"/>
                  <a:pt x="2109" y="21694"/>
                  <a:pt x="1991" y="21678"/>
                </a:cubicBezTo>
                <a:lnTo>
                  <a:pt x="1991" y="21678"/>
                </a:lnTo>
                <a:cubicBezTo>
                  <a:pt x="1920" y="21993"/>
                  <a:pt x="2030" y="22166"/>
                  <a:pt x="2140" y="22339"/>
                </a:cubicBezTo>
                <a:cubicBezTo>
                  <a:pt x="2345" y="22646"/>
                  <a:pt x="2659" y="22898"/>
                  <a:pt x="2754" y="23275"/>
                </a:cubicBezTo>
                <a:cubicBezTo>
                  <a:pt x="3037" y="24337"/>
                  <a:pt x="3800" y="25155"/>
                  <a:pt x="4193" y="26177"/>
                </a:cubicBezTo>
                <a:cubicBezTo>
                  <a:pt x="4382" y="26665"/>
                  <a:pt x="4665" y="27223"/>
                  <a:pt x="5074" y="27514"/>
                </a:cubicBezTo>
                <a:cubicBezTo>
                  <a:pt x="5986" y="28167"/>
                  <a:pt x="6206" y="29205"/>
                  <a:pt x="6655" y="30078"/>
                </a:cubicBezTo>
                <a:cubicBezTo>
                  <a:pt x="7237" y="31219"/>
                  <a:pt x="7544" y="32493"/>
                  <a:pt x="7976" y="33712"/>
                </a:cubicBezTo>
                <a:cubicBezTo>
                  <a:pt x="8102" y="34058"/>
                  <a:pt x="8157" y="34420"/>
                  <a:pt x="8141" y="34790"/>
                </a:cubicBezTo>
                <a:cubicBezTo>
                  <a:pt x="8094" y="36135"/>
                  <a:pt x="8558" y="36693"/>
                  <a:pt x="9903" y="37094"/>
                </a:cubicBezTo>
                <a:cubicBezTo>
                  <a:pt x="10131" y="37165"/>
                  <a:pt x="10359" y="37244"/>
                  <a:pt x="10587" y="37291"/>
                </a:cubicBezTo>
                <a:cubicBezTo>
                  <a:pt x="11067" y="37393"/>
                  <a:pt x="11405" y="37637"/>
                  <a:pt x="11484" y="38148"/>
                </a:cubicBezTo>
                <a:cubicBezTo>
                  <a:pt x="11523" y="38392"/>
                  <a:pt x="11578" y="38675"/>
                  <a:pt x="11830" y="38730"/>
                </a:cubicBezTo>
                <a:cubicBezTo>
                  <a:pt x="12750" y="38919"/>
                  <a:pt x="13332" y="39611"/>
                  <a:pt x="14040" y="40130"/>
                </a:cubicBezTo>
                <a:cubicBezTo>
                  <a:pt x="14882" y="40744"/>
                  <a:pt x="15881" y="41121"/>
                  <a:pt x="16636" y="41892"/>
                </a:cubicBezTo>
                <a:cubicBezTo>
                  <a:pt x="16969" y="42225"/>
                  <a:pt x="17486" y="42500"/>
                  <a:pt x="17942" y="42500"/>
                </a:cubicBezTo>
                <a:cubicBezTo>
                  <a:pt x="17992" y="42500"/>
                  <a:pt x="18042" y="42497"/>
                  <a:pt x="18091" y="42490"/>
                </a:cubicBezTo>
                <a:cubicBezTo>
                  <a:pt x="18209" y="42470"/>
                  <a:pt x="18328" y="42460"/>
                  <a:pt x="18446" y="42460"/>
                </a:cubicBezTo>
                <a:cubicBezTo>
                  <a:pt x="18792" y="42460"/>
                  <a:pt x="19135" y="42544"/>
                  <a:pt x="19451" y="42702"/>
                </a:cubicBezTo>
                <a:cubicBezTo>
                  <a:pt x="20124" y="43028"/>
                  <a:pt x="20798" y="43154"/>
                  <a:pt x="21476" y="43154"/>
                </a:cubicBezTo>
                <a:cubicBezTo>
                  <a:pt x="22153" y="43154"/>
                  <a:pt x="22833" y="43028"/>
                  <a:pt x="23518" y="42851"/>
                </a:cubicBezTo>
                <a:cubicBezTo>
                  <a:pt x="23754" y="42789"/>
                  <a:pt x="24131" y="42710"/>
                  <a:pt x="24100" y="42513"/>
                </a:cubicBezTo>
                <a:cubicBezTo>
                  <a:pt x="24005" y="41797"/>
                  <a:pt x="24713" y="41860"/>
                  <a:pt x="24965" y="41499"/>
                </a:cubicBezTo>
                <a:cubicBezTo>
                  <a:pt x="25199" y="41161"/>
                  <a:pt x="25536" y="41057"/>
                  <a:pt x="25944" y="41057"/>
                </a:cubicBezTo>
                <a:cubicBezTo>
                  <a:pt x="25974" y="41057"/>
                  <a:pt x="26004" y="41057"/>
                  <a:pt x="26035" y="41058"/>
                </a:cubicBezTo>
                <a:cubicBezTo>
                  <a:pt x="26155" y="41063"/>
                  <a:pt x="26279" y="41071"/>
                  <a:pt x="26402" y="41071"/>
                </a:cubicBezTo>
                <a:cubicBezTo>
                  <a:pt x="26849" y="41071"/>
                  <a:pt x="27266" y="40969"/>
                  <a:pt x="27309" y="40272"/>
                </a:cubicBezTo>
                <a:cubicBezTo>
                  <a:pt x="27314" y="40155"/>
                  <a:pt x="27390" y="40105"/>
                  <a:pt x="27487" y="40105"/>
                </a:cubicBezTo>
                <a:cubicBezTo>
                  <a:pt x="27527" y="40105"/>
                  <a:pt x="27572" y="40114"/>
                  <a:pt x="27616" y="40130"/>
                </a:cubicBezTo>
                <a:cubicBezTo>
                  <a:pt x="27675" y="40148"/>
                  <a:pt x="27740" y="40159"/>
                  <a:pt x="27801" y="40159"/>
                </a:cubicBezTo>
                <a:cubicBezTo>
                  <a:pt x="27925" y="40159"/>
                  <a:pt x="28035" y="40115"/>
                  <a:pt x="28056" y="40004"/>
                </a:cubicBezTo>
                <a:cubicBezTo>
                  <a:pt x="28158" y="39509"/>
                  <a:pt x="28607" y="39587"/>
                  <a:pt x="28898" y="39414"/>
                </a:cubicBezTo>
                <a:cubicBezTo>
                  <a:pt x="29566" y="39021"/>
                  <a:pt x="30172" y="38565"/>
                  <a:pt x="30313" y="37731"/>
                </a:cubicBezTo>
                <a:cubicBezTo>
                  <a:pt x="30345" y="37424"/>
                  <a:pt x="30494" y="37141"/>
                  <a:pt x="30738" y="36953"/>
                </a:cubicBezTo>
                <a:cubicBezTo>
                  <a:pt x="30852" y="36859"/>
                  <a:pt x="30721" y="36578"/>
                  <a:pt x="30993" y="36578"/>
                </a:cubicBezTo>
                <a:cubicBezTo>
                  <a:pt x="31041" y="36578"/>
                  <a:pt x="31102" y="36586"/>
                  <a:pt x="31178" y="36606"/>
                </a:cubicBezTo>
                <a:cubicBezTo>
                  <a:pt x="31894" y="36803"/>
                  <a:pt x="32696" y="36583"/>
                  <a:pt x="33436" y="36842"/>
                </a:cubicBezTo>
                <a:cubicBezTo>
                  <a:pt x="33456" y="36846"/>
                  <a:pt x="33477" y="36847"/>
                  <a:pt x="33497" y="36847"/>
                </a:cubicBezTo>
                <a:cubicBezTo>
                  <a:pt x="33578" y="36847"/>
                  <a:pt x="33658" y="36822"/>
                  <a:pt x="33727" y="36772"/>
                </a:cubicBezTo>
                <a:cubicBezTo>
                  <a:pt x="34403" y="36253"/>
                  <a:pt x="34820" y="35466"/>
                  <a:pt x="35575" y="35041"/>
                </a:cubicBezTo>
                <a:cubicBezTo>
                  <a:pt x="35570" y="34573"/>
                  <a:pt x="35792" y="34477"/>
                  <a:pt x="36064" y="34477"/>
                </a:cubicBezTo>
                <a:cubicBezTo>
                  <a:pt x="36231" y="34477"/>
                  <a:pt x="36417" y="34513"/>
                  <a:pt x="36582" y="34522"/>
                </a:cubicBezTo>
                <a:cubicBezTo>
                  <a:pt x="36338" y="33531"/>
                  <a:pt x="36464" y="33287"/>
                  <a:pt x="37360" y="32965"/>
                </a:cubicBezTo>
                <a:cubicBezTo>
                  <a:pt x="37518" y="32894"/>
                  <a:pt x="37683" y="32855"/>
                  <a:pt x="37848" y="32847"/>
                </a:cubicBezTo>
                <a:cubicBezTo>
                  <a:pt x="38469" y="32831"/>
                  <a:pt x="38753" y="32477"/>
                  <a:pt x="39075" y="31974"/>
                </a:cubicBezTo>
                <a:cubicBezTo>
                  <a:pt x="39468" y="31360"/>
                  <a:pt x="39500" y="30464"/>
                  <a:pt x="40389" y="30181"/>
                </a:cubicBezTo>
                <a:cubicBezTo>
                  <a:pt x="40711" y="30078"/>
                  <a:pt x="40514" y="29803"/>
                  <a:pt x="40381" y="29591"/>
                </a:cubicBezTo>
                <a:cubicBezTo>
                  <a:pt x="39791" y="28686"/>
                  <a:pt x="39091" y="27853"/>
                  <a:pt x="38509" y="26932"/>
                </a:cubicBezTo>
                <a:cubicBezTo>
                  <a:pt x="38244" y="26520"/>
                  <a:pt x="37894" y="26243"/>
                  <a:pt x="37392" y="26243"/>
                </a:cubicBezTo>
                <a:cubicBezTo>
                  <a:pt x="37252" y="26243"/>
                  <a:pt x="37101" y="26265"/>
                  <a:pt x="36936" y="26311"/>
                </a:cubicBezTo>
                <a:cubicBezTo>
                  <a:pt x="36701" y="26380"/>
                  <a:pt x="36452" y="26410"/>
                  <a:pt x="36199" y="26410"/>
                </a:cubicBezTo>
                <a:cubicBezTo>
                  <a:pt x="35842" y="26410"/>
                  <a:pt x="35476" y="26349"/>
                  <a:pt x="35127" y="26248"/>
                </a:cubicBezTo>
                <a:cubicBezTo>
                  <a:pt x="34969" y="26201"/>
                  <a:pt x="34804" y="26177"/>
                  <a:pt x="34631" y="26169"/>
                </a:cubicBezTo>
                <a:cubicBezTo>
                  <a:pt x="34630" y="26169"/>
                  <a:pt x="34628" y="26169"/>
                  <a:pt x="34627" y="26169"/>
                </a:cubicBezTo>
                <a:cubicBezTo>
                  <a:pt x="34464" y="26169"/>
                  <a:pt x="34207" y="26414"/>
                  <a:pt x="34033" y="26414"/>
                </a:cubicBezTo>
                <a:cubicBezTo>
                  <a:pt x="33911" y="26414"/>
                  <a:pt x="33829" y="26295"/>
                  <a:pt x="33845" y="25894"/>
                </a:cubicBezTo>
                <a:cubicBezTo>
                  <a:pt x="33845" y="25840"/>
                  <a:pt x="33779" y="25821"/>
                  <a:pt x="33697" y="25821"/>
                </a:cubicBezTo>
                <a:cubicBezTo>
                  <a:pt x="33624" y="25821"/>
                  <a:pt x="33538" y="25836"/>
                  <a:pt x="33475" y="25855"/>
                </a:cubicBezTo>
                <a:cubicBezTo>
                  <a:pt x="33307" y="25903"/>
                  <a:pt x="33158" y="26046"/>
                  <a:pt x="32982" y="26046"/>
                </a:cubicBezTo>
                <a:cubicBezTo>
                  <a:pt x="32927" y="26046"/>
                  <a:pt x="32869" y="26032"/>
                  <a:pt x="32807" y="25996"/>
                </a:cubicBezTo>
                <a:cubicBezTo>
                  <a:pt x="32440" y="25783"/>
                  <a:pt x="32045" y="25753"/>
                  <a:pt x="31646" y="25753"/>
                </a:cubicBezTo>
                <a:cubicBezTo>
                  <a:pt x="31491" y="25753"/>
                  <a:pt x="31335" y="25757"/>
                  <a:pt x="31180" y="25757"/>
                </a:cubicBezTo>
                <a:cubicBezTo>
                  <a:pt x="31058" y="25757"/>
                  <a:pt x="30937" y="25755"/>
                  <a:pt x="30817" y="25745"/>
                </a:cubicBezTo>
                <a:cubicBezTo>
                  <a:pt x="30911" y="25241"/>
                  <a:pt x="31344" y="24793"/>
                  <a:pt x="30793" y="24368"/>
                </a:cubicBezTo>
                <a:cubicBezTo>
                  <a:pt x="31210" y="24038"/>
                  <a:pt x="31690" y="23778"/>
                  <a:pt x="31996" y="23322"/>
                </a:cubicBezTo>
                <a:cubicBezTo>
                  <a:pt x="32036" y="23267"/>
                  <a:pt x="32059" y="23196"/>
                  <a:pt x="32067" y="23133"/>
                </a:cubicBezTo>
                <a:cubicBezTo>
                  <a:pt x="32067" y="22740"/>
                  <a:pt x="32413" y="22606"/>
                  <a:pt x="32610" y="22347"/>
                </a:cubicBezTo>
                <a:cubicBezTo>
                  <a:pt x="33153" y="21647"/>
                  <a:pt x="33695" y="20978"/>
                  <a:pt x="34395" y="20436"/>
                </a:cubicBezTo>
                <a:cubicBezTo>
                  <a:pt x="34518" y="20336"/>
                  <a:pt x="34438" y="19987"/>
                  <a:pt x="34685" y="19987"/>
                </a:cubicBezTo>
                <a:cubicBezTo>
                  <a:pt x="34691" y="19987"/>
                  <a:pt x="34696" y="19987"/>
                  <a:pt x="34702" y="19987"/>
                </a:cubicBezTo>
                <a:cubicBezTo>
                  <a:pt x="34714" y="19988"/>
                  <a:pt x="34725" y="19988"/>
                  <a:pt x="34736" y="19988"/>
                </a:cubicBezTo>
                <a:cubicBezTo>
                  <a:pt x="35396" y="19988"/>
                  <a:pt x="35444" y="19098"/>
                  <a:pt x="36071" y="19067"/>
                </a:cubicBezTo>
                <a:cubicBezTo>
                  <a:pt x="36118" y="19067"/>
                  <a:pt x="36196" y="18894"/>
                  <a:pt x="36189" y="18800"/>
                </a:cubicBezTo>
                <a:cubicBezTo>
                  <a:pt x="36165" y="18045"/>
                  <a:pt x="36566" y="17746"/>
                  <a:pt x="37266" y="17573"/>
                </a:cubicBezTo>
                <a:cubicBezTo>
                  <a:pt x="37990" y="17392"/>
                  <a:pt x="38477" y="16385"/>
                  <a:pt x="38178" y="15732"/>
                </a:cubicBezTo>
                <a:cubicBezTo>
                  <a:pt x="38005" y="15347"/>
                  <a:pt x="38147" y="15127"/>
                  <a:pt x="38367" y="14930"/>
                </a:cubicBezTo>
                <a:cubicBezTo>
                  <a:pt x="39398" y="14002"/>
                  <a:pt x="39539" y="12657"/>
                  <a:pt x="40027" y="11477"/>
                </a:cubicBezTo>
                <a:cubicBezTo>
                  <a:pt x="40145" y="11186"/>
                  <a:pt x="40121" y="10950"/>
                  <a:pt x="39830" y="10769"/>
                </a:cubicBezTo>
                <a:cubicBezTo>
                  <a:pt x="39492" y="10557"/>
                  <a:pt x="39122" y="10400"/>
                  <a:pt x="38855" y="10062"/>
                </a:cubicBezTo>
                <a:cubicBezTo>
                  <a:pt x="38788" y="9978"/>
                  <a:pt x="38712" y="9938"/>
                  <a:pt x="38630" y="9938"/>
                </a:cubicBezTo>
                <a:cubicBezTo>
                  <a:pt x="38483" y="9938"/>
                  <a:pt x="38317" y="10070"/>
                  <a:pt x="38155" y="10313"/>
                </a:cubicBezTo>
                <a:cubicBezTo>
                  <a:pt x="38099" y="10406"/>
                  <a:pt x="38043" y="10416"/>
                  <a:pt x="37979" y="10416"/>
                </a:cubicBezTo>
                <a:cubicBezTo>
                  <a:pt x="37963" y="10416"/>
                  <a:pt x="37945" y="10415"/>
                  <a:pt x="37927" y="10415"/>
                </a:cubicBezTo>
                <a:cubicBezTo>
                  <a:pt x="37917" y="10415"/>
                  <a:pt x="37906" y="10415"/>
                  <a:pt x="37896" y="10415"/>
                </a:cubicBezTo>
                <a:cubicBezTo>
                  <a:pt x="37261" y="10415"/>
                  <a:pt x="36796" y="11036"/>
                  <a:pt x="36159" y="11036"/>
                </a:cubicBezTo>
                <a:cubicBezTo>
                  <a:pt x="36056" y="11036"/>
                  <a:pt x="35948" y="11020"/>
                  <a:pt x="35835" y="10982"/>
                </a:cubicBezTo>
                <a:cubicBezTo>
                  <a:pt x="35828" y="10979"/>
                  <a:pt x="35820" y="10978"/>
                  <a:pt x="35812" y="10978"/>
                </a:cubicBezTo>
                <a:cubicBezTo>
                  <a:pt x="35741" y="10978"/>
                  <a:pt x="35617" y="11061"/>
                  <a:pt x="35575" y="11131"/>
                </a:cubicBezTo>
                <a:cubicBezTo>
                  <a:pt x="35410" y="11422"/>
                  <a:pt x="34977" y="11406"/>
                  <a:pt x="34867" y="11548"/>
                </a:cubicBezTo>
                <a:cubicBezTo>
                  <a:pt x="34529" y="11996"/>
                  <a:pt x="34041" y="11682"/>
                  <a:pt x="33672" y="11926"/>
                </a:cubicBezTo>
                <a:cubicBezTo>
                  <a:pt x="32626" y="12626"/>
                  <a:pt x="31485" y="13208"/>
                  <a:pt x="30494" y="13986"/>
                </a:cubicBezTo>
                <a:cubicBezTo>
                  <a:pt x="29865" y="14474"/>
                  <a:pt x="29063" y="14694"/>
                  <a:pt x="28551" y="15386"/>
                </a:cubicBezTo>
                <a:cubicBezTo>
                  <a:pt x="28339" y="15669"/>
                  <a:pt x="27962" y="15929"/>
                  <a:pt x="27608" y="16149"/>
                </a:cubicBezTo>
                <a:cubicBezTo>
                  <a:pt x="27532" y="16196"/>
                  <a:pt x="27458" y="16218"/>
                  <a:pt x="27387" y="16218"/>
                </a:cubicBezTo>
                <a:cubicBezTo>
                  <a:pt x="27268" y="16218"/>
                  <a:pt x="27159" y="16156"/>
                  <a:pt x="27065" y="16047"/>
                </a:cubicBezTo>
                <a:cubicBezTo>
                  <a:pt x="26916" y="15874"/>
                  <a:pt x="27026" y="15740"/>
                  <a:pt x="27159" y="15614"/>
                </a:cubicBezTo>
                <a:cubicBezTo>
                  <a:pt x="27671" y="15119"/>
                  <a:pt x="27616" y="14466"/>
                  <a:pt x="27702" y="13845"/>
                </a:cubicBezTo>
                <a:cubicBezTo>
                  <a:pt x="27773" y="13326"/>
                  <a:pt x="27718" y="12563"/>
                  <a:pt x="28025" y="12350"/>
                </a:cubicBezTo>
                <a:cubicBezTo>
                  <a:pt x="28528" y="11996"/>
                  <a:pt x="28504" y="11587"/>
                  <a:pt x="28583" y="11139"/>
                </a:cubicBezTo>
                <a:cubicBezTo>
                  <a:pt x="28646" y="10754"/>
                  <a:pt x="28882" y="10463"/>
                  <a:pt x="29071" y="10140"/>
                </a:cubicBezTo>
                <a:cubicBezTo>
                  <a:pt x="29212" y="9904"/>
                  <a:pt x="29480" y="9778"/>
                  <a:pt x="29542" y="9487"/>
                </a:cubicBezTo>
                <a:cubicBezTo>
                  <a:pt x="29739" y="8591"/>
                  <a:pt x="30305" y="7930"/>
                  <a:pt x="30919" y="7269"/>
                </a:cubicBezTo>
                <a:cubicBezTo>
                  <a:pt x="31973" y="6137"/>
                  <a:pt x="31957" y="6105"/>
                  <a:pt x="31108" y="4863"/>
                </a:cubicBezTo>
                <a:cubicBezTo>
                  <a:pt x="30769" y="4367"/>
                  <a:pt x="30612" y="3895"/>
                  <a:pt x="30714" y="3250"/>
                </a:cubicBezTo>
                <a:cubicBezTo>
                  <a:pt x="30801" y="2653"/>
                  <a:pt x="30856" y="2055"/>
                  <a:pt x="31053" y="1481"/>
                </a:cubicBezTo>
                <a:cubicBezTo>
                  <a:pt x="31233" y="969"/>
                  <a:pt x="31092" y="537"/>
                  <a:pt x="30722" y="183"/>
                </a:cubicBezTo>
                <a:cubicBezTo>
                  <a:pt x="30582" y="51"/>
                  <a:pt x="30446" y="0"/>
                  <a:pt x="30317" y="0"/>
                </a:cubicBezTo>
                <a:close/>
              </a:path>
            </a:pathLst>
          </a:custGeom>
          <a:solidFill>
            <a:schemeClr val="lt2"/>
          </a:solidFill>
          <a:ln w="0">
            <a:noFill/>
          </a:ln>
        </p:spPr>
        <p:style>
          <a:lnRef idx="0"/>
          <a:fillRef idx="0"/>
          <a:effectRef idx="0"/>
          <a:fontRef idx="minor"/>
        </p:style>
        <p:txBody>
          <a:bodyPr lIns="90000" rIns="90000" tIns="91440" bIns="91440" anchor="ctr">
            <a:noAutofit/>
          </a:bodyPr>
          <a:p>
            <a:pPr>
              <a:lnSpc>
                <a:spcPct val="100000"/>
              </a:lnSpc>
              <a:tabLst>
                <a:tab algn="l" pos="0"/>
              </a:tabLst>
            </a:pPr>
            <a:endParaRPr b="0" lang="pt-BR" sz="1400" spc="-1" strike="noStrike">
              <a:solidFill>
                <a:srgbClr val="000000"/>
              </a:solidFill>
              <a:latin typeface="Arial"/>
              <a:ea typeface="DejaVu Sans"/>
            </a:endParaRPr>
          </a:p>
        </p:txBody>
      </p:sp>
      <p:sp>
        <p:nvSpPr>
          <p:cNvPr id="419" name="PlaceHolder 1"/>
          <p:cNvSpPr>
            <a:spLocks noGrp="1"/>
          </p:cNvSpPr>
          <p:nvPr>
            <p:ph type="title"/>
          </p:nvPr>
        </p:nvSpPr>
        <p:spPr>
          <a:xfrm>
            <a:off x="457200" y="205200"/>
            <a:ext cx="8229240" cy="858600"/>
          </a:xfrm>
          <a:prstGeom prst="rect">
            <a:avLst/>
          </a:prstGeom>
          <a:noFill/>
          <a:ln w="0">
            <a:noFill/>
          </a:ln>
        </p:spPr>
        <p:txBody>
          <a:bodyPr lIns="0" rIns="0" tIns="0" bIns="0" anchor="ctr">
            <a:noAutofit/>
          </a:bodyPr>
          <a:p>
            <a:pPr indent="0" algn="ctr">
              <a:buNone/>
            </a:pPr>
            <a:r>
              <a:rPr b="0" lang="pt-BR" sz="4400" spc="-1" strike="noStrike">
                <a:solidFill>
                  <a:srgbClr val="000000"/>
                </a:solidFill>
                <a:latin typeface="Arial"/>
              </a:rPr>
              <a:t>Clique para editar o formato do texto do título</a:t>
            </a:r>
            <a:endParaRPr b="0" lang="pt-BR" sz="4400" spc="-1" strike="noStrike">
              <a:solidFill>
                <a:srgbClr val="000000"/>
              </a:solidFill>
              <a:latin typeface="Arial"/>
            </a:endParaRPr>
          </a:p>
        </p:txBody>
      </p:sp>
      <p:sp>
        <p:nvSpPr>
          <p:cNvPr id="420" name="PlaceHolder 2"/>
          <p:cNvSpPr>
            <a:spLocks noGrp="1"/>
          </p:cNvSpPr>
          <p:nvPr>
            <p:ph type="body"/>
          </p:nvPr>
        </p:nvSpPr>
        <p:spPr>
          <a:xfrm>
            <a:off x="457200" y="1203480"/>
            <a:ext cx="8229240" cy="2982960"/>
          </a:xfrm>
          <a:prstGeom prst="rect">
            <a:avLst/>
          </a:prstGeom>
          <a:noFill/>
          <a:ln w="0">
            <a:noFill/>
          </a:ln>
        </p:spPr>
        <p:txBody>
          <a:bodyPr lIns="0" rIns="0" tIns="0" bIns="0" anchor="t">
            <a:normAutofit fontScale="96000"/>
          </a:bodyPr>
          <a:p>
            <a:pPr marL="414720" indent="-311040">
              <a:spcBef>
                <a:spcPts val="1417"/>
              </a:spcBef>
              <a:buClr>
                <a:srgbClr val="000000"/>
              </a:buClr>
              <a:buSzPct val="45000"/>
              <a:buFont typeface="Wingdings" charset="2"/>
              <a:buChar char=""/>
            </a:pPr>
            <a:r>
              <a:rPr b="0" lang="pt-BR" sz="3200" spc="-1" strike="noStrike">
                <a:solidFill>
                  <a:srgbClr val="000000"/>
                </a:solidFill>
                <a:latin typeface="Arial"/>
              </a:rPr>
              <a:t>Clique para editar o formato do texto da estrutura de tópicos</a:t>
            </a:r>
            <a:endParaRPr b="0" lang="pt-BR" sz="3200" spc="-1" strike="noStrike">
              <a:solidFill>
                <a:srgbClr val="000000"/>
              </a:solidFill>
              <a:latin typeface="Arial"/>
            </a:endParaRPr>
          </a:p>
          <a:p>
            <a:pPr lvl="1" marL="829440" indent="-311040">
              <a:spcBef>
                <a:spcPts val="1134"/>
              </a:spcBef>
              <a:buClr>
                <a:srgbClr val="000000"/>
              </a:buClr>
              <a:buSzPct val="75000"/>
              <a:buFont typeface="Symbol" charset="2"/>
              <a:buChar char=""/>
            </a:pPr>
            <a:r>
              <a:rPr b="0" lang="pt-BR" sz="2800" spc="-1" strike="noStrike">
                <a:solidFill>
                  <a:srgbClr val="000000"/>
                </a:solidFill>
                <a:latin typeface="Arial"/>
              </a:rPr>
              <a:t>2.º nível da estrutura de tópicos</a:t>
            </a:r>
            <a:endParaRPr b="0" lang="pt-BR" sz="2800" spc="-1" strike="noStrike">
              <a:solidFill>
                <a:srgbClr val="000000"/>
              </a:solidFill>
              <a:latin typeface="Arial"/>
            </a:endParaRPr>
          </a:p>
          <a:p>
            <a:pPr lvl="2" marL="1244160" indent="-276480">
              <a:spcBef>
                <a:spcPts val="850"/>
              </a:spcBef>
              <a:buClr>
                <a:srgbClr val="000000"/>
              </a:buClr>
              <a:buSzPct val="45000"/>
              <a:buFont typeface="Wingdings" charset="2"/>
              <a:buChar char=""/>
            </a:pPr>
            <a:r>
              <a:rPr b="0" lang="pt-BR" sz="2400" spc="-1" strike="noStrike">
                <a:solidFill>
                  <a:srgbClr val="000000"/>
                </a:solidFill>
                <a:latin typeface="Arial"/>
              </a:rPr>
              <a:t>3.º nível da estrutura de tópicos</a:t>
            </a:r>
            <a:endParaRPr b="0" lang="pt-BR" sz="2400" spc="-1" strike="noStrike">
              <a:solidFill>
                <a:srgbClr val="000000"/>
              </a:solidFill>
              <a:latin typeface="Arial"/>
            </a:endParaRPr>
          </a:p>
          <a:p>
            <a:pPr lvl="3" marL="1658880" indent="-207360">
              <a:spcBef>
                <a:spcPts val="567"/>
              </a:spcBef>
              <a:buClr>
                <a:srgbClr val="000000"/>
              </a:buClr>
              <a:buSzPct val="75000"/>
              <a:buFont typeface="Symbol" charset="2"/>
              <a:buChar char=""/>
            </a:pPr>
            <a:r>
              <a:rPr b="0" lang="pt-BR" sz="2000" spc="-1" strike="noStrike">
                <a:solidFill>
                  <a:srgbClr val="000000"/>
                </a:solidFill>
                <a:latin typeface="Arial"/>
              </a:rPr>
              <a:t>4.º nível da estrutura de tópicos</a:t>
            </a:r>
            <a:endParaRPr b="0" lang="pt-BR" sz="2000" spc="-1" strike="noStrike">
              <a:solidFill>
                <a:srgbClr val="000000"/>
              </a:solidFill>
              <a:latin typeface="Arial"/>
            </a:endParaRPr>
          </a:p>
          <a:p>
            <a:pPr lvl="4" marL="2073600" indent="-207360">
              <a:spcBef>
                <a:spcPts val="283"/>
              </a:spcBef>
              <a:buClr>
                <a:srgbClr val="000000"/>
              </a:buClr>
              <a:buSzPct val="45000"/>
              <a:buFont typeface="Wingdings" charset="2"/>
              <a:buChar char=""/>
            </a:pPr>
            <a:r>
              <a:rPr b="0" lang="pt-BR" sz="2000" spc="-1" strike="noStrike">
                <a:solidFill>
                  <a:srgbClr val="000000"/>
                </a:solidFill>
                <a:latin typeface="Arial"/>
              </a:rPr>
              <a:t>5.º nível da estrutura de tópicos</a:t>
            </a:r>
            <a:endParaRPr b="0" lang="pt-BR" sz="2000" spc="-1" strike="noStrike">
              <a:solidFill>
                <a:srgbClr val="000000"/>
              </a:solidFill>
              <a:latin typeface="Arial"/>
            </a:endParaRPr>
          </a:p>
          <a:p>
            <a:pPr lvl="5" marL="2488320" indent="-207360">
              <a:spcBef>
                <a:spcPts val="283"/>
              </a:spcBef>
              <a:buClr>
                <a:srgbClr val="000000"/>
              </a:buClr>
              <a:buSzPct val="45000"/>
              <a:buFont typeface="Wingdings" charset="2"/>
              <a:buChar char=""/>
            </a:pPr>
            <a:r>
              <a:rPr b="0" lang="pt-BR" sz="2000" spc="-1" strike="noStrike">
                <a:solidFill>
                  <a:srgbClr val="000000"/>
                </a:solidFill>
                <a:latin typeface="Arial"/>
              </a:rPr>
              <a:t>6.º nível da estrutura de tópicos</a:t>
            </a:r>
            <a:endParaRPr b="0" lang="pt-BR" sz="2000" spc="-1" strike="noStrike">
              <a:solidFill>
                <a:srgbClr val="000000"/>
              </a:solidFill>
              <a:latin typeface="Arial"/>
            </a:endParaRPr>
          </a:p>
          <a:p>
            <a:pPr lvl="6" marL="2903040" indent="-207360">
              <a:spcBef>
                <a:spcPts val="283"/>
              </a:spcBef>
              <a:buClr>
                <a:srgbClr val="000000"/>
              </a:buClr>
              <a:buSzPct val="45000"/>
              <a:buFont typeface="Wingdings" charset="2"/>
              <a:buChar char=""/>
            </a:pPr>
            <a:r>
              <a:rPr b="0" lang="pt-BR" sz="2000" spc="-1" strike="noStrike">
                <a:solidFill>
                  <a:srgbClr val="000000"/>
                </a:solidFill>
                <a:latin typeface="Arial"/>
              </a:rPr>
              <a:t>7.º nível da estrutura de tópicos</a:t>
            </a:r>
            <a:endParaRPr b="0" lang="pt-BR" sz="2000" spc="-1" strike="noStrike">
              <a:solidFill>
                <a:srgbClr val="000000"/>
              </a:solidFill>
              <a:latin typeface="Arial"/>
            </a:endParaRPr>
          </a:p>
        </p:txBody>
      </p:sp>
    </p:spTree>
  </p:cSld>
  <p:clrMap bg1="lt1" bg2="lt2" tx1="dk1" tx2="dk2" accent1="accent1" accent2="accent2" accent3="accent3" accent4="accent4" accent5="accent5" accent6="accent6" hlink="hlink" folHlink="folHlink"/>
  <p:sldLayoutIdLst>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 id="2147483725" r:id="rId13"/>
  </p:sldLayoutIdLst>
</p:sldMaster>
</file>

<file path=ppt/slideMasters/slideMaster7.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lt1"/>
        </a:solidFill>
      </p:bgPr>
    </p:bg>
    <p:spTree>
      <p:nvGrpSpPr>
        <p:cNvPr id="1" name=""/>
        <p:cNvGrpSpPr/>
        <p:nvPr/>
      </p:nvGrpSpPr>
      <p:grpSpPr>
        <a:xfrm>
          <a:off x="0" y="0"/>
          <a:ext cx="0" cy="0"/>
          <a:chOff x="0" y="0"/>
          <a:chExt cx="0" cy="0"/>
        </a:xfrm>
      </p:grpSpPr>
      <p:sp>
        <p:nvSpPr>
          <p:cNvPr id="457" name="Google Shape;250;p8"/>
          <p:cNvSpPr/>
          <p:nvPr/>
        </p:nvSpPr>
        <p:spPr>
          <a:xfrm flipH="1">
            <a:off x="379080" y="4745520"/>
            <a:ext cx="1997640" cy="696960"/>
          </a:xfrm>
          <a:custGeom>
            <a:avLst/>
            <a:gdLst>
              <a:gd name="textAreaLeft" fmla="*/ 720 w 1997640"/>
              <a:gd name="textAreaRight" fmla="*/ 1999800 w 1997640"/>
              <a:gd name="textAreaTop" fmla="*/ 0 h 696960"/>
              <a:gd name="textAreaBottom" fmla="*/ 698400 h 696960"/>
            </a:gdLst>
            <a:ahLst/>
            <a:rect l="textAreaLeft" t="textAreaTop" r="textAreaRight" b="textAreaBottom"/>
            <a:pathLst>
              <a:path w="28056" h="9799">
                <a:moveTo>
                  <a:pt x="21825" y="1"/>
                </a:moveTo>
                <a:cubicBezTo>
                  <a:pt x="20796" y="1"/>
                  <a:pt x="19871" y="893"/>
                  <a:pt x="19365" y="1744"/>
                </a:cubicBezTo>
                <a:cubicBezTo>
                  <a:pt x="18704" y="2845"/>
                  <a:pt x="18264" y="4057"/>
                  <a:pt x="18051" y="5323"/>
                </a:cubicBezTo>
                <a:cubicBezTo>
                  <a:pt x="17249" y="3640"/>
                  <a:pt x="16211" y="2083"/>
                  <a:pt x="14968" y="698"/>
                </a:cubicBezTo>
                <a:cubicBezTo>
                  <a:pt x="14756" y="470"/>
                  <a:pt x="14520" y="234"/>
                  <a:pt x="14189" y="163"/>
                </a:cubicBezTo>
                <a:cubicBezTo>
                  <a:pt x="14132" y="153"/>
                  <a:pt x="14076" y="148"/>
                  <a:pt x="14020" y="148"/>
                </a:cubicBezTo>
                <a:cubicBezTo>
                  <a:pt x="13574" y="148"/>
                  <a:pt x="13168" y="461"/>
                  <a:pt x="12860" y="761"/>
                </a:cubicBezTo>
                <a:cubicBezTo>
                  <a:pt x="11090" y="2507"/>
                  <a:pt x="9856" y="4639"/>
                  <a:pt x="9266" y="6888"/>
                </a:cubicBezTo>
                <a:cubicBezTo>
                  <a:pt x="8778" y="5575"/>
                  <a:pt x="8117" y="4340"/>
                  <a:pt x="7299" y="3207"/>
                </a:cubicBezTo>
                <a:cubicBezTo>
                  <a:pt x="6796" y="2499"/>
                  <a:pt x="6167" y="1784"/>
                  <a:pt x="5247" y="1516"/>
                </a:cubicBezTo>
                <a:cubicBezTo>
                  <a:pt x="4990" y="1440"/>
                  <a:pt x="4722" y="1405"/>
                  <a:pt x="4454" y="1405"/>
                </a:cubicBezTo>
                <a:cubicBezTo>
                  <a:pt x="3721" y="1405"/>
                  <a:pt x="2979" y="1668"/>
                  <a:pt x="2415" y="2083"/>
                </a:cubicBezTo>
                <a:cubicBezTo>
                  <a:pt x="1644" y="2649"/>
                  <a:pt x="1157" y="3443"/>
                  <a:pt x="819" y="4261"/>
                </a:cubicBezTo>
                <a:cubicBezTo>
                  <a:pt x="95" y="6031"/>
                  <a:pt x="1" y="7918"/>
                  <a:pt x="221" y="9798"/>
                </a:cubicBezTo>
                <a:cubicBezTo>
                  <a:pt x="5714" y="9598"/>
                  <a:pt x="11209" y="9497"/>
                  <a:pt x="16706" y="9497"/>
                </a:cubicBezTo>
                <a:cubicBezTo>
                  <a:pt x="20489" y="9497"/>
                  <a:pt x="24272" y="9545"/>
                  <a:pt x="28056" y="9641"/>
                </a:cubicBezTo>
                <a:cubicBezTo>
                  <a:pt x="27010" y="6668"/>
                  <a:pt x="25555" y="3852"/>
                  <a:pt x="23730" y="1280"/>
                </a:cubicBezTo>
                <a:cubicBezTo>
                  <a:pt x="23384" y="785"/>
                  <a:pt x="22975" y="266"/>
                  <a:pt x="22338" y="77"/>
                </a:cubicBezTo>
                <a:cubicBezTo>
                  <a:pt x="22165" y="25"/>
                  <a:pt x="21993" y="1"/>
                  <a:pt x="21825" y="1"/>
                </a:cubicBezTo>
                <a:close/>
              </a:path>
            </a:pathLst>
          </a:custGeom>
          <a:solidFill>
            <a:schemeClr val="dk2"/>
          </a:solidFill>
          <a:ln w="0">
            <a:noFill/>
          </a:ln>
        </p:spPr>
        <p:style>
          <a:lnRef idx="0"/>
          <a:fillRef idx="0"/>
          <a:effectRef idx="0"/>
          <a:fontRef idx="minor"/>
        </p:style>
        <p:txBody>
          <a:bodyPr lIns="90000" rIns="90000" tIns="91440" bIns="91440" anchor="ctr">
            <a:noAutofit/>
          </a:bodyPr>
          <a:p>
            <a:pPr>
              <a:lnSpc>
                <a:spcPct val="100000"/>
              </a:lnSpc>
              <a:tabLst>
                <a:tab algn="l" pos="0"/>
              </a:tabLst>
            </a:pPr>
            <a:endParaRPr b="0" lang="pt-BR" sz="1400" spc="-1" strike="noStrike">
              <a:solidFill>
                <a:srgbClr val="000000"/>
              </a:solidFill>
              <a:latin typeface="Arial"/>
              <a:ea typeface="DejaVu Sans"/>
            </a:endParaRPr>
          </a:p>
        </p:txBody>
      </p:sp>
      <p:sp>
        <p:nvSpPr>
          <p:cNvPr id="458" name="Google Shape;251;p8"/>
          <p:cNvSpPr/>
          <p:nvPr/>
        </p:nvSpPr>
        <p:spPr>
          <a:xfrm flipH="1">
            <a:off x="-1176840" y="-1352520"/>
            <a:ext cx="2995200" cy="2146320"/>
          </a:xfrm>
          <a:custGeom>
            <a:avLst/>
            <a:gdLst>
              <a:gd name="textAreaLeft" fmla="*/ -720 w 2995200"/>
              <a:gd name="textAreaRight" fmla="*/ 2995920 w 2995200"/>
              <a:gd name="textAreaTop" fmla="*/ 0 h 2146320"/>
              <a:gd name="textAreaBottom" fmla="*/ 2147760 h 2146320"/>
            </a:gdLst>
            <a:ahLst/>
            <a:rect l="textAreaLeft" t="textAreaTop" r="textAreaRight" b="textAreaBottom"/>
            <a:pathLst>
              <a:path w="41183" h="29520">
                <a:moveTo>
                  <a:pt x="9628" y="0"/>
                </a:moveTo>
                <a:cubicBezTo>
                  <a:pt x="7268" y="622"/>
                  <a:pt x="5467" y="2266"/>
                  <a:pt x="4043" y="3996"/>
                </a:cubicBezTo>
                <a:cubicBezTo>
                  <a:pt x="1684" y="6851"/>
                  <a:pt x="1" y="10264"/>
                  <a:pt x="158" y="13757"/>
                </a:cubicBezTo>
                <a:cubicBezTo>
                  <a:pt x="323" y="17257"/>
                  <a:pt x="2628" y="20804"/>
                  <a:pt x="6411" y="22141"/>
                </a:cubicBezTo>
                <a:cubicBezTo>
                  <a:pt x="8180" y="22770"/>
                  <a:pt x="10131" y="22896"/>
                  <a:pt x="11979" y="23336"/>
                </a:cubicBezTo>
                <a:cubicBezTo>
                  <a:pt x="16502" y="24422"/>
                  <a:pt x="20112" y="27363"/>
                  <a:pt x="24532" y="28724"/>
                </a:cubicBezTo>
                <a:cubicBezTo>
                  <a:pt x="26272" y="29260"/>
                  <a:pt x="28116" y="29519"/>
                  <a:pt x="29963" y="29519"/>
                </a:cubicBezTo>
                <a:cubicBezTo>
                  <a:pt x="34054" y="29519"/>
                  <a:pt x="38159" y="28247"/>
                  <a:pt x="41183" y="25885"/>
                </a:cubicBezTo>
                <a:lnTo>
                  <a:pt x="40475" y="1754"/>
                </a:lnTo>
                <a:lnTo>
                  <a:pt x="9628" y="0"/>
                </a:lnTo>
                <a:close/>
              </a:path>
            </a:pathLst>
          </a:custGeom>
          <a:solidFill>
            <a:schemeClr val="accent1"/>
          </a:solidFill>
          <a:ln w="0">
            <a:noFill/>
          </a:ln>
        </p:spPr>
        <p:style>
          <a:lnRef idx="0"/>
          <a:fillRef idx="0"/>
          <a:effectRef idx="0"/>
          <a:fontRef idx="minor"/>
        </p:style>
        <p:txBody>
          <a:bodyPr lIns="90000" rIns="90000" tIns="91440" bIns="91440" anchor="ctr">
            <a:noAutofit/>
          </a:bodyPr>
          <a:p>
            <a:pPr>
              <a:lnSpc>
                <a:spcPct val="100000"/>
              </a:lnSpc>
              <a:tabLst>
                <a:tab algn="l" pos="0"/>
              </a:tabLst>
            </a:pPr>
            <a:endParaRPr b="0" lang="pt-BR" sz="1400" spc="-1" strike="noStrike">
              <a:solidFill>
                <a:srgbClr val="000000"/>
              </a:solidFill>
              <a:latin typeface="Arial"/>
              <a:ea typeface="DejaVu Sans"/>
            </a:endParaRPr>
          </a:p>
        </p:txBody>
      </p:sp>
      <p:grpSp>
        <p:nvGrpSpPr>
          <p:cNvPr id="459" name="Google Shape;252;p8"/>
          <p:cNvGrpSpPr/>
          <p:nvPr/>
        </p:nvGrpSpPr>
        <p:grpSpPr>
          <a:xfrm>
            <a:off x="7906320" y="4604040"/>
            <a:ext cx="1185840" cy="1572480"/>
            <a:chOff x="7906320" y="4604040"/>
            <a:chExt cx="1185840" cy="1572480"/>
          </a:xfrm>
        </p:grpSpPr>
        <p:sp>
          <p:nvSpPr>
            <p:cNvPr id="460" name="Google Shape;253;p8"/>
            <p:cNvSpPr/>
            <p:nvPr/>
          </p:nvSpPr>
          <p:spPr>
            <a:xfrm flipH="1">
              <a:off x="8141760" y="5055840"/>
              <a:ext cx="801720" cy="951480"/>
            </a:xfrm>
            <a:custGeom>
              <a:avLst/>
              <a:gdLst>
                <a:gd name="textAreaLeft" fmla="*/ 720 w 801720"/>
                <a:gd name="textAreaRight" fmla="*/ 803880 w 801720"/>
                <a:gd name="textAreaTop" fmla="*/ 0 h 951480"/>
                <a:gd name="textAreaBottom" fmla="*/ 952920 h 951480"/>
              </a:gdLst>
              <a:ahLst/>
              <a:rect l="textAreaLeft" t="textAreaTop" r="textAreaRight" b="textAreaBottom"/>
              <a:pathLst>
                <a:path w="13073" h="15511">
                  <a:moveTo>
                    <a:pt x="4633" y="1938"/>
                  </a:moveTo>
                  <a:lnTo>
                    <a:pt x="4633" y="1938"/>
                  </a:lnTo>
                  <a:cubicBezTo>
                    <a:pt x="4806" y="1985"/>
                    <a:pt x="4869" y="2135"/>
                    <a:pt x="4924" y="2253"/>
                  </a:cubicBezTo>
                  <a:cubicBezTo>
                    <a:pt x="4956" y="2331"/>
                    <a:pt x="4964" y="2410"/>
                    <a:pt x="5050" y="2449"/>
                  </a:cubicBezTo>
                  <a:cubicBezTo>
                    <a:pt x="5105" y="2465"/>
                    <a:pt x="5129" y="2536"/>
                    <a:pt x="5097" y="2583"/>
                  </a:cubicBezTo>
                  <a:cubicBezTo>
                    <a:pt x="5082" y="2610"/>
                    <a:pt x="5065" y="2619"/>
                    <a:pt x="5047" y="2619"/>
                  </a:cubicBezTo>
                  <a:cubicBezTo>
                    <a:pt x="5017" y="2619"/>
                    <a:pt x="4985" y="2596"/>
                    <a:pt x="4956" y="2591"/>
                  </a:cubicBezTo>
                  <a:cubicBezTo>
                    <a:pt x="4901" y="2591"/>
                    <a:pt x="4853" y="2551"/>
                    <a:pt x="4838" y="2496"/>
                  </a:cubicBezTo>
                  <a:cubicBezTo>
                    <a:pt x="4822" y="2457"/>
                    <a:pt x="4814" y="2394"/>
                    <a:pt x="4767" y="2386"/>
                  </a:cubicBezTo>
                  <a:cubicBezTo>
                    <a:pt x="4665" y="2371"/>
                    <a:pt x="4688" y="2308"/>
                    <a:pt x="4688" y="2237"/>
                  </a:cubicBezTo>
                  <a:cubicBezTo>
                    <a:pt x="4680" y="2135"/>
                    <a:pt x="4665" y="2032"/>
                    <a:pt x="4633" y="1938"/>
                  </a:cubicBezTo>
                  <a:close/>
                  <a:moveTo>
                    <a:pt x="5310" y="4353"/>
                  </a:moveTo>
                  <a:cubicBezTo>
                    <a:pt x="5498" y="4596"/>
                    <a:pt x="5530" y="4612"/>
                    <a:pt x="5726" y="4628"/>
                  </a:cubicBezTo>
                  <a:cubicBezTo>
                    <a:pt x="5608" y="4730"/>
                    <a:pt x="5711" y="4864"/>
                    <a:pt x="5640" y="4966"/>
                  </a:cubicBezTo>
                  <a:cubicBezTo>
                    <a:pt x="5616" y="5013"/>
                    <a:pt x="5664" y="5037"/>
                    <a:pt x="5679" y="5068"/>
                  </a:cubicBezTo>
                  <a:cubicBezTo>
                    <a:pt x="5789" y="5210"/>
                    <a:pt x="5915" y="5328"/>
                    <a:pt x="6112" y="5328"/>
                  </a:cubicBezTo>
                  <a:cubicBezTo>
                    <a:pt x="6206" y="5328"/>
                    <a:pt x="6222" y="5375"/>
                    <a:pt x="6190" y="5462"/>
                  </a:cubicBezTo>
                  <a:cubicBezTo>
                    <a:pt x="6167" y="5587"/>
                    <a:pt x="6065" y="5697"/>
                    <a:pt x="5939" y="5729"/>
                  </a:cubicBezTo>
                  <a:cubicBezTo>
                    <a:pt x="5860" y="5745"/>
                    <a:pt x="5781" y="5784"/>
                    <a:pt x="5726" y="5847"/>
                  </a:cubicBezTo>
                  <a:cubicBezTo>
                    <a:pt x="5695" y="5815"/>
                    <a:pt x="5664" y="5784"/>
                    <a:pt x="5632" y="5760"/>
                  </a:cubicBezTo>
                  <a:cubicBezTo>
                    <a:pt x="5546" y="5705"/>
                    <a:pt x="5483" y="5627"/>
                    <a:pt x="5459" y="5532"/>
                  </a:cubicBezTo>
                  <a:cubicBezTo>
                    <a:pt x="5443" y="5493"/>
                    <a:pt x="5435" y="5446"/>
                    <a:pt x="5404" y="5430"/>
                  </a:cubicBezTo>
                  <a:cubicBezTo>
                    <a:pt x="5262" y="5375"/>
                    <a:pt x="5349" y="5304"/>
                    <a:pt x="5404" y="5249"/>
                  </a:cubicBezTo>
                  <a:cubicBezTo>
                    <a:pt x="5113" y="5108"/>
                    <a:pt x="5113" y="5108"/>
                    <a:pt x="4680" y="5100"/>
                  </a:cubicBezTo>
                  <a:cubicBezTo>
                    <a:pt x="4743" y="4966"/>
                    <a:pt x="4838" y="4840"/>
                    <a:pt x="4814" y="4683"/>
                  </a:cubicBezTo>
                  <a:cubicBezTo>
                    <a:pt x="4814" y="4636"/>
                    <a:pt x="4869" y="4612"/>
                    <a:pt x="4901" y="4588"/>
                  </a:cubicBezTo>
                  <a:cubicBezTo>
                    <a:pt x="5026" y="4486"/>
                    <a:pt x="5168" y="4408"/>
                    <a:pt x="5310" y="4353"/>
                  </a:cubicBezTo>
                  <a:close/>
                  <a:moveTo>
                    <a:pt x="5726" y="5855"/>
                  </a:moveTo>
                  <a:cubicBezTo>
                    <a:pt x="5769" y="5883"/>
                    <a:pt x="5812" y="5892"/>
                    <a:pt x="5855" y="5892"/>
                  </a:cubicBezTo>
                  <a:cubicBezTo>
                    <a:pt x="5906" y="5892"/>
                    <a:pt x="5958" y="5879"/>
                    <a:pt x="6010" y="5871"/>
                  </a:cubicBezTo>
                  <a:cubicBezTo>
                    <a:pt x="6036" y="5867"/>
                    <a:pt x="6059" y="5865"/>
                    <a:pt x="6077" y="5865"/>
                  </a:cubicBezTo>
                  <a:cubicBezTo>
                    <a:pt x="6151" y="5865"/>
                    <a:pt x="6164" y="5896"/>
                    <a:pt x="6151" y="5996"/>
                  </a:cubicBezTo>
                  <a:cubicBezTo>
                    <a:pt x="6138" y="6176"/>
                    <a:pt x="6173" y="6251"/>
                    <a:pt x="6306" y="6251"/>
                  </a:cubicBezTo>
                  <a:cubicBezTo>
                    <a:pt x="6336" y="6251"/>
                    <a:pt x="6370" y="6247"/>
                    <a:pt x="6411" y="6240"/>
                  </a:cubicBezTo>
                  <a:cubicBezTo>
                    <a:pt x="6435" y="6234"/>
                    <a:pt x="6460" y="6231"/>
                    <a:pt x="6484" y="6231"/>
                  </a:cubicBezTo>
                  <a:cubicBezTo>
                    <a:pt x="6553" y="6231"/>
                    <a:pt x="6618" y="6255"/>
                    <a:pt x="6670" y="6295"/>
                  </a:cubicBezTo>
                  <a:cubicBezTo>
                    <a:pt x="6723" y="6330"/>
                    <a:pt x="6771" y="6365"/>
                    <a:pt x="6830" y="6365"/>
                  </a:cubicBezTo>
                  <a:cubicBezTo>
                    <a:pt x="6851" y="6365"/>
                    <a:pt x="6874" y="6361"/>
                    <a:pt x="6898" y="6350"/>
                  </a:cubicBezTo>
                  <a:lnTo>
                    <a:pt x="6898" y="6350"/>
                  </a:lnTo>
                  <a:cubicBezTo>
                    <a:pt x="6922" y="6429"/>
                    <a:pt x="6773" y="6476"/>
                    <a:pt x="6883" y="6555"/>
                  </a:cubicBezTo>
                  <a:cubicBezTo>
                    <a:pt x="6890" y="6563"/>
                    <a:pt x="6890" y="6602"/>
                    <a:pt x="6890" y="6618"/>
                  </a:cubicBezTo>
                  <a:cubicBezTo>
                    <a:pt x="6843" y="6751"/>
                    <a:pt x="6773" y="6869"/>
                    <a:pt x="6670" y="6964"/>
                  </a:cubicBezTo>
                  <a:cubicBezTo>
                    <a:pt x="6605" y="7000"/>
                    <a:pt x="6547" y="7019"/>
                    <a:pt x="6497" y="7019"/>
                  </a:cubicBezTo>
                  <a:cubicBezTo>
                    <a:pt x="6397" y="7019"/>
                    <a:pt x="6327" y="6945"/>
                    <a:pt x="6285" y="6799"/>
                  </a:cubicBezTo>
                  <a:cubicBezTo>
                    <a:pt x="6278" y="6779"/>
                    <a:pt x="6283" y="6730"/>
                    <a:pt x="6261" y="6730"/>
                  </a:cubicBezTo>
                  <a:cubicBezTo>
                    <a:pt x="6257" y="6730"/>
                    <a:pt x="6252" y="6732"/>
                    <a:pt x="6246" y="6736"/>
                  </a:cubicBezTo>
                  <a:cubicBezTo>
                    <a:pt x="6233" y="6745"/>
                    <a:pt x="6222" y="6750"/>
                    <a:pt x="6214" y="6750"/>
                  </a:cubicBezTo>
                  <a:cubicBezTo>
                    <a:pt x="6173" y="6750"/>
                    <a:pt x="6183" y="6645"/>
                    <a:pt x="6138" y="6645"/>
                  </a:cubicBezTo>
                  <a:cubicBezTo>
                    <a:pt x="6128" y="6645"/>
                    <a:pt x="6114" y="6651"/>
                    <a:pt x="6096" y="6665"/>
                  </a:cubicBezTo>
                  <a:cubicBezTo>
                    <a:pt x="6077" y="6682"/>
                    <a:pt x="6053" y="6689"/>
                    <a:pt x="6030" y="6689"/>
                  </a:cubicBezTo>
                  <a:cubicBezTo>
                    <a:pt x="5987" y="6689"/>
                    <a:pt x="5943" y="6663"/>
                    <a:pt x="5923" y="6618"/>
                  </a:cubicBezTo>
                  <a:cubicBezTo>
                    <a:pt x="5900" y="6549"/>
                    <a:pt x="5835" y="6505"/>
                    <a:pt x="5765" y="6505"/>
                  </a:cubicBezTo>
                  <a:cubicBezTo>
                    <a:pt x="5739" y="6505"/>
                    <a:pt x="5712" y="6511"/>
                    <a:pt x="5687" y="6523"/>
                  </a:cubicBezTo>
                  <a:cubicBezTo>
                    <a:pt x="5683" y="6525"/>
                    <a:pt x="5678" y="6525"/>
                    <a:pt x="5673" y="6525"/>
                  </a:cubicBezTo>
                  <a:cubicBezTo>
                    <a:pt x="5652" y="6525"/>
                    <a:pt x="5628" y="6514"/>
                    <a:pt x="5608" y="6508"/>
                  </a:cubicBezTo>
                  <a:cubicBezTo>
                    <a:pt x="5601" y="6445"/>
                    <a:pt x="5656" y="6453"/>
                    <a:pt x="5671" y="6429"/>
                  </a:cubicBezTo>
                  <a:cubicBezTo>
                    <a:pt x="5707" y="6382"/>
                    <a:pt x="5739" y="6362"/>
                    <a:pt x="5768" y="6362"/>
                  </a:cubicBezTo>
                  <a:cubicBezTo>
                    <a:pt x="5802" y="6362"/>
                    <a:pt x="5834" y="6390"/>
                    <a:pt x="5868" y="6437"/>
                  </a:cubicBezTo>
                  <a:cubicBezTo>
                    <a:pt x="5892" y="6467"/>
                    <a:pt x="5912" y="6502"/>
                    <a:pt x="5945" y="6502"/>
                  </a:cubicBezTo>
                  <a:cubicBezTo>
                    <a:pt x="5955" y="6502"/>
                    <a:pt x="5966" y="6499"/>
                    <a:pt x="5978" y="6492"/>
                  </a:cubicBezTo>
                  <a:cubicBezTo>
                    <a:pt x="6025" y="6476"/>
                    <a:pt x="6049" y="6429"/>
                    <a:pt x="6049" y="6382"/>
                  </a:cubicBezTo>
                  <a:cubicBezTo>
                    <a:pt x="6049" y="6335"/>
                    <a:pt x="6017" y="6327"/>
                    <a:pt x="5970" y="6319"/>
                  </a:cubicBezTo>
                  <a:cubicBezTo>
                    <a:pt x="5892" y="6303"/>
                    <a:pt x="5813" y="6272"/>
                    <a:pt x="5813" y="6162"/>
                  </a:cubicBezTo>
                  <a:cubicBezTo>
                    <a:pt x="5805" y="6059"/>
                    <a:pt x="5671" y="6106"/>
                    <a:pt x="5648" y="6020"/>
                  </a:cubicBezTo>
                  <a:cubicBezTo>
                    <a:pt x="5679" y="5965"/>
                    <a:pt x="5734" y="5926"/>
                    <a:pt x="5726" y="5855"/>
                  </a:cubicBezTo>
                  <a:close/>
                  <a:moveTo>
                    <a:pt x="4594" y="1"/>
                  </a:moveTo>
                  <a:cubicBezTo>
                    <a:pt x="4540" y="1"/>
                    <a:pt x="4484" y="28"/>
                    <a:pt x="4429" y="58"/>
                  </a:cubicBezTo>
                  <a:cubicBezTo>
                    <a:pt x="4358" y="90"/>
                    <a:pt x="4295" y="129"/>
                    <a:pt x="4240" y="176"/>
                  </a:cubicBezTo>
                  <a:cubicBezTo>
                    <a:pt x="4204" y="202"/>
                    <a:pt x="4165" y="241"/>
                    <a:pt x="4120" y="241"/>
                  </a:cubicBezTo>
                  <a:cubicBezTo>
                    <a:pt x="4096" y="241"/>
                    <a:pt x="4071" y="230"/>
                    <a:pt x="4043" y="200"/>
                  </a:cubicBezTo>
                  <a:cubicBezTo>
                    <a:pt x="4040" y="196"/>
                    <a:pt x="4035" y="195"/>
                    <a:pt x="4028" y="195"/>
                  </a:cubicBezTo>
                  <a:cubicBezTo>
                    <a:pt x="3970" y="195"/>
                    <a:pt x="3799" y="307"/>
                    <a:pt x="3792" y="349"/>
                  </a:cubicBezTo>
                  <a:cubicBezTo>
                    <a:pt x="3792" y="357"/>
                    <a:pt x="3792" y="365"/>
                    <a:pt x="3799" y="365"/>
                  </a:cubicBezTo>
                  <a:cubicBezTo>
                    <a:pt x="3805" y="367"/>
                    <a:pt x="3811" y="368"/>
                    <a:pt x="3816" y="368"/>
                  </a:cubicBezTo>
                  <a:cubicBezTo>
                    <a:pt x="3843" y="368"/>
                    <a:pt x="3866" y="346"/>
                    <a:pt x="3888" y="346"/>
                  </a:cubicBezTo>
                  <a:cubicBezTo>
                    <a:pt x="3893" y="346"/>
                    <a:pt x="3897" y="347"/>
                    <a:pt x="3902" y="349"/>
                  </a:cubicBezTo>
                  <a:cubicBezTo>
                    <a:pt x="3933" y="412"/>
                    <a:pt x="3839" y="459"/>
                    <a:pt x="3902" y="522"/>
                  </a:cubicBezTo>
                  <a:lnTo>
                    <a:pt x="4059" y="459"/>
                  </a:lnTo>
                  <a:lnTo>
                    <a:pt x="4059" y="459"/>
                  </a:lnTo>
                  <a:cubicBezTo>
                    <a:pt x="3996" y="562"/>
                    <a:pt x="3988" y="687"/>
                    <a:pt x="4035" y="797"/>
                  </a:cubicBezTo>
                  <a:cubicBezTo>
                    <a:pt x="4067" y="892"/>
                    <a:pt x="4028" y="1002"/>
                    <a:pt x="4075" y="1088"/>
                  </a:cubicBezTo>
                  <a:cubicBezTo>
                    <a:pt x="3996" y="1136"/>
                    <a:pt x="4012" y="1191"/>
                    <a:pt x="4059" y="1238"/>
                  </a:cubicBezTo>
                  <a:cubicBezTo>
                    <a:pt x="4193" y="1395"/>
                    <a:pt x="4153" y="1553"/>
                    <a:pt x="4059" y="1702"/>
                  </a:cubicBezTo>
                  <a:cubicBezTo>
                    <a:pt x="3957" y="1851"/>
                    <a:pt x="4004" y="2024"/>
                    <a:pt x="3855" y="2127"/>
                  </a:cubicBezTo>
                  <a:cubicBezTo>
                    <a:pt x="3831" y="2135"/>
                    <a:pt x="3831" y="2182"/>
                    <a:pt x="3839" y="2213"/>
                  </a:cubicBezTo>
                  <a:cubicBezTo>
                    <a:pt x="3870" y="2331"/>
                    <a:pt x="3973" y="2410"/>
                    <a:pt x="3988" y="2536"/>
                  </a:cubicBezTo>
                  <a:cubicBezTo>
                    <a:pt x="3988" y="2559"/>
                    <a:pt x="4114" y="2567"/>
                    <a:pt x="4177" y="2583"/>
                  </a:cubicBezTo>
                  <a:cubicBezTo>
                    <a:pt x="4181" y="2583"/>
                    <a:pt x="4186" y="2582"/>
                    <a:pt x="4191" y="2582"/>
                  </a:cubicBezTo>
                  <a:cubicBezTo>
                    <a:pt x="4206" y="2582"/>
                    <a:pt x="4222" y="2587"/>
                    <a:pt x="4216" y="2622"/>
                  </a:cubicBezTo>
                  <a:cubicBezTo>
                    <a:pt x="4185" y="2638"/>
                    <a:pt x="4146" y="2654"/>
                    <a:pt x="4114" y="2669"/>
                  </a:cubicBezTo>
                  <a:cubicBezTo>
                    <a:pt x="3973" y="2772"/>
                    <a:pt x="3965" y="2819"/>
                    <a:pt x="4075" y="2968"/>
                  </a:cubicBezTo>
                  <a:cubicBezTo>
                    <a:pt x="4177" y="3071"/>
                    <a:pt x="4303" y="3149"/>
                    <a:pt x="4437" y="3196"/>
                  </a:cubicBezTo>
                  <a:cubicBezTo>
                    <a:pt x="4539" y="3244"/>
                    <a:pt x="4594" y="3362"/>
                    <a:pt x="4680" y="3432"/>
                  </a:cubicBezTo>
                  <a:cubicBezTo>
                    <a:pt x="4731" y="3483"/>
                    <a:pt x="4726" y="3508"/>
                    <a:pt x="4750" y="3508"/>
                  </a:cubicBezTo>
                  <a:cubicBezTo>
                    <a:pt x="4756" y="3508"/>
                    <a:pt x="4764" y="3506"/>
                    <a:pt x="4775" y="3503"/>
                  </a:cubicBezTo>
                  <a:cubicBezTo>
                    <a:pt x="4822" y="3483"/>
                    <a:pt x="4840" y="3445"/>
                    <a:pt x="4880" y="3445"/>
                  </a:cubicBezTo>
                  <a:cubicBezTo>
                    <a:pt x="4886" y="3445"/>
                    <a:pt x="4893" y="3446"/>
                    <a:pt x="4901" y="3448"/>
                  </a:cubicBezTo>
                  <a:cubicBezTo>
                    <a:pt x="4908" y="3464"/>
                    <a:pt x="4908" y="3479"/>
                    <a:pt x="4916" y="3495"/>
                  </a:cubicBezTo>
                  <a:cubicBezTo>
                    <a:pt x="4916" y="3550"/>
                    <a:pt x="4869" y="3582"/>
                    <a:pt x="4838" y="3621"/>
                  </a:cubicBezTo>
                  <a:cubicBezTo>
                    <a:pt x="4798" y="3668"/>
                    <a:pt x="4798" y="3700"/>
                    <a:pt x="4877" y="3708"/>
                  </a:cubicBezTo>
                  <a:cubicBezTo>
                    <a:pt x="4971" y="3771"/>
                    <a:pt x="5042" y="3857"/>
                    <a:pt x="5097" y="3959"/>
                  </a:cubicBezTo>
                  <a:cubicBezTo>
                    <a:pt x="5113" y="4054"/>
                    <a:pt x="5026" y="4085"/>
                    <a:pt x="4971" y="4132"/>
                  </a:cubicBezTo>
                  <a:cubicBezTo>
                    <a:pt x="4814" y="4266"/>
                    <a:pt x="4814" y="4266"/>
                    <a:pt x="4901" y="4447"/>
                  </a:cubicBezTo>
                  <a:cubicBezTo>
                    <a:pt x="4879" y="4454"/>
                    <a:pt x="4856" y="4458"/>
                    <a:pt x="4833" y="4458"/>
                  </a:cubicBezTo>
                  <a:cubicBezTo>
                    <a:pt x="4783" y="4458"/>
                    <a:pt x="4732" y="4440"/>
                    <a:pt x="4688" y="4408"/>
                  </a:cubicBezTo>
                  <a:cubicBezTo>
                    <a:pt x="4671" y="4399"/>
                    <a:pt x="4656" y="4395"/>
                    <a:pt x="4643" y="4395"/>
                  </a:cubicBezTo>
                  <a:cubicBezTo>
                    <a:pt x="4572" y="4395"/>
                    <a:pt x="4572" y="4513"/>
                    <a:pt x="4547" y="4513"/>
                  </a:cubicBezTo>
                  <a:cubicBezTo>
                    <a:pt x="4544" y="4513"/>
                    <a:pt x="4542" y="4512"/>
                    <a:pt x="4539" y="4510"/>
                  </a:cubicBezTo>
                  <a:cubicBezTo>
                    <a:pt x="4452" y="4439"/>
                    <a:pt x="4326" y="4510"/>
                    <a:pt x="4271" y="4400"/>
                  </a:cubicBezTo>
                  <a:cubicBezTo>
                    <a:pt x="4245" y="4347"/>
                    <a:pt x="4219" y="4327"/>
                    <a:pt x="4191" y="4327"/>
                  </a:cubicBezTo>
                  <a:cubicBezTo>
                    <a:pt x="4160" y="4327"/>
                    <a:pt x="4127" y="4351"/>
                    <a:pt x="4090" y="4384"/>
                  </a:cubicBezTo>
                  <a:cubicBezTo>
                    <a:pt x="4065" y="4409"/>
                    <a:pt x="4043" y="4431"/>
                    <a:pt x="4016" y="4431"/>
                  </a:cubicBezTo>
                  <a:cubicBezTo>
                    <a:pt x="4001" y="4431"/>
                    <a:pt x="3984" y="4424"/>
                    <a:pt x="3965" y="4408"/>
                  </a:cubicBezTo>
                  <a:cubicBezTo>
                    <a:pt x="3965" y="4384"/>
                    <a:pt x="3965" y="4376"/>
                    <a:pt x="3980" y="4376"/>
                  </a:cubicBezTo>
                  <a:lnTo>
                    <a:pt x="4067" y="4305"/>
                  </a:lnTo>
                  <a:cubicBezTo>
                    <a:pt x="4232" y="4195"/>
                    <a:pt x="4232" y="4156"/>
                    <a:pt x="4067" y="4038"/>
                  </a:cubicBezTo>
                  <a:cubicBezTo>
                    <a:pt x="3996" y="3983"/>
                    <a:pt x="3910" y="3951"/>
                    <a:pt x="3973" y="3826"/>
                  </a:cubicBezTo>
                  <a:cubicBezTo>
                    <a:pt x="3995" y="3774"/>
                    <a:pt x="3934" y="3675"/>
                    <a:pt x="3907" y="3675"/>
                  </a:cubicBezTo>
                  <a:cubicBezTo>
                    <a:pt x="3905" y="3675"/>
                    <a:pt x="3903" y="3675"/>
                    <a:pt x="3902" y="3676"/>
                  </a:cubicBezTo>
                  <a:cubicBezTo>
                    <a:pt x="3876" y="3688"/>
                    <a:pt x="3854" y="3693"/>
                    <a:pt x="3836" y="3693"/>
                  </a:cubicBezTo>
                  <a:cubicBezTo>
                    <a:pt x="3761" y="3693"/>
                    <a:pt x="3745" y="3606"/>
                    <a:pt x="3713" y="3574"/>
                  </a:cubicBezTo>
                  <a:cubicBezTo>
                    <a:pt x="3619" y="3479"/>
                    <a:pt x="3548" y="3377"/>
                    <a:pt x="3508" y="3259"/>
                  </a:cubicBezTo>
                  <a:cubicBezTo>
                    <a:pt x="3414" y="2921"/>
                    <a:pt x="3265" y="2599"/>
                    <a:pt x="3076" y="2308"/>
                  </a:cubicBezTo>
                  <a:cubicBezTo>
                    <a:pt x="2856" y="1962"/>
                    <a:pt x="2690" y="1584"/>
                    <a:pt x="2462" y="1246"/>
                  </a:cubicBezTo>
                  <a:cubicBezTo>
                    <a:pt x="2384" y="1136"/>
                    <a:pt x="1998" y="735"/>
                    <a:pt x="1873" y="679"/>
                  </a:cubicBezTo>
                  <a:cubicBezTo>
                    <a:pt x="1857" y="679"/>
                    <a:pt x="1841" y="687"/>
                    <a:pt x="1841" y="687"/>
                  </a:cubicBezTo>
                  <a:cubicBezTo>
                    <a:pt x="1723" y="821"/>
                    <a:pt x="1786" y="1018"/>
                    <a:pt x="1652" y="1136"/>
                  </a:cubicBezTo>
                  <a:cubicBezTo>
                    <a:pt x="1739" y="1191"/>
                    <a:pt x="1613" y="1285"/>
                    <a:pt x="1684" y="1348"/>
                  </a:cubicBezTo>
                  <a:cubicBezTo>
                    <a:pt x="1783" y="1417"/>
                    <a:pt x="1823" y="1561"/>
                    <a:pt x="1985" y="1561"/>
                  </a:cubicBezTo>
                  <a:cubicBezTo>
                    <a:pt x="1990" y="1561"/>
                    <a:pt x="1994" y="1561"/>
                    <a:pt x="1998" y="1560"/>
                  </a:cubicBezTo>
                  <a:lnTo>
                    <a:pt x="1998" y="1560"/>
                  </a:lnTo>
                  <a:cubicBezTo>
                    <a:pt x="1857" y="1710"/>
                    <a:pt x="1857" y="1710"/>
                    <a:pt x="1935" y="1851"/>
                  </a:cubicBezTo>
                  <a:cubicBezTo>
                    <a:pt x="1967" y="1899"/>
                    <a:pt x="1951" y="1962"/>
                    <a:pt x="1983" y="2001"/>
                  </a:cubicBezTo>
                  <a:cubicBezTo>
                    <a:pt x="2053" y="2127"/>
                    <a:pt x="2022" y="2197"/>
                    <a:pt x="1896" y="2253"/>
                  </a:cubicBezTo>
                  <a:cubicBezTo>
                    <a:pt x="1841" y="2268"/>
                    <a:pt x="1802" y="2300"/>
                    <a:pt x="1817" y="2371"/>
                  </a:cubicBezTo>
                  <a:cubicBezTo>
                    <a:pt x="1865" y="2567"/>
                    <a:pt x="1880" y="2795"/>
                    <a:pt x="2108" y="2897"/>
                  </a:cubicBezTo>
                  <a:cubicBezTo>
                    <a:pt x="2148" y="2913"/>
                    <a:pt x="2179" y="2945"/>
                    <a:pt x="2164" y="2984"/>
                  </a:cubicBezTo>
                  <a:cubicBezTo>
                    <a:pt x="2116" y="3094"/>
                    <a:pt x="2195" y="3133"/>
                    <a:pt x="2266" y="3141"/>
                  </a:cubicBezTo>
                  <a:cubicBezTo>
                    <a:pt x="2344" y="3157"/>
                    <a:pt x="2360" y="3188"/>
                    <a:pt x="2368" y="3259"/>
                  </a:cubicBezTo>
                  <a:cubicBezTo>
                    <a:pt x="2384" y="3362"/>
                    <a:pt x="2392" y="3495"/>
                    <a:pt x="2510" y="3527"/>
                  </a:cubicBezTo>
                  <a:cubicBezTo>
                    <a:pt x="2667" y="3566"/>
                    <a:pt x="2690" y="3723"/>
                    <a:pt x="2801" y="3802"/>
                  </a:cubicBezTo>
                  <a:cubicBezTo>
                    <a:pt x="2879" y="3865"/>
                    <a:pt x="2824" y="4046"/>
                    <a:pt x="2722" y="4093"/>
                  </a:cubicBezTo>
                  <a:cubicBezTo>
                    <a:pt x="2632" y="4148"/>
                    <a:pt x="2531" y="4173"/>
                    <a:pt x="2427" y="4173"/>
                  </a:cubicBezTo>
                  <a:cubicBezTo>
                    <a:pt x="2413" y="4173"/>
                    <a:pt x="2398" y="4173"/>
                    <a:pt x="2384" y="4172"/>
                  </a:cubicBezTo>
                  <a:cubicBezTo>
                    <a:pt x="2361" y="4170"/>
                    <a:pt x="2338" y="4169"/>
                    <a:pt x="2315" y="4169"/>
                  </a:cubicBezTo>
                  <a:cubicBezTo>
                    <a:pt x="2236" y="4169"/>
                    <a:pt x="2158" y="4180"/>
                    <a:pt x="2085" y="4211"/>
                  </a:cubicBezTo>
                  <a:cubicBezTo>
                    <a:pt x="1990" y="4235"/>
                    <a:pt x="1912" y="4313"/>
                    <a:pt x="1888" y="4408"/>
                  </a:cubicBezTo>
                  <a:cubicBezTo>
                    <a:pt x="1841" y="4533"/>
                    <a:pt x="1865" y="4565"/>
                    <a:pt x="1998" y="4612"/>
                  </a:cubicBezTo>
                  <a:cubicBezTo>
                    <a:pt x="2046" y="4636"/>
                    <a:pt x="2093" y="4659"/>
                    <a:pt x="2140" y="4691"/>
                  </a:cubicBezTo>
                  <a:cubicBezTo>
                    <a:pt x="2161" y="4701"/>
                    <a:pt x="2184" y="4709"/>
                    <a:pt x="2206" y="4709"/>
                  </a:cubicBezTo>
                  <a:cubicBezTo>
                    <a:pt x="2233" y="4709"/>
                    <a:pt x="2260" y="4697"/>
                    <a:pt x="2281" y="4667"/>
                  </a:cubicBezTo>
                  <a:cubicBezTo>
                    <a:pt x="2312" y="4622"/>
                    <a:pt x="2340" y="4602"/>
                    <a:pt x="2368" y="4602"/>
                  </a:cubicBezTo>
                  <a:cubicBezTo>
                    <a:pt x="2399" y="4602"/>
                    <a:pt x="2430" y="4626"/>
                    <a:pt x="2462" y="4667"/>
                  </a:cubicBezTo>
                  <a:cubicBezTo>
                    <a:pt x="2565" y="4777"/>
                    <a:pt x="2690" y="4777"/>
                    <a:pt x="2816" y="4801"/>
                  </a:cubicBezTo>
                  <a:cubicBezTo>
                    <a:pt x="2831" y="4804"/>
                    <a:pt x="2847" y="4807"/>
                    <a:pt x="2862" y="4807"/>
                  </a:cubicBezTo>
                  <a:cubicBezTo>
                    <a:pt x="2887" y="4807"/>
                    <a:pt x="2909" y="4799"/>
                    <a:pt x="2919" y="4769"/>
                  </a:cubicBezTo>
                  <a:cubicBezTo>
                    <a:pt x="2958" y="4604"/>
                    <a:pt x="3099" y="4628"/>
                    <a:pt x="3210" y="4573"/>
                  </a:cubicBezTo>
                  <a:lnTo>
                    <a:pt x="3210" y="4573"/>
                  </a:lnTo>
                  <a:cubicBezTo>
                    <a:pt x="3210" y="4596"/>
                    <a:pt x="3202" y="4612"/>
                    <a:pt x="3194" y="4628"/>
                  </a:cubicBezTo>
                  <a:cubicBezTo>
                    <a:pt x="3170" y="4675"/>
                    <a:pt x="3123" y="4691"/>
                    <a:pt x="3084" y="4714"/>
                  </a:cubicBezTo>
                  <a:cubicBezTo>
                    <a:pt x="2981" y="4785"/>
                    <a:pt x="2966" y="4935"/>
                    <a:pt x="3076" y="4982"/>
                  </a:cubicBezTo>
                  <a:cubicBezTo>
                    <a:pt x="3162" y="5029"/>
                    <a:pt x="3186" y="5100"/>
                    <a:pt x="3233" y="5163"/>
                  </a:cubicBezTo>
                  <a:cubicBezTo>
                    <a:pt x="3304" y="5273"/>
                    <a:pt x="3328" y="5414"/>
                    <a:pt x="3485" y="5469"/>
                  </a:cubicBezTo>
                  <a:cubicBezTo>
                    <a:pt x="3666" y="5524"/>
                    <a:pt x="3674" y="5572"/>
                    <a:pt x="3626" y="5760"/>
                  </a:cubicBezTo>
                  <a:cubicBezTo>
                    <a:pt x="3611" y="5808"/>
                    <a:pt x="3564" y="5863"/>
                    <a:pt x="3611" y="5886"/>
                  </a:cubicBezTo>
                  <a:cubicBezTo>
                    <a:pt x="3681" y="5933"/>
                    <a:pt x="3744" y="5988"/>
                    <a:pt x="3799" y="6044"/>
                  </a:cubicBezTo>
                  <a:cubicBezTo>
                    <a:pt x="3815" y="6055"/>
                    <a:pt x="3831" y="6060"/>
                    <a:pt x="3846" y="6060"/>
                  </a:cubicBezTo>
                  <a:cubicBezTo>
                    <a:pt x="3894" y="6060"/>
                    <a:pt x="3943" y="6018"/>
                    <a:pt x="3996" y="6012"/>
                  </a:cubicBezTo>
                  <a:cubicBezTo>
                    <a:pt x="4011" y="6012"/>
                    <a:pt x="4025" y="6007"/>
                    <a:pt x="4039" y="6007"/>
                  </a:cubicBezTo>
                  <a:cubicBezTo>
                    <a:pt x="4055" y="6007"/>
                    <a:pt x="4070" y="6014"/>
                    <a:pt x="4083" y="6044"/>
                  </a:cubicBezTo>
                  <a:cubicBezTo>
                    <a:pt x="3949" y="6083"/>
                    <a:pt x="3965" y="6240"/>
                    <a:pt x="3847" y="6311"/>
                  </a:cubicBezTo>
                  <a:cubicBezTo>
                    <a:pt x="3815" y="6327"/>
                    <a:pt x="3831" y="6413"/>
                    <a:pt x="3862" y="6413"/>
                  </a:cubicBezTo>
                  <a:cubicBezTo>
                    <a:pt x="3878" y="6410"/>
                    <a:pt x="3891" y="6408"/>
                    <a:pt x="3902" y="6408"/>
                  </a:cubicBezTo>
                  <a:cubicBezTo>
                    <a:pt x="3993" y="6408"/>
                    <a:pt x="3952" y="6514"/>
                    <a:pt x="3980" y="6563"/>
                  </a:cubicBezTo>
                  <a:cubicBezTo>
                    <a:pt x="4028" y="6633"/>
                    <a:pt x="4020" y="6744"/>
                    <a:pt x="4106" y="6799"/>
                  </a:cubicBezTo>
                  <a:cubicBezTo>
                    <a:pt x="4190" y="6768"/>
                    <a:pt x="4200" y="6641"/>
                    <a:pt x="4309" y="6641"/>
                  </a:cubicBezTo>
                  <a:cubicBezTo>
                    <a:pt x="4312" y="6641"/>
                    <a:pt x="4315" y="6641"/>
                    <a:pt x="4319" y="6641"/>
                  </a:cubicBezTo>
                  <a:cubicBezTo>
                    <a:pt x="4366" y="6641"/>
                    <a:pt x="4405" y="6665"/>
                    <a:pt x="4429" y="6704"/>
                  </a:cubicBezTo>
                  <a:cubicBezTo>
                    <a:pt x="4437" y="6720"/>
                    <a:pt x="4437" y="6736"/>
                    <a:pt x="4429" y="6744"/>
                  </a:cubicBezTo>
                  <a:cubicBezTo>
                    <a:pt x="4416" y="6761"/>
                    <a:pt x="4403" y="6768"/>
                    <a:pt x="4390" y="6768"/>
                  </a:cubicBezTo>
                  <a:cubicBezTo>
                    <a:pt x="4364" y="6768"/>
                    <a:pt x="4337" y="6741"/>
                    <a:pt x="4311" y="6736"/>
                  </a:cubicBezTo>
                  <a:cubicBezTo>
                    <a:pt x="4287" y="6736"/>
                    <a:pt x="4264" y="6736"/>
                    <a:pt x="4264" y="6767"/>
                  </a:cubicBezTo>
                  <a:cubicBezTo>
                    <a:pt x="4271" y="6854"/>
                    <a:pt x="4405" y="6854"/>
                    <a:pt x="4413" y="6940"/>
                  </a:cubicBezTo>
                  <a:cubicBezTo>
                    <a:pt x="4403" y="6952"/>
                    <a:pt x="4391" y="6955"/>
                    <a:pt x="4378" y="6955"/>
                  </a:cubicBezTo>
                  <a:cubicBezTo>
                    <a:pt x="4363" y="6955"/>
                    <a:pt x="4348" y="6951"/>
                    <a:pt x="4337" y="6951"/>
                  </a:cubicBezTo>
                  <a:cubicBezTo>
                    <a:pt x="4326" y="6951"/>
                    <a:pt x="4319" y="6955"/>
                    <a:pt x="4319" y="6972"/>
                  </a:cubicBezTo>
                  <a:cubicBezTo>
                    <a:pt x="4319" y="7035"/>
                    <a:pt x="4303" y="7121"/>
                    <a:pt x="4413" y="7153"/>
                  </a:cubicBezTo>
                  <a:cubicBezTo>
                    <a:pt x="4602" y="7208"/>
                    <a:pt x="4625" y="7263"/>
                    <a:pt x="4625" y="7436"/>
                  </a:cubicBezTo>
                  <a:cubicBezTo>
                    <a:pt x="4617" y="7444"/>
                    <a:pt x="4617" y="7451"/>
                    <a:pt x="4625" y="7459"/>
                  </a:cubicBezTo>
                  <a:cubicBezTo>
                    <a:pt x="4767" y="7483"/>
                    <a:pt x="4720" y="7703"/>
                    <a:pt x="4861" y="7703"/>
                  </a:cubicBezTo>
                  <a:cubicBezTo>
                    <a:pt x="4960" y="7703"/>
                    <a:pt x="4897" y="7806"/>
                    <a:pt x="4964" y="7806"/>
                  </a:cubicBezTo>
                  <a:cubicBezTo>
                    <a:pt x="4966" y="7806"/>
                    <a:pt x="4969" y="7806"/>
                    <a:pt x="4971" y="7805"/>
                  </a:cubicBezTo>
                  <a:cubicBezTo>
                    <a:pt x="5034" y="7805"/>
                    <a:pt x="5097" y="7813"/>
                    <a:pt x="5152" y="7837"/>
                  </a:cubicBezTo>
                  <a:cubicBezTo>
                    <a:pt x="5215" y="7853"/>
                    <a:pt x="5302" y="7900"/>
                    <a:pt x="5286" y="7947"/>
                  </a:cubicBezTo>
                  <a:cubicBezTo>
                    <a:pt x="5255" y="8033"/>
                    <a:pt x="5294" y="8167"/>
                    <a:pt x="5215" y="8199"/>
                  </a:cubicBezTo>
                  <a:cubicBezTo>
                    <a:pt x="5121" y="8254"/>
                    <a:pt x="5042" y="8324"/>
                    <a:pt x="4987" y="8419"/>
                  </a:cubicBezTo>
                  <a:cubicBezTo>
                    <a:pt x="4877" y="8560"/>
                    <a:pt x="4712" y="8663"/>
                    <a:pt x="4531" y="8678"/>
                  </a:cubicBezTo>
                  <a:cubicBezTo>
                    <a:pt x="4517" y="8682"/>
                    <a:pt x="4504" y="8683"/>
                    <a:pt x="4490" y="8683"/>
                  </a:cubicBezTo>
                  <a:cubicBezTo>
                    <a:pt x="4439" y="8683"/>
                    <a:pt x="4387" y="8662"/>
                    <a:pt x="4350" y="8631"/>
                  </a:cubicBezTo>
                  <a:cubicBezTo>
                    <a:pt x="4206" y="8517"/>
                    <a:pt x="4062" y="8418"/>
                    <a:pt x="3869" y="8418"/>
                  </a:cubicBezTo>
                  <a:cubicBezTo>
                    <a:pt x="3861" y="8418"/>
                    <a:pt x="3854" y="8419"/>
                    <a:pt x="3847" y="8419"/>
                  </a:cubicBezTo>
                  <a:cubicBezTo>
                    <a:pt x="3870" y="8348"/>
                    <a:pt x="3980" y="8372"/>
                    <a:pt x="3996" y="8285"/>
                  </a:cubicBezTo>
                  <a:cubicBezTo>
                    <a:pt x="3941" y="8206"/>
                    <a:pt x="3760" y="8269"/>
                    <a:pt x="3776" y="8104"/>
                  </a:cubicBezTo>
                  <a:cubicBezTo>
                    <a:pt x="3752" y="8096"/>
                    <a:pt x="3737" y="8088"/>
                    <a:pt x="3713" y="8088"/>
                  </a:cubicBezTo>
                  <a:cubicBezTo>
                    <a:pt x="3689" y="8082"/>
                    <a:pt x="3668" y="8079"/>
                    <a:pt x="3650" y="8079"/>
                  </a:cubicBezTo>
                  <a:cubicBezTo>
                    <a:pt x="3549" y="8079"/>
                    <a:pt x="3513" y="8162"/>
                    <a:pt x="3493" y="8262"/>
                  </a:cubicBezTo>
                  <a:cubicBezTo>
                    <a:pt x="3312" y="8246"/>
                    <a:pt x="3390" y="8049"/>
                    <a:pt x="3257" y="8010"/>
                  </a:cubicBezTo>
                  <a:cubicBezTo>
                    <a:pt x="3378" y="7971"/>
                    <a:pt x="3433" y="7953"/>
                    <a:pt x="3483" y="7953"/>
                  </a:cubicBezTo>
                  <a:cubicBezTo>
                    <a:pt x="3525" y="7953"/>
                    <a:pt x="3564" y="7965"/>
                    <a:pt x="3634" y="7986"/>
                  </a:cubicBezTo>
                  <a:cubicBezTo>
                    <a:pt x="3652" y="7995"/>
                    <a:pt x="3671" y="8004"/>
                    <a:pt x="3687" y="8004"/>
                  </a:cubicBezTo>
                  <a:cubicBezTo>
                    <a:pt x="3699" y="8004"/>
                    <a:pt x="3711" y="8000"/>
                    <a:pt x="3721" y="7986"/>
                  </a:cubicBezTo>
                  <a:cubicBezTo>
                    <a:pt x="3752" y="7963"/>
                    <a:pt x="3752" y="7915"/>
                    <a:pt x="3737" y="7884"/>
                  </a:cubicBezTo>
                  <a:cubicBezTo>
                    <a:pt x="3713" y="7829"/>
                    <a:pt x="3650" y="7805"/>
                    <a:pt x="3674" y="7727"/>
                  </a:cubicBezTo>
                  <a:cubicBezTo>
                    <a:pt x="3705" y="7609"/>
                    <a:pt x="3634" y="7562"/>
                    <a:pt x="3524" y="7554"/>
                  </a:cubicBezTo>
                  <a:cubicBezTo>
                    <a:pt x="3469" y="7554"/>
                    <a:pt x="3398" y="7554"/>
                    <a:pt x="3414" y="7475"/>
                  </a:cubicBezTo>
                  <a:cubicBezTo>
                    <a:pt x="3435" y="7391"/>
                    <a:pt x="3411" y="7374"/>
                    <a:pt x="3371" y="7374"/>
                  </a:cubicBezTo>
                  <a:cubicBezTo>
                    <a:pt x="3351" y="7374"/>
                    <a:pt x="3328" y="7378"/>
                    <a:pt x="3304" y="7381"/>
                  </a:cubicBezTo>
                  <a:cubicBezTo>
                    <a:pt x="3295" y="7382"/>
                    <a:pt x="3286" y="7382"/>
                    <a:pt x="3277" y="7382"/>
                  </a:cubicBezTo>
                  <a:cubicBezTo>
                    <a:pt x="3208" y="7382"/>
                    <a:pt x="3123" y="7355"/>
                    <a:pt x="3123" y="7286"/>
                  </a:cubicBezTo>
                  <a:cubicBezTo>
                    <a:pt x="3131" y="7192"/>
                    <a:pt x="3060" y="7129"/>
                    <a:pt x="3084" y="7042"/>
                  </a:cubicBezTo>
                  <a:cubicBezTo>
                    <a:pt x="3115" y="6964"/>
                    <a:pt x="3060" y="6869"/>
                    <a:pt x="2974" y="6862"/>
                  </a:cubicBezTo>
                  <a:cubicBezTo>
                    <a:pt x="2879" y="6830"/>
                    <a:pt x="2871" y="6775"/>
                    <a:pt x="2926" y="6704"/>
                  </a:cubicBezTo>
                  <a:cubicBezTo>
                    <a:pt x="2950" y="6681"/>
                    <a:pt x="2966" y="6657"/>
                    <a:pt x="2974" y="6626"/>
                  </a:cubicBezTo>
                  <a:cubicBezTo>
                    <a:pt x="2974" y="6586"/>
                    <a:pt x="2966" y="6555"/>
                    <a:pt x="2950" y="6523"/>
                  </a:cubicBezTo>
                  <a:cubicBezTo>
                    <a:pt x="2937" y="6507"/>
                    <a:pt x="2923" y="6502"/>
                    <a:pt x="2909" y="6502"/>
                  </a:cubicBezTo>
                  <a:cubicBezTo>
                    <a:pt x="2887" y="6502"/>
                    <a:pt x="2863" y="6514"/>
                    <a:pt x="2840" y="6523"/>
                  </a:cubicBezTo>
                  <a:cubicBezTo>
                    <a:pt x="2789" y="6531"/>
                    <a:pt x="2752" y="6604"/>
                    <a:pt x="2686" y="6604"/>
                  </a:cubicBezTo>
                  <a:cubicBezTo>
                    <a:pt x="2680" y="6604"/>
                    <a:pt x="2673" y="6603"/>
                    <a:pt x="2667" y="6602"/>
                  </a:cubicBezTo>
                  <a:cubicBezTo>
                    <a:pt x="2667" y="6492"/>
                    <a:pt x="2730" y="6460"/>
                    <a:pt x="2808" y="6437"/>
                  </a:cubicBezTo>
                  <a:cubicBezTo>
                    <a:pt x="2848" y="6421"/>
                    <a:pt x="2879" y="6397"/>
                    <a:pt x="2864" y="6350"/>
                  </a:cubicBezTo>
                  <a:cubicBezTo>
                    <a:pt x="2848" y="6311"/>
                    <a:pt x="2816" y="6287"/>
                    <a:pt x="2777" y="6287"/>
                  </a:cubicBezTo>
                  <a:cubicBezTo>
                    <a:pt x="2747" y="6298"/>
                    <a:pt x="2718" y="6303"/>
                    <a:pt x="2689" y="6303"/>
                  </a:cubicBezTo>
                  <a:cubicBezTo>
                    <a:pt x="2634" y="6303"/>
                    <a:pt x="2582" y="6284"/>
                    <a:pt x="2541" y="6248"/>
                  </a:cubicBezTo>
                  <a:cubicBezTo>
                    <a:pt x="2455" y="6169"/>
                    <a:pt x="2486" y="6083"/>
                    <a:pt x="2549" y="6004"/>
                  </a:cubicBezTo>
                  <a:cubicBezTo>
                    <a:pt x="2462" y="5933"/>
                    <a:pt x="2415" y="5815"/>
                    <a:pt x="2439" y="5705"/>
                  </a:cubicBezTo>
                  <a:cubicBezTo>
                    <a:pt x="2439" y="5705"/>
                    <a:pt x="2344" y="5705"/>
                    <a:pt x="2337" y="5682"/>
                  </a:cubicBezTo>
                  <a:cubicBezTo>
                    <a:pt x="2266" y="5517"/>
                    <a:pt x="2132" y="5391"/>
                    <a:pt x="1967" y="5328"/>
                  </a:cubicBezTo>
                  <a:cubicBezTo>
                    <a:pt x="1945" y="5321"/>
                    <a:pt x="1930" y="5247"/>
                    <a:pt x="1891" y="5247"/>
                  </a:cubicBezTo>
                  <a:cubicBezTo>
                    <a:pt x="1888" y="5247"/>
                    <a:pt x="1884" y="5248"/>
                    <a:pt x="1880" y="5249"/>
                  </a:cubicBezTo>
                  <a:cubicBezTo>
                    <a:pt x="1856" y="5259"/>
                    <a:pt x="1840" y="5264"/>
                    <a:pt x="1828" y="5264"/>
                  </a:cubicBezTo>
                  <a:cubicBezTo>
                    <a:pt x="1788" y="5264"/>
                    <a:pt x="1816" y="5209"/>
                    <a:pt x="1810" y="5178"/>
                  </a:cubicBezTo>
                  <a:cubicBezTo>
                    <a:pt x="1770" y="5055"/>
                    <a:pt x="1756" y="5009"/>
                    <a:pt x="1708" y="5009"/>
                  </a:cubicBezTo>
                  <a:cubicBezTo>
                    <a:pt x="1679" y="5009"/>
                    <a:pt x="1639" y="5026"/>
                    <a:pt x="1574" y="5053"/>
                  </a:cubicBezTo>
                  <a:cubicBezTo>
                    <a:pt x="1566" y="5053"/>
                    <a:pt x="1550" y="5045"/>
                    <a:pt x="1526" y="5029"/>
                  </a:cubicBezTo>
                  <a:cubicBezTo>
                    <a:pt x="1519" y="4942"/>
                    <a:pt x="1581" y="4872"/>
                    <a:pt x="1668" y="4864"/>
                  </a:cubicBezTo>
                  <a:cubicBezTo>
                    <a:pt x="1699" y="4864"/>
                    <a:pt x="1739" y="4856"/>
                    <a:pt x="1731" y="4817"/>
                  </a:cubicBezTo>
                  <a:cubicBezTo>
                    <a:pt x="1723" y="4777"/>
                    <a:pt x="1715" y="4738"/>
                    <a:pt x="1668" y="4722"/>
                  </a:cubicBezTo>
                  <a:cubicBezTo>
                    <a:pt x="1664" y="4721"/>
                    <a:pt x="1660" y="4721"/>
                    <a:pt x="1655" y="4721"/>
                  </a:cubicBezTo>
                  <a:cubicBezTo>
                    <a:pt x="1637" y="4721"/>
                    <a:pt x="1614" y="4725"/>
                    <a:pt x="1591" y="4725"/>
                  </a:cubicBezTo>
                  <a:cubicBezTo>
                    <a:pt x="1558" y="4725"/>
                    <a:pt x="1524" y="4717"/>
                    <a:pt x="1503" y="4675"/>
                  </a:cubicBezTo>
                  <a:cubicBezTo>
                    <a:pt x="1492" y="4637"/>
                    <a:pt x="1451" y="4614"/>
                    <a:pt x="1408" y="4614"/>
                  </a:cubicBezTo>
                  <a:cubicBezTo>
                    <a:pt x="1389" y="4614"/>
                    <a:pt x="1370" y="4618"/>
                    <a:pt x="1353" y="4628"/>
                  </a:cubicBezTo>
                  <a:cubicBezTo>
                    <a:pt x="1341" y="4637"/>
                    <a:pt x="1326" y="4642"/>
                    <a:pt x="1311" y="4642"/>
                  </a:cubicBezTo>
                  <a:cubicBezTo>
                    <a:pt x="1288" y="4642"/>
                    <a:pt x="1265" y="4631"/>
                    <a:pt x="1251" y="4612"/>
                  </a:cubicBezTo>
                  <a:cubicBezTo>
                    <a:pt x="1203" y="4564"/>
                    <a:pt x="1138" y="4538"/>
                    <a:pt x="1071" y="4538"/>
                  </a:cubicBezTo>
                  <a:cubicBezTo>
                    <a:pt x="1039" y="4538"/>
                    <a:pt x="1007" y="4544"/>
                    <a:pt x="976" y="4557"/>
                  </a:cubicBezTo>
                  <a:cubicBezTo>
                    <a:pt x="963" y="4561"/>
                    <a:pt x="952" y="4563"/>
                    <a:pt x="942" y="4563"/>
                  </a:cubicBezTo>
                  <a:cubicBezTo>
                    <a:pt x="895" y="4563"/>
                    <a:pt x="874" y="4522"/>
                    <a:pt x="874" y="4471"/>
                  </a:cubicBezTo>
                  <a:cubicBezTo>
                    <a:pt x="874" y="4431"/>
                    <a:pt x="874" y="4392"/>
                    <a:pt x="866" y="4360"/>
                  </a:cubicBezTo>
                  <a:cubicBezTo>
                    <a:pt x="850" y="4282"/>
                    <a:pt x="835" y="4253"/>
                    <a:pt x="790" y="4253"/>
                  </a:cubicBezTo>
                  <a:cubicBezTo>
                    <a:pt x="766" y="4253"/>
                    <a:pt x="735" y="4261"/>
                    <a:pt x="693" y="4274"/>
                  </a:cubicBezTo>
                  <a:cubicBezTo>
                    <a:pt x="598" y="4305"/>
                    <a:pt x="512" y="4353"/>
                    <a:pt x="441" y="4415"/>
                  </a:cubicBezTo>
                  <a:cubicBezTo>
                    <a:pt x="365" y="4483"/>
                    <a:pt x="283" y="4573"/>
                    <a:pt x="165" y="4573"/>
                  </a:cubicBezTo>
                  <a:cubicBezTo>
                    <a:pt x="160" y="4573"/>
                    <a:pt x="155" y="4573"/>
                    <a:pt x="150" y="4573"/>
                  </a:cubicBezTo>
                  <a:cubicBezTo>
                    <a:pt x="16" y="4573"/>
                    <a:pt x="1" y="4644"/>
                    <a:pt x="40" y="4738"/>
                  </a:cubicBezTo>
                  <a:cubicBezTo>
                    <a:pt x="64" y="4809"/>
                    <a:pt x="56" y="4895"/>
                    <a:pt x="134" y="4935"/>
                  </a:cubicBezTo>
                  <a:cubicBezTo>
                    <a:pt x="189" y="4958"/>
                    <a:pt x="181" y="5005"/>
                    <a:pt x="174" y="5053"/>
                  </a:cubicBezTo>
                  <a:cubicBezTo>
                    <a:pt x="150" y="5147"/>
                    <a:pt x="205" y="5249"/>
                    <a:pt x="307" y="5281"/>
                  </a:cubicBezTo>
                  <a:cubicBezTo>
                    <a:pt x="362" y="5304"/>
                    <a:pt x="433" y="5344"/>
                    <a:pt x="394" y="5422"/>
                  </a:cubicBezTo>
                  <a:cubicBezTo>
                    <a:pt x="323" y="5540"/>
                    <a:pt x="402" y="5635"/>
                    <a:pt x="465" y="5713"/>
                  </a:cubicBezTo>
                  <a:cubicBezTo>
                    <a:pt x="653" y="5949"/>
                    <a:pt x="669" y="6264"/>
                    <a:pt x="858" y="6500"/>
                  </a:cubicBezTo>
                  <a:cubicBezTo>
                    <a:pt x="866" y="6508"/>
                    <a:pt x="866" y="6515"/>
                    <a:pt x="866" y="6523"/>
                  </a:cubicBezTo>
                  <a:cubicBezTo>
                    <a:pt x="826" y="6665"/>
                    <a:pt x="944" y="6720"/>
                    <a:pt x="1031" y="6799"/>
                  </a:cubicBezTo>
                  <a:cubicBezTo>
                    <a:pt x="1078" y="6846"/>
                    <a:pt x="1173" y="6869"/>
                    <a:pt x="1188" y="6956"/>
                  </a:cubicBezTo>
                  <a:cubicBezTo>
                    <a:pt x="1212" y="7074"/>
                    <a:pt x="1298" y="7168"/>
                    <a:pt x="1416" y="7215"/>
                  </a:cubicBezTo>
                  <a:cubicBezTo>
                    <a:pt x="1479" y="7239"/>
                    <a:pt x="1519" y="7302"/>
                    <a:pt x="1511" y="7365"/>
                  </a:cubicBezTo>
                  <a:cubicBezTo>
                    <a:pt x="1542" y="7664"/>
                    <a:pt x="1747" y="7868"/>
                    <a:pt x="1888" y="8104"/>
                  </a:cubicBezTo>
                  <a:cubicBezTo>
                    <a:pt x="1895" y="8118"/>
                    <a:pt x="1906" y="8121"/>
                    <a:pt x="1919" y="8121"/>
                  </a:cubicBezTo>
                  <a:cubicBezTo>
                    <a:pt x="1932" y="8121"/>
                    <a:pt x="1946" y="8118"/>
                    <a:pt x="1959" y="8118"/>
                  </a:cubicBezTo>
                  <a:cubicBezTo>
                    <a:pt x="1964" y="8118"/>
                    <a:pt x="1970" y="8119"/>
                    <a:pt x="1975" y="8120"/>
                  </a:cubicBezTo>
                  <a:cubicBezTo>
                    <a:pt x="2046" y="8144"/>
                    <a:pt x="2156" y="8144"/>
                    <a:pt x="2053" y="8269"/>
                  </a:cubicBezTo>
                  <a:cubicBezTo>
                    <a:pt x="2030" y="8309"/>
                    <a:pt x="2085" y="8332"/>
                    <a:pt x="2116" y="8356"/>
                  </a:cubicBezTo>
                  <a:cubicBezTo>
                    <a:pt x="2195" y="8427"/>
                    <a:pt x="2266" y="8497"/>
                    <a:pt x="2337" y="8584"/>
                  </a:cubicBezTo>
                  <a:cubicBezTo>
                    <a:pt x="2423" y="8670"/>
                    <a:pt x="2455" y="8788"/>
                    <a:pt x="2533" y="8883"/>
                  </a:cubicBezTo>
                  <a:cubicBezTo>
                    <a:pt x="2816" y="9190"/>
                    <a:pt x="3076" y="9520"/>
                    <a:pt x="3390" y="9795"/>
                  </a:cubicBezTo>
                  <a:cubicBezTo>
                    <a:pt x="3453" y="9842"/>
                    <a:pt x="3524" y="9890"/>
                    <a:pt x="3587" y="9953"/>
                  </a:cubicBezTo>
                  <a:cubicBezTo>
                    <a:pt x="3792" y="10181"/>
                    <a:pt x="4028" y="10377"/>
                    <a:pt x="4303" y="10535"/>
                  </a:cubicBezTo>
                  <a:cubicBezTo>
                    <a:pt x="4507" y="10653"/>
                    <a:pt x="4735" y="10739"/>
                    <a:pt x="4924" y="10904"/>
                  </a:cubicBezTo>
                  <a:cubicBezTo>
                    <a:pt x="5050" y="11030"/>
                    <a:pt x="5223" y="11117"/>
                    <a:pt x="5404" y="11132"/>
                  </a:cubicBezTo>
                  <a:cubicBezTo>
                    <a:pt x="5428" y="11140"/>
                    <a:pt x="5451" y="11148"/>
                    <a:pt x="5459" y="11164"/>
                  </a:cubicBezTo>
                  <a:cubicBezTo>
                    <a:pt x="5483" y="11225"/>
                    <a:pt x="5518" y="11244"/>
                    <a:pt x="5559" y="11244"/>
                  </a:cubicBezTo>
                  <a:cubicBezTo>
                    <a:pt x="5587" y="11244"/>
                    <a:pt x="5617" y="11236"/>
                    <a:pt x="5648" y="11227"/>
                  </a:cubicBezTo>
                  <a:cubicBezTo>
                    <a:pt x="5758" y="11195"/>
                    <a:pt x="5679" y="11101"/>
                    <a:pt x="5703" y="11046"/>
                  </a:cubicBezTo>
                  <a:lnTo>
                    <a:pt x="5703" y="11046"/>
                  </a:lnTo>
                  <a:cubicBezTo>
                    <a:pt x="5726" y="11054"/>
                    <a:pt x="5742" y="11054"/>
                    <a:pt x="5750" y="11062"/>
                  </a:cubicBezTo>
                  <a:cubicBezTo>
                    <a:pt x="5785" y="11102"/>
                    <a:pt x="5811" y="11142"/>
                    <a:pt x="5856" y="11142"/>
                  </a:cubicBezTo>
                  <a:cubicBezTo>
                    <a:pt x="5873" y="11142"/>
                    <a:pt x="5892" y="11137"/>
                    <a:pt x="5915" y="11124"/>
                  </a:cubicBezTo>
                  <a:cubicBezTo>
                    <a:pt x="5994" y="11093"/>
                    <a:pt x="6033" y="11022"/>
                    <a:pt x="6017" y="10944"/>
                  </a:cubicBezTo>
                  <a:cubicBezTo>
                    <a:pt x="6002" y="10802"/>
                    <a:pt x="5970" y="10668"/>
                    <a:pt x="5915" y="10535"/>
                  </a:cubicBezTo>
                  <a:cubicBezTo>
                    <a:pt x="5892" y="10409"/>
                    <a:pt x="5781" y="10306"/>
                    <a:pt x="5648" y="10306"/>
                  </a:cubicBezTo>
                  <a:cubicBezTo>
                    <a:pt x="5624" y="10306"/>
                    <a:pt x="5577" y="10306"/>
                    <a:pt x="5601" y="10259"/>
                  </a:cubicBezTo>
                  <a:cubicBezTo>
                    <a:pt x="5671" y="10110"/>
                    <a:pt x="5483" y="10070"/>
                    <a:pt x="5475" y="9953"/>
                  </a:cubicBezTo>
                  <a:cubicBezTo>
                    <a:pt x="5475" y="9938"/>
                    <a:pt x="5462" y="9931"/>
                    <a:pt x="5445" y="9931"/>
                  </a:cubicBezTo>
                  <a:cubicBezTo>
                    <a:pt x="5425" y="9931"/>
                    <a:pt x="5398" y="9942"/>
                    <a:pt x="5380" y="9968"/>
                  </a:cubicBezTo>
                  <a:cubicBezTo>
                    <a:pt x="5367" y="9981"/>
                    <a:pt x="5398" y="10039"/>
                    <a:pt x="5363" y="10039"/>
                  </a:cubicBezTo>
                  <a:cubicBezTo>
                    <a:pt x="5356" y="10039"/>
                    <a:pt x="5346" y="10036"/>
                    <a:pt x="5333" y="10031"/>
                  </a:cubicBezTo>
                  <a:cubicBezTo>
                    <a:pt x="5310" y="10015"/>
                    <a:pt x="5278" y="9984"/>
                    <a:pt x="5294" y="9953"/>
                  </a:cubicBezTo>
                  <a:cubicBezTo>
                    <a:pt x="5333" y="9887"/>
                    <a:pt x="5329" y="9854"/>
                    <a:pt x="5272" y="9854"/>
                  </a:cubicBezTo>
                  <a:cubicBezTo>
                    <a:pt x="5260" y="9854"/>
                    <a:pt x="5247" y="9856"/>
                    <a:pt x="5231" y="9858"/>
                  </a:cubicBezTo>
                  <a:cubicBezTo>
                    <a:pt x="5227" y="9858"/>
                    <a:pt x="5224" y="9859"/>
                    <a:pt x="5220" y="9859"/>
                  </a:cubicBezTo>
                  <a:cubicBezTo>
                    <a:pt x="5134" y="9859"/>
                    <a:pt x="5103" y="9770"/>
                    <a:pt x="5042" y="9740"/>
                  </a:cubicBezTo>
                  <a:cubicBezTo>
                    <a:pt x="4979" y="9701"/>
                    <a:pt x="5026" y="9646"/>
                    <a:pt x="5042" y="9599"/>
                  </a:cubicBezTo>
                  <a:cubicBezTo>
                    <a:pt x="5058" y="9583"/>
                    <a:pt x="5042" y="9551"/>
                    <a:pt x="5019" y="9544"/>
                  </a:cubicBezTo>
                  <a:cubicBezTo>
                    <a:pt x="4938" y="9503"/>
                    <a:pt x="4862" y="9429"/>
                    <a:pt x="4768" y="9429"/>
                  </a:cubicBezTo>
                  <a:cubicBezTo>
                    <a:pt x="4734" y="9429"/>
                    <a:pt x="4697" y="9439"/>
                    <a:pt x="4657" y="9465"/>
                  </a:cubicBezTo>
                  <a:cubicBezTo>
                    <a:pt x="4657" y="9386"/>
                    <a:pt x="4594" y="9315"/>
                    <a:pt x="4633" y="9245"/>
                  </a:cubicBezTo>
                  <a:cubicBezTo>
                    <a:pt x="4636" y="9244"/>
                    <a:pt x="4639" y="9244"/>
                    <a:pt x="4642" y="9244"/>
                  </a:cubicBezTo>
                  <a:cubicBezTo>
                    <a:pt x="4693" y="9244"/>
                    <a:pt x="4668" y="9315"/>
                    <a:pt x="4735" y="9315"/>
                  </a:cubicBezTo>
                  <a:cubicBezTo>
                    <a:pt x="4775" y="9174"/>
                    <a:pt x="4885" y="9072"/>
                    <a:pt x="5026" y="9048"/>
                  </a:cubicBezTo>
                  <a:cubicBezTo>
                    <a:pt x="5089" y="9040"/>
                    <a:pt x="5121" y="8969"/>
                    <a:pt x="5152" y="8914"/>
                  </a:cubicBezTo>
                  <a:cubicBezTo>
                    <a:pt x="5199" y="8828"/>
                    <a:pt x="5247" y="8749"/>
                    <a:pt x="5294" y="8663"/>
                  </a:cubicBezTo>
                  <a:cubicBezTo>
                    <a:pt x="5373" y="8505"/>
                    <a:pt x="5506" y="8482"/>
                    <a:pt x="5656" y="8474"/>
                  </a:cubicBezTo>
                  <a:cubicBezTo>
                    <a:pt x="5719" y="8474"/>
                    <a:pt x="5758" y="8497"/>
                    <a:pt x="5758" y="8545"/>
                  </a:cubicBezTo>
                  <a:cubicBezTo>
                    <a:pt x="5750" y="8710"/>
                    <a:pt x="5915" y="8726"/>
                    <a:pt x="5994" y="8812"/>
                  </a:cubicBezTo>
                  <a:cubicBezTo>
                    <a:pt x="6041" y="8859"/>
                    <a:pt x="6238" y="8796"/>
                    <a:pt x="6120" y="8977"/>
                  </a:cubicBezTo>
                  <a:cubicBezTo>
                    <a:pt x="6112" y="8993"/>
                    <a:pt x="6135" y="9017"/>
                    <a:pt x="6159" y="9017"/>
                  </a:cubicBezTo>
                  <a:cubicBezTo>
                    <a:pt x="6167" y="9015"/>
                    <a:pt x="6175" y="9014"/>
                    <a:pt x="6182" y="9014"/>
                  </a:cubicBezTo>
                  <a:cubicBezTo>
                    <a:pt x="6246" y="9014"/>
                    <a:pt x="6249" y="9075"/>
                    <a:pt x="6285" y="9111"/>
                  </a:cubicBezTo>
                  <a:cubicBezTo>
                    <a:pt x="6364" y="9190"/>
                    <a:pt x="6379" y="9355"/>
                    <a:pt x="6458" y="9370"/>
                  </a:cubicBezTo>
                  <a:cubicBezTo>
                    <a:pt x="6577" y="9384"/>
                    <a:pt x="6635" y="9537"/>
                    <a:pt x="6755" y="9537"/>
                  </a:cubicBezTo>
                  <a:cubicBezTo>
                    <a:pt x="6777" y="9537"/>
                    <a:pt x="6801" y="9532"/>
                    <a:pt x="6828" y="9520"/>
                  </a:cubicBezTo>
                  <a:cubicBezTo>
                    <a:pt x="6831" y="9519"/>
                    <a:pt x="6834" y="9518"/>
                    <a:pt x="6837" y="9518"/>
                  </a:cubicBezTo>
                  <a:cubicBezTo>
                    <a:pt x="6857" y="9518"/>
                    <a:pt x="6874" y="9539"/>
                    <a:pt x="6867" y="9559"/>
                  </a:cubicBezTo>
                  <a:cubicBezTo>
                    <a:pt x="6843" y="9701"/>
                    <a:pt x="6953" y="9701"/>
                    <a:pt x="7040" y="9724"/>
                  </a:cubicBezTo>
                  <a:cubicBezTo>
                    <a:pt x="7095" y="9740"/>
                    <a:pt x="7174" y="9748"/>
                    <a:pt x="7182" y="9827"/>
                  </a:cubicBezTo>
                  <a:cubicBezTo>
                    <a:pt x="7189" y="10000"/>
                    <a:pt x="7362" y="10063"/>
                    <a:pt x="7425" y="10204"/>
                  </a:cubicBezTo>
                  <a:cubicBezTo>
                    <a:pt x="7452" y="10275"/>
                    <a:pt x="7521" y="10319"/>
                    <a:pt x="7592" y="10319"/>
                  </a:cubicBezTo>
                  <a:cubicBezTo>
                    <a:pt x="7623" y="10319"/>
                    <a:pt x="7656" y="10310"/>
                    <a:pt x="7685" y="10291"/>
                  </a:cubicBezTo>
                  <a:lnTo>
                    <a:pt x="7685" y="10291"/>
                  </a:lnTo>
                  <a:cubicBezTo>
                    <a:pt x="7614" y="10472"/>
                    <a:pt x="7606" y="10511"/>
                    <a:pt x="7669" y="10535"/>
                  </a:cubicBezTo>
                  <a:cubicBezTo>
                    <a:pt x="7842" y="10582"/>
                    <a:pt x="7905" y="10723"/>
                    <a:pt x="7968" y="10865"/>
                  </a:cubicBezTo>
                  <a:cubicBezTo>
                    <a:pt x="7992" y="10912"/>
                    <a:pt x="8023" y="10944"/>
                    <a:pt x="8062" y="10967"/>
                  </a:cubicBezTo>
                  <a:cubicBezTo>
                    <a:pt x="8220" y="11054"/>
                    <a:pt x="8322" y="11203"/>
                    <a:pt x="8479" y="11290"/>
                  </a:cubicBezTo>
                  <a:cubicBezTo>
                    <a:pt x="8574" y="11337"/>
                    <a:pt x="8574" y="11415"/>
                    <a:pt x="8526" y="11494"/>
                  </a:cubicBezTo>
                  <a:cubicBezTo>
                    <a:pt x="8479" y="11573"/>
                    <a:pt x="8416" y="11644"/>
                    <a:pt x="8346" y="11699"/>
                  </a:cubicBezTo>
                  <a:cubicBezTo>
                    <a:pt x="8275" y="11754"/>
                    <a:pt x="8220" y="11809"/>
                    <a:pt x="8173" y="11887"/>
                  </a:cubicBezTo>
                  <a:cubicBezTo>
                    <a:pt x="8070" y="12037"/>
                    <a:pt x="7937" y="12163"/>
                    <a:pt x="7771" y="12249"/>
                  </a:cubicBezTo>
                  <a:cubicBezTo>
                    <a:pt x="7653" y="12320"/>
                    <a:pt x="7504" y="12367"/>
                    <a:pt x="7441" y="12509"/>
                  </a:cubicBezTo>
                  <a:cubicBezTo>
                    <a:pt x="7378" y="12666"/>
                    <a:pt x="7237" y="12784"/>
                    <a:pt x="7071" y="12823"/>
                  </a:cubicBezTo>
                  <a:cubicBezTo>
                    <a:pt x="7032" y="12831"/>
                    <a:pt x="7001" y="12847"/>
                    <a:pt x="6969" y="12870"/>
                  </a:cubicBezTo>
                  <a:cubicBezTo>
                    <a:pt x="6914" y="12910"/>
                    <a:pt x="6843" y="12941"/>
                    <a:pt x="6835" y="13020"/>
                  </a:cubicBezTo>
                  <a:cubicBezTo>
                    <a:pt x="6835" y="13044"/>
                    <a:pt x="6851" y="13059"/>
                    <a:pt x="6875" y="13067"/>
                  </a:cubicBezTo>
                  <a:cubicBezTo>
                    <a:pt x="6884" y="13069"/>
                    <a:pt x="6892" y="13069"/>
                    <a:pt x="6900" y="13069"/>
                  </a:cubicBezTo>
                  <a:cubicBezTo>
                    <a:pt x="6977" y="13069"/>
                    <a:pt x="7012" y="13006"/>
                    <a:pt x="7048" y="12949"/>
                  </a:cubicBezTo>
                  <a:cubicBezTo>
                    <a:pt x="7104" y="13021"/>
                    <a:pt x="7124" y="13049"/>
                    <a:pt x="7157" y="13049"/>
                  </a:cubicBezTo>
                  <a:cubicBezTo>
                    <a:pt x="7175" y="13049"/>
                    <a:pt x="7196" y="13041"/>
                    <a:pt x="7229" y="13028"/>
                  </a:cubicBezTo>
                  <a:cubicBezTo>
                    <a:pt x="7254" y="13015"/>
                    <a:pt x="7276" y="13009"/>
                    <a:pt x="7294" y="13009"/>
                  </a:cubicBezTo>
                  <a:cubicBezTo>
                    <a:pt x="7331" y="13009"/>
                    <a:pt x="7354" y="13035"/>
                    <a:pt x="7370" y="13083"/>
                  </a:cubicBezTo>
                  <a:cubicBezTo>
                    <a:pt x="7378" y="13114"/>
                    <a:pt x="7378" y="13177"/>
                    <a:pt x="7417" y="13177"/>
                  </a:cubicBezTo>
                  <a:cubicBezTo>
                    <a:pt x="7630" y="13201"/>
                    <a:pt x="7535" y="13366"/>
                    <a:pt x="7559" y="13476"/>
                  </a:cubicBezTo>
                  <a:cubicBezTo>
                    <a:pt x="7567" y="13500"/>
                    <a:pt x="7567" y="13523"/>
                    <a:pt x="7598" y="13531"/>
                  </a:cubicBezTo>
                  <a:cubicBezTo>
                    <a:pt x="7638" y="13531"/>
                    <a:pt x="7622" y="13460"/>
                    <a:pt x="7685" y="13453"/>
                  </a:cubicBezTo>
                  <a:cubicBezTo>
                    <a:pt x="7732" y="13586"/>
                    <a:pt x="7842" y="13688"/>
                    <a:pt x="7968" y="13744"/>
                  </a:cubicBezTo>
                  <a:cubicBezTo>
                    <a:pt x="8109" y="13811"/>
                    <a:pt x="8234" y="13936"/>
                    <a:pt x="8390" y="13936"/>
                  </a:cubicBezTo>
                  <a:cubicBezTo>
                    <a:pt x="8416" y="13936"/>
                    <a:pt x="8443" y="13932"/>
                    <a:pt x="8471" y="13924"/>
                  </a:cubicBezTo>
                  <a:cubicBezTo>
                    <a:pt x="8492" y="13919"/>
                    <a:pt x="8512" y="13917"/>
                    <a:pt x="8533" y="13917"/>
                  </a:cubicBezTo>
                  <a:cubicBezTo>
                    <a:pt x="8605" y="13917"/>
                    <a:pt x="8674" y="13949"/>
                    <a:pt x="8723" y="14011"/>
                  </a:cubicBezTo>
                  <a:cubicBezTo>
                    <a:pt x="8794" y="14121"/>
                    <a:pt x="8920" y="14184"/>
                    <a:pt x="9046" y="14184"/>
                  </a:cubicBezTo>
                  <a:cubicBezTo>
                    <a:pt x="9140" y="14184"/>
                    <a:pt x="9211" y="14231"/>
                    <a:pt x="9156" y="14349"/>
                  </a:cubicBezTo>
                  <a:cubicBezTo>
                    <a:pt x="9140" y="14373"/>
                    <a:pt x="9140" y="14404"/>
                    <a:pt x="9171" y="14428"/>
                  </a:cubicBezTo>
                  <a:lnTo>
                    <a:pt x="9219" y="14428"/>
                  </a:lnTo>
                  <a:cubicBezTo>
                    <a:pt x="9243" y="14415"/>
                    <a:pt x="9263" y="14379"/>
                    <a:pt x="9293" y="14379"/>
                  </a:cubicBezTo>
                  <a:cubicBezTo>
                    <a:pt x="9302" y="14379"/>
                    <a:pt x="9311" y="14382"/>
                    <a:pt x="9321" y="14388"/>
                  </a:cubicBezTo>
                  <a:cubicBezTo>
                    <a:pt x="9360" y="14412"/>
                    <a:pt x="9344" y="14459"/>
                    <a:pt x="9321" y="14499"/>
                  </a:cubicBezTo>
                  <a:cubicBezTo>
                    <a:pt x="9289" y="14538"/>
                    <a:pt x="9305" y="14601"/>
                    <a:pt x="9352" y="14601"/>
                  </a:cubicBezTo>
                  <a:cubicBezTo>
                    <a:pt x="9413" y="14613"/>
                    <a:pt x="9473" y="14653"/>
                    <a:pt x="9534" y="14653"/>
                  </a:cubicBezTo>
                  <a:cubicBezTo>
                    <a:pt x="9552" y="14653"/>
                    <a:pt x="9570" y="14649"/>
                    <a:pt x="9588" y="14640"/>
                  </a:cubicBezTo>
                  <a:cubicBezTo>
                    <a:pt x="9614" y="14627"/>
                    <a:pt x="9634" y="14621"/>
                    <a:pt x="9648" y="14621"/>
                  </a:cubicBezTo>
                  <a:cubicBezTo>
                    <a:pt x="9678" y="14621"/>
                    <a:pt x="9685" y="14647"/>
                    <a:pt x="9675" y="14695"/>
                  </a:cubicBezTo>
                  <a:cubicBezTo>
                    <a:pt x="9667" y="14735"/>
                    <a:pt x="9604" y="14782"/>
                    <a:pt x="9675" y="14813"/>
                  </a:cubicBezTo>
                  <a:cubicBezTo>
                    <a:pt x="9686" y="14819"/>
                    <a:pt x="9698" y="14821"/>
                    <a:pt x="9710" y="14821"/>
                  </a:cubicBezTo>
                  <a:cubicBezTo>
                    <a:pt x="9749" y="14821"/>
                    <a:pt x="9790" y="14794"/>
                    <a:pt x="9808" y="14758"/>
                  </a:cubicBezTo>
                  <a:cubicBezTo>
                    <a:pt x="9830" y="14723"/>
                    <a:pt x="9838" y="14669"/>
                    <a:pt x="9884" y="14669"/>
                  </a:cubicBezTo>
                  <a:cubicBezTo>
                    <a:pt x="9890" y="14669"/>
                    <a:pt x="9896" y="14670"/>
                    <a:pt x="9903" y="14672"/>
                  </a:cubicBezTo>
                  <a:cubicBezTo>
                    <a:pt x="9929" y="14677"/>
                    <a:pt x="9954" y="14679"/>
                    <a:pt x="9979" y="14679"/>
                  </a:cubicBezTo>
                  <a:cubicBezTo>
                    <a:pt x="10105" y="14679"/>
                    <a:pt x="10220" y="14622"/>
                    <a:pt x="10351" y="14609"/>
                  </a:cubicBezTo>
                  <a:lnTo>
                    <a:pt x="10351" y="14609"/>
                  </a:lnTo>
                  <a:cubicBezTo>
                    <a:pt x="10265" y="14672"/>
                    <a:pt x="10186" y="14727"/>
                    <a:pt x="10217" y="14853"/>
                  </a:cubicBezTo>
                  <a:cubicBezTo>
                    <a:pt x="10224" y="14892"/>
                    <a:pt x="10203" y="14910"/>
                    <a:pt x="10168" y="14910"/>
                  </a:cubicBezTo>
                  <a:cubicBezTo>
                    <a:pt x="10162" y="14910"/>
                    <a:pt x="10154" y="14909"/>
                    <a:pt x="10147" y="14908"/>
                  </a:cubicBezTo>
                  <a:cubicBezTo>
                    <a:pt x="10127" y="14901"/>
                    <a:pt x="10106" y="14894"/>
                    <a:pt x="10088" y="14894"/>
                  </a:cubicBezTo>
                  <a:cubicBezTo>
                    <a:pt x="10064" y="14894"/>
                    <a:pt x="10042" y="14906"/>
                    <a:pt x="10029" y="14947"/>
                  </a:cubicBezTo>
                  <a:cubicBezTo>
                    <a:pt x="10076" y="15010"/>
                    <a:pt x="10115" y="15112"/>
                    <a:pt x="10178" y="15136"/>
                  </a:cubicBezTo>
                  <a:cubicBezTo>
                    <a:pt x="10293" y="15167"/>
                    <a:pt x="10412" y="15205"/>
                    <a:pt x="10530" y="15205"/>
                  </a:cubicBezTo>
                  <a:cubicBezTo>
                    <a:pt x="10622" y="15205"/>
                    <a:pt x="10713" y="15181"/>
                    <a:pt x="10799" y="15112"/>
                  </a:cubicBezTo>
                  <a:cubicBezTo>
                    <a:pt x="10858" y="15053"/>
                    <a:pt x="10933" y="15022"/>
                    <a:pt x="11016" y="15022"/>
                  </a:cubicBezTo>
                  <a:cubicBezTo>
                    <a:pt x="11033" y="15022"/>
                    <a:pt x="11050" y="15023"/>
                    <a:pt x="11067" y="15026"/>
                  </a:cubicBezTo>
                  <a:lnTo>
                    <a:pt x="10729" y="15262"/>
                  </a:lnTo>
                  <a:cubicBezTo>
                    <a:pt x="10939" y="15268"/>
                    <a:pt x="11050" y="15433"/>
                    <a:pt x="11227" y="15433"/>
                  </a:cubicBezTo>
                  <a:cubicBezTo>
                    <a:pt x="11256" y="15433"/>
                    <a:pt x="11286" y="15429"/>
                    <a:pt x="11319" y="15419"/>
                  </a:cubicBezTo>
                  <a:cubicBezTo>
                    <a:pt x="11373" y="15408"/>
                    <a:pt x="11426" y="15402"/>
                    <a:pt x="11479" y="15402"/>
                  </a:cubicBezTo>
                  <a:cubicBezTo>
                    <a:pt x="11540" y="15402"/>
                    <a:pt x="11601" y="15410"/>
                    <a:pt x="11665" y="15427"/>
                  </a:cubicBezTo>
                  <a:cubicBezTo>
                    <a:pt x="11709" y="15438"/>
                    <a:pt x="11753" y="15441"/>
                    <a:pt x="11799" y="15441"/>
                  </a:cubicBezTo>
                  <a:cubicBezTo>
                    <a:pt x="11867" y="15441"/>
                    <a:pt x="11935" y="15433"/>
                    <a:pt x="12003" y="15433"/>
                  </a:cubicBezTo>
                  <a:cubicBezTo>
                    <a:pt x="12082" y="15433"/>
                    <a:pt x="12159" y="15444"/>
                    <a:pt x="12231" y="15490"/>
                  </a:cubicBezTo>
                  <a:cubicBezTo>
                    <a:pt x="12243" y="15494"/>
                    <a:pt x="12255" y="15495"/>
                    <a:pt x="12265" y="15495"/>
                  </a:cubicBezTo>
                  <a:cubicBezTo>
                    <a:pt x="12276" y="15495"/>
                    <a:pt x="12286" y="15494"/>
                    <a:pt x="12294" y="15490"/>
                  </a:cubicBezTo>
                  <a:cubicBezTo>
                    <a:pt x="12335" y="15475"/>
                    <a:pt x="12379" y="15467"/>
                    <a:pt x="12423" y="15467"/>
                  </a:cubicBezTo>
                  <a:cubicBezTo>
                    <a:pt x="12472" y="15467"/>
                    <a:pt x="12520" y="15477"/>
                    <a:pt x="12561" y="15497"/>
                  </a:cubicBezTo>
                  <a:cubicBezTo>
                    <a:pt x="12581" y="15506"/>
                    <a:pt x="12599" y="15511"/>
                    <a:pt x="12615" y="15511"/>
                  </a:cubicBezTo>
                  <a:cubicBezTo>
                    <a:pt x="12655" y="15511"/>
                    <a:pt x="12679" y="15481"/>
                    <a:pt x="12679" y="15419"/>
                  </a:cubicBezTo>
                  <a:cubicBezTo>
                    <a:pt x="12679" y="15230"/>
                    <a:pt x="12789" y="15065"/>
                    <a:pt x="12955" y="14978"/>
                  </a:cubicBezTo>
                  <a:cubicBezTo>
                    <a:pt x="12962" y="14978"/>
                    <a:pt x="12962" y="14955"/>
                    <a:pt x="12962" y="14923"/>
                  </a:cubicBezTo>
                  <a:cubicBezTo>
                    <a:pt x="12711" y="14853"/>
                    <a:pt x="12624" y="14695"/>
                    <a:pt x="12561" y="14514"/>
                  </a:cubicBezTo>
                  <a:cubicBezTo>
                    <a:pt x="12561" y="14506"/>
                    <a:pt x="12561" y="14499"/>
                    <a:pt x="12553" y="14491"/>
                  </a:cubicBezTo>
                  <a:cubicBezTo>
                    <a:pt x="12548" y="14466"/>
                    <a:pt x="12525" y="14450"/>
                    <a:pt x="12502" y="14450"/>
                  </a:cubicBezTo>
                  <a:cubicBezTo>
                    <a:pt x="12488" y="14450"/>
                    <a:pt x="12476" y="14456"/>
                    <a:pt x="12467" y="14467"/>
                  </a:cubicBezTo>
                  <a:cubicBezTo>
                    <a:pt x="12428" y="14491"/>
                    <a:pt x="12396" y="14522"/>
                    <a:pt x="12365" y="14554"/>
                  </a:cubicBezTo>
                  <a:cubicBezTo>
                    <a:pt x="12348" y="14571"/>
                    <a:pt x="12324" y="14578"/>
                    <a:pt x="12300" y="14578"/>
                  </a:cubicBezTo>
                  <a:cubicBezTo>
                    <a:pt x="12279" y="14578"/>
                    <a:pt x="12257" y="14572"/>
                    <a:pt x="12239" y="14562"/>
                  </a:cubicBezTo>
                  <a:cubicBezTo>
                    <a:pt x="12192" y="14530"/>
                    <a:pt x="12152" y="14499"/>
                    <a:pt x="12176" y="14428"/>
                  </a:cubicBezTo>
                  <a:cubicBezTo>
                    <a:pt x="12192" y="14396"/>
                    <a:pt x="12223" y="14365"/>
                    <a:pt x="12199" y="14326"/>
                  </a:cubicBezTo>
                  <a:lnTo>
                    <a:pt x="12199" y="14326"/>
                  </a:lnTo>
                  <a:cubicBezTo>
                    <a:pt x="12194" y="14326"/>
                    <a:pt x="12189" y="14326"/>
                    <a:pt x="12184" y="14326"/>
                  </a:cubicBezTo>
                  <a:cubicBezTo>
                    <a:pt x="12009" y="14326"/>
                    <a:pt x="11858" y="14213"/>
                    <a:pt x="11680" y="14213"/>
                  </a:cubicBezTo>
                  <a:cubicBezTo>
                    <a:pt x="11664" y="14213"/>
                    <a:pt x="11649" y="14214"/>
                    <a:pt x="11633" y="14215"/>
                  </a:cubicBezTo>
                  <a:cubicBezTo>
                    <a:pt x="11610" y="14215"/>
                    <a:pt x="11586" y="14192"/>
                    <a:pt x="11578" y="14160"/>
                  </a:cubicBezTo>
                  <a:cubicBezTo>
                    <a:pt x="11507" y="14001"/>
                    <a:pt x="11468" y="13948"/>
                    <a:pt x="11356" y="13948"/>
                  </a:cubicBezTo>
                  <a:cubicBezTo>
                    <a:pt x="11319" y="13948"/>
                    <a:pt x="11273" y="13954"/>
                    <a:pt x="11216" y="13964"/>
                  </a:cubicBezTo>
                  <a:cubicBezTo>
                    <a:pt x="11248" y="13783"/>
                    <a:pt x="11240" y="13799"/>
                    <a:pt x="11083" y="13720"/>
                  </a:cubicBezTo>
                  <a:cubicBezTo>
                    <a:pt x="11052" y="13700"/>
                    <a:pt x="11018" y="13691"/>
                    <a:pt x="10985" y="13691"/>
                  </a:cubicBezTo>
                  <a:cubicBezTo>
                    <a:pt x="10925" y="13691"/>
                    <a:pt x="10866" y="13722"/>
                    <a:pt x="10831" y="13783"/>
                  </a:cubicBezTo>
                  <a:cubicBezTo>
                    <a:pt x="10819" y="13795"/>
                    <a:pt x="10803" y="13801"/>
                    <a:pt x="10789" y="13801"/>
                  </a:cubicBezTo>
                  <a:cubicBezTo>
                    <a:pt x="10774" y="13801"/>
                    <a:pt x="10760" y="13795"/>
                    <a:pt x="10752" y="13783"/>
                  </a:cubicBezTo>
                  <a:cubicBezTo>
                    <a:pt x="10729" y="13751"/>
                    <a:pt x="10752" y="13728"/>
                    <a:pt x="10768" y="13704"/>
                  </a:cubicBezTo>
                  <a:cubicBezTo>
                    <a:pt x="10792" y="13681"/>
                    <a:pt x="10886" y="13681"/>
                    <a:pt x="10878" y="13602"/>
                  </a:cubicBezTo>
                  <a:cubicBezTo>
                    <a:pt x="10721" y="13484"/>
                    <a:pt x="10524" y="13437"/>
                    <a:pt x="10359" y="13335"/>
                  </a:cubicBezTo>
                  <a:cubicBezTo>
                    <a:pt x="9911" y="13067"/>
                    <a:pt x="9407" y="12886"/>
                    <a:pt x="9022" y="12509"/>
                  </a:cubicBezTo>
                  <a:cubicBezTo>
                    <a:pt x="8977" y="12468"/>
                    <a:pt x="8943" y="12447"/>
                    <a:pt x="8912" y="12447"/>
                  </a:cubicBezTo>
                  <a:cubicBezTo>
                    <a:pt x="8871" y="12447"/>
                    <a:pt x="8835" y="12481"/>
                    <a:pt x="8786" y="12548"/>
                  </a:cubicBezTo>
                  <a:cubicBezTo>
                    <a:pt x="8752" y="12588"/>
                    <a:pt x="8726" y="12619"/>
                    <a:pt x="8688" y="12619"/>
                  </a:cubicBezTo>
                  <a:cubicBezTo>
                    <a:pt x="8673" y="12619"/>
                    <a:pt x="8657" y="12614"/>
                    <a:pt x="8637" y="12603"/>
                  </a:cubicBezTo>
                  <a:cubicBezTo>
                    <a:pt x="8471" y="12501"/>
                    <a:pt x="8290" y="12438"/>
                    <a:pt x="8102" y="12414"/>
                  </a:cubicBezTo>
                  <a:cubicBezTo>
                    <a:pt x="8007" y="12406"/>
                    <a:pt x="7960" y="12249"/>
                    <a:pt x="8047" y="12210"/>
                  </a:cubicBezTo>
                  <a:cubicBezTo>
                    <a:pt x="8212" y="12139"/>
                    <a:pt x="8275" y="11974"/>
                    <a:pt x="8393" y="11856"/>
                  </a:cubicBezTo>
                  <a:cubicBezTo>
                    <a:pt x="8566" y="11699"/>
                    <a:pt x="8715" y="11510"/>
                    <a:pt x="8825" y="11305"/>
                  </a:cubicBezTo>
                  <a:cubicBezTo>
                    <a:pt x="8872" y="11191"/>
                    <a:pt x="8976" y="11118"/>
                    <a:pt x="9093" y="11118"/>
                  </a:cubicBezTo>
                  <a:cubicBezTo>
                    <a:pt x="9114" y="11118"/>
                    <a:pt x="9135" y="11120"/>
                    <a:pt x="9156" y="11124"/>
                  </a:cubicBezTo>
                  <a:cubicBezTo>
                    <a:pt x="9321" y="11124"/>
                    <a:pt x="9494" y="11140"/>
                    <a:pt x="9659" y="11172"/>
                  </a:cubicBezTo>
                  <a:cubicBezTo>
                    <a:pt x="9684" y="11179"/>
                    <a:pt x="9712" y="11183"/>
                    <a:pt x="9740" y="11183"/>
                  </a:cubicBezTo>
                  <a:cubicBezTo>
                    <a:pt x="9775" y="11183"/>
                    <a:pt x="9810" y="11177"/>
                    <a:pt x="9840" y="11164"/>
                  </a:cubicBezTo>
                  <a:cubicBezTo>
                    <a:pt x="9879" y="11140"/>
                    <a:pt x="9919" y="11109"/>
                    <a:pt x="9911" y="11062"/>
                  </a:cubicBezTo>
                  <a:cubicBezTo>
                    <a:pt x="9898" y="11019"/>
                    <a:pt x="9867" y="11014"/>
                    <a:pt x="9839" y="11014"/>
                  </a:cubicBezTo>
                  <a:cubicBezTo>
                    <a:pt x="9831" y="11014"/>
                    <a:pt x="9823" y="11014"/>
                    <a:pt x="9816" y="11014"/>
                  </a:cubicBezTo>
                  <a:cubicBezTo>
                    <a:pt x="9797" y="11017"/>
                    <a:pt x="9778" y="11018"/>
                    <a:pt x="9760" y="11018"/>
                  </a:cubicBezTo>
                  <a:cubicBezTo>
                    <a:pt x="9546" y="11018"/>
                    <a:pt x="9391" y="10861"/>
                    <a:pt x="9195" y="10818"/>
                  </a:cubicBezTo>
                  <a:cubicBezTo>
                    <a:pt x="9156" y="10802"/>
                    <a:pt x="9101" y="10755"/>
                    <a:pt x="9116" y="10715"/>
                  </a:cubicBezTo>
                  <a:cubicBezTo>
                    <a:pt x="9187" y="10503"/>
                    <a:pt x="8865" y="10535"/>
                    <a:pt x="8904" y="10346"/>
                  </a:cubicBezTo>
                  <a:cubicBezTo>
                    <a:pt x="8893" y="10346"/>
                    <a:pt x="8883" y="10342"/>
                    <a:pt x="8875" y="10342"/>
                  </a:cubicBezTo>
                  <a:cubicBezTo>
                    <a:pt x="8871" y="10342"/>
                    <a:pt x="8867" y="10343"/>
                    <a:pt x="8865" y="10346"/>
                  </a:cubicBezTo>
                  <a:cubicBezTo>
                    <a:pt x="8805" y="10375"/>
                    <a:pt x="8752" y="10387"/>
                    <a:pt x="8705" y="10387"/>
                  </a:cubicBezTo>
                  <a:cubicBezTo>
                    <a:pt x="8571" y="10387"/>
                    <a:pt x="8478" y="10287"/>
                    <a:pt x="8385" y="10165"/>
                  </a:cubicBezTo>
                  <a:cubicBezTo>
                    <a:pt x="8356" y="10128"/>
                    <a:pt x="8320" y="10085"/>
                    <a:pt x="8271" y="10085"/>
                  </a:cubicBezTo>
                  <a:cubicBezTo>
                    <a:pt x="8267" y="10085"/>
                    <a:pt x="8263" y="10086"/>
                    <a:pt x="8259" y="10086"/>
                  </a:cubicBezTo>
                  <a:cubicBezTo>
                    <a:pt x="8249" y="10087"/>
                    <a:pt x="8239" y="10088"/>
                    <a:pt x="8230" y="10088"/>
                  </a:cubicBezTo>
                  <a:cubicBezTo>
                    <a:pt x="8094" y="10088"/>
                    <a:pt x="8036" y="9985"/>
                    <a:pt x="7992" y="9882"/>
                  </a:cubicBezTo>
                  <a:cubicBezTo>
                    <a:pt x="7960" y="9803"/>
                    <a:pt x="7882" y="9779"/>
                    <a:pt x="7834" y="9709"/>
                  </a:cubicBezTo>
                  <a:cubicBezTo>
                    <a:pt x="7913" y="9638"/>
                    <a:pt x="7944" y="9528"/>
                    <a:pt x="7921" y="9426"/>
                  </a:cubicBezTo>
                  <a:cubicBezTo>
                    <a:pt x="7913" y="9424"/>
                    <a:pt x="7905" y="9423"/>
                    <a:pt x="7897" y="9423"/>
                  </a:cubicBezTo>
                  <a:cubicBezTo>
                    <a:pt x="7835" y="9423"/>
                    <a:pt x="7780" y="9465"/>
                    <a:pt x="7720" y="9465"/>
                  </a:cubicBezTo>
                  <a:cubicBezTo>
                    <a:pt x="7706" y="9465"/>
                    <a:pt x="7692" y="9462"/>
                    <a:pt x="7677" y="9457"/>
                  </a:cubicBezTo>
                  <a:cubicBezTo>
                    <a:pt x="7693" y="9394"/>
                    <a:pt x="7771" y="9339"/>
                    <a:pt x="7701" y="9268"/>
                  </a:cubicBezTo>
                  <a:cubicBezTo>
                    <a:pt x="7697" y="9264"/>
                    <a:pt x="7693" y="9263"/>
                    <a:pt x="7689" y="9263"/>
                  </a:cubicBezTo>
                  <a:cubicBezTo>
                    <a:pt x="7670" y="9263"/>
                    <a:pt x="7651" y="9311"/>
                    <a:pt x="7626" y="9311"/>
                  </a:cubicBezTo>
                  <a:cubicBezTo>
                    <a:pt x="7618" y="9311"/>
                    <a:pt x="7609" y="9305"/>
                    <a:pt x="7598" y="9292"/>
                  </a:cubicBezTo>
                  <a:cubicBezTo>
                    <a:pt x="7583" y="9213"/>
                    <a:pt x="7701" y="9174"/>
                    <a:pt x="7646" y="9103"/>
                  </a:cubicBezTo>
                  <a:cubicBezTo>
                    <a:pt x="7629" y="9082"/>
                    <a:pt x="7612" y="9075"/>
                    <a:pt x="7593" y="9075"/>
                  </a:cubicBezTo>
                  <a:cubicBezTo>
                    <a:pt x="7552" y="9075"/>
                    <a:pt x="7507" y="9111"/>
                    <a:pt x="7465" y="9111"/>
                  </a:cubicBezTo>
                  <a:cubicBezTo>
                    <a:pt x="7462" y="9111"/>
                    <a:pt x="7460" y="9111"/>
                    <a:pt x="7457" y="9111"/>
                  </a:cubicBezTo>
                  <a:cubicBezTo>
                    <a:pt x="7449" y="9111"/>
                    <a:pt x="7433" y="9095"/>
                    <a:pt x="7425" y="9087"/>
                  </a:cubicBezTo>
                  <a:cubicBezTo>
                    <a:pt x="7433" y="9064"/>
                    <a:pt x="7449" y="9048"/>
                    <a:pt x="7465" y="9032"/>
                  </a:cubicBezTo>
                  <a:cubicBezTo>
                    <a:pt x="7583" y="8883"/>
                    <a:pt x="7551" y="8788"/>
                    <a:pt x="7378" y="8726"/>
                  </a:cubicBezTo>
                  <a:cubicBezTo>
                    <a:pt x="7315" y="8710"/>
                    <a:pt x="7244" y="8726"/>
                    <a:pt x="7189" y="8670"/>
                  </a:cubicBezTo>
                  <a:cubicBezTo>
                    <a:pt x="7331" y="8560"/>
                    <a:pt x="7347" y="8466"/>
                    <a:pt x="7244" y="8458"/>
                  </a:cubicBezTo>
                  <a:cubicBezTo>
                    <a:pt x="7119" y="8442"/>
                    <a:pt x="7189" y="8395"/>
                    <a:pt x="7197" y="8348"/>
                  </a:cubicBezTo>
                  <a:cubicBezTo>
                    <a:pt x="7197" y="8230"/>
                    <a:pt x="7252" y="8088"/>
                    <a:pt x="7119" y="8018"/>
                  </a:cubicBezTo>
                  <a:cubicBezTo>
                    <a:pt x="7056" y="7994"/>
                    <a:pt x="7040" y="7978"/>
                    <a:pt x="7032" y="7915"/>
                  </a:cubicBezTo>
                  <a:cubicBezTo>
                    <a:pt x="7032" y="7853"/>
                    <a:pt x="6985" y="7797"/>
                    <a:pt x="6922" y="7782"/>
                  </a:cubicBezTo>
                  <a:cubicBezTo>
                    <a:pt x="6804" y="7766"/>
                    <a:pt x="6780" y="7672"/>
                    <a:pt x="6773" y="7585"/>
                  </a:cubicBezTo>
                  <a:cubicBezTo>
                    <a:pt x="6763" y="7584"/>
                    <a:pt x="6755" y="7583"/>
                    <a:pt x="6748" y="7583"/>
                  </a:cubicBezTo>
                  <a:cubicBezTo>
                    <a:pt x="6673" y="7583"/>
                    <a:pt x="6682" y="7651"/>
                    <a:pt x="6647" y="7679"/>
                  </a:cubicBezTo>
                  <a:cubicBezTo>
                    <a:pt x="6639" y="7687"/>
                    <a:pt x="6629" y="7691"/>
                    <a:pt x="6618" y="7691"/>
                  </a:cubicBezTo>
                  <a:cubicBezTo>
                    <a:pt x="6607" y="7691"/>
                    <a:pt x="6596" y="7687"/>
                    <a:pt x="6584" y="7679"/>
                  </a:cubicBezTo>
                  <a:cubicBezTo>
                    <a:pt x="6560" y="7664"/>
                    <a:pt x="6544" y="7624"/>
                    <a:pt x="6568" y="7609"/>
                  </a:cubicBezTo>
                  <a:cubicBezTo>
                    <a:pt x="6599" y="7585"/>
                    <a:pt x="6662" y="7554"/>
                    <a:pt x="6710" y="7522"/>
                  </a:cubicBezTo>
                  <a:cubicBezTo>
                    <a:pt x="6749" y="7491"/>
                    <a:pt x="6843" y="7491"/>
                    <a:pt x="6804" y="7396"/>
                  </a:cubicBezTo>
                  <a:cubicBezTo>
                    <a:pt x="6953" y="7294"/>
                    <a:pt x="7001" y="7074"/>
                    <a:pt x="7213" y="7027"/>
                  </a:cubicBezTo>
                  <a:cubicBezTo>
                    <a:pt x="7245" y="7018"/>
                    <a:pt x="7271" y="7013"/>
                    <a:pt x="7294" y="7013"/>
                  </a:cubicBezTo>
                  <a:cubicBezTo>
                    <a:pt x="7333" y="7013"/>
                    <a:pt x="7361" y="7029"/>
                    <a:pt x="7386" y="7074"/>
                  </a:cubicBezTo>
                  <a:cubicBezTo>
                    <a:pt x="7488" y="7302"/>
                    <a:pt x="7653" y="7491"/>
                    <a:pt x="7764" y="7719"/>
                  </a:cubicBezTo>
                  <a:cubicBezTo>
                    <a:pt x="7803" y="7797"/>
                    <a:pt x="7882" y="7860"/>
                    <a:pt x="7897" y="7931"/>
                  </a:cubicBezTo>
                  <a:cubicBezTo>
                    <a:pt x="7952" y="8088"/>
                    <a:pt x="8031" y="8238"/>
                    <a:pt x="8133" y="8372"/>
                  </a:cubicBezTo>
                  <a:cubicBezTo>
                    <a:pt x="8251" y="8537"/>
                    <a:pt x="8377" y="8694"/>
                    <a:pt x="8511" y="8859"/>
                  </a:cubicBezTo>
                  <a:cubicBezTo>
                    <a:pt x="8652" y="9056"/>
                    <a:pt x="8770" y="9268"/>
                    <a:pt x="8857" y="9496"/>
                  </a:cubicBezTo>
                  <a:cubicBezTo>
                    <a:pt x="8896" y="9599"/>
                    <a:pt x="8935" y="9677"/>
                    <a:pt x="9053" y="9701"/>
                  </a:cubicBezTo>
                  <a:cubicBezTo>
                    <a:pt x="9093" y="9709"/>
                    <a:pt x="9140" y="9717"/>
                    <a:pt x="9124" y="9764"/>
                  </a:cubicBezTo>
                  <a:cubicBezTo>
                    <a:pt x="9085" y="9866"/>
                    <a:pt x="9203" y="9929"/>
                    <a:pt x="9187" y="10023"/>
                  </a:cubicBezTo>
                  <a:cubicBezTo>
                    <a:pt x="9181" y="10067"/>
                    <a:pt x="9209" y="10091"/>
                    <a:pt x="9253" y="10091"/>
                  </a:cubicBezTo>
                  <a:cubicBezTo>
                    <a:pt x="9264" y="10091"/>
                    <a:pt x="9277" y="10089"/>
                    <a:pt x="9289" y="10086"/>
                  </a:cubicBezTo>
                  <a:cubicBezTo>
                    <a:pt x="9310" y="10076"/>
                    <a:pt x="9333" y="10059"/>
                    <a:pt x="9360" y="10059"/>
                  </a:cubicBezTo>
                  <a:cubicBezTo>
                    <a:pt x="9375" y="10059"/>
                    <a:pt x="9391" y="10064"/>
                    <a:pt x="9407" y="10078"/>
                  </a:cubicBezTo>
                  <a:cubicBezTo>
                    <a:pt x="9344" y="10141"/>
                    <a:pt x="9289" y="10204"/>
                    <a:pt x="9376" y="10275"/>
                  </a:cubicBezTo>
                  <a:cubicBezTo>
                    <a:pt x="9565" y="10432"/>
                    <a:pt x="9738" y="10621"/>
                    <a:pt x="9926" y="10778"/>
                  </a:cubicBezTo>
                  <a:cubicBezTo>
                    <a:pt x="10021" y="10857"/>
                    <a:pt x="10139" y="10865"/>
                    <a:pt x="10217" y="10944"/>
                  </a:cubicBezTo>
                  <a:cubicBezTo>
                    <a:pt x="10383" y="11109"/>
                    <a:pt x="10603" y="11179"/>
                    <a:pt x="10807" y="11274"/>
                  </a:cubicBezTo>
                  <a:cubicBezTo>
                    <a:pt x="11098" y="11400"/>
                    <a:pt x="11397" y="11541"/>
                    <a:pt x="11704" y="11644"/>
                  </a:cubicBezTo>
                  <a:cubicBezTo>
                    <a:pt x="11971" y="11738"/>
                    <a:pt x="12255" y="11785"/>
                    <a:pt x="12538" y="11801"/>
                  </a:cubicBezTo>
                  <a:cubicBezTo>
                    <a:pt x="12546" y="11802"/>
                    <a:pt x="12554" y="11802"/>
                    <a:pt x="12562" y="11802"/>
                  </a:cubicBezTo>
                  <a:cubicBezTo>
                    <a:pt x="12615" y="11802"/>
                    <a:pt x="12663" y="11781"/>
                    <a:pt x="12711" y="11754"/>
                  </a:cubicBezTo>
                  <a:cubicBezTo>
                    <a:pt x="12726" y="11738"/>
                    <a:pt x="12742" y="11714"/>
                    <a:pt x="12742" y="11699"/>
                  </a:cubicBezTo>
                  <a:cubicBezTo>
                    <a:pt x="12742" y="11659"/>
                    <a:pt x="12711" y="11659"/>
                    <a:pt x="12679" y="11651"/>
                  </a:cubicBezTo>
                  <a:cubicBezTo>
                    <a:pt x="12670" y="11651"/>
                    <a:pt x="12661" y="11652"/>
                    <a:pt x="12653" y="11652"/>
                  </a:cubicBezTo>
                  <a:cubicBezTo>
                    <a:pt x="12632" y="11652"/>
                    <a:pt x="12614" y="11648"/>
                    <a:pt x="12608" y="11620"/>
                  </a:cubicBezTo>
                  <a:cubicBezTo>
                    <a:pt x="12656" y="11557"/>
                    <a:pt x="12766" y="11541"/>
                    <a:pt x="12734" y="11431"/>
                  </a:cubicBezTo>
                  <a:cubicBezTo>
                    <a:pt x="12726" y="11423"/>
                    <a:pt x="12718" y="11420"/>
                    <a:pt x="12709" y="11420"/>
                  </a:cubicBezTo>
                  <a:cubicBezTo>
                    <a:pt x="12684" y="11420"/>
                    <a:pt x="12656" y="11444"/>
                    <a:pt x="12630" y="11444"/>
                  </a:cubicBezTo>
                  <a:cubicBezTo>
                    <a:pt x="12611" y="11444"/>
                    <a:pt x="12593" y="11432"/>
                    <a:pt x="12577" y="11392"/>
                  </a:cubicBezTo>
                  <a:cubicBezTo>
                    <a:pt x="12750" y="11329"/>
                    <a:pt x="12860" y="11179"/>
                    <a:pt x="13002" y="11069"/>
                  </a:cubicBezTo>
                  <a:cubicBezTo>
                    <a:pt x="13041" y="11038"/>
                    <a:pt x="13073" y="10999"/>
                    <a:pt x="13049" y="10951"/>
                  </a:cubicBezTo>
                  <a:cubicBezTo>
                    <a:pt x="13026" y="10917"/>
                    <a:pt x="12990" y="10895"/>
                    <a:pt x="12951" y="10895"/>
                  </a:cubicBezTo>
                  <a:cubicBezTo>
                    <a:pt x="12937" y="10895"/>
                    <a:pt x="12922" y="10898"/>
                    <a:pt x="12907" y="10904"/>
                  </a:cubicBezTo>
                  <a:cubicBezTo>
                    <a:pt x="12876" y="10920"/>
                    <a:pt x="12844" y="10936"/>
                    <a:pt x="12813" y="10959"/>
                  </a:cubicBezTo>
                  <a:cubicBezTo>
                    <a:pt x="12724" y="11000"/>
                    <a:pt x="12634" y="11024"/>
                    <a:pt x="12540" y="11024"/>
                  </a:cubicBezTo>
                  <a:cubicBezTo>
                    <a:pt x="12526" y="11024"/>
                    <a:pt x="12512" y="11023"/>
                    <a:pt x="12498" y="11022"/>
                  </a:cubicBezTo>
                  <a:cubicBezTo>
                    <a:pt x="12396" y="11010"/>
                    <a:pt x="12299" y="10957"/>
                    <a:pt x="12195" y="10957"/>
                  </a:cubicBezTo>
                  <a:cubicBezTo>
                    <a:pt x="12163" y="10957"/>
                    <a:pt x="12131" y="10962"/>
                    <a:pt x="12097" y="10975"/>
                  </a:cubicBezTo>
                  <a:cubicBezTo>
                    <a:pt x="12089" y="10975"/>
                    <a:pt x="12058" y="10959"/>
                    <a:pt x="12050" y="10944"/>
                  </a:cubicBezTo>
                  <a:cubicBezTo>
                    <a:pt x="11995" y="10841"/>
                    <a:pt x="11877" y="10818"/>
                    <a:pt x="11790" y="10763"/>
                  </a:cubicBezTo>
                  <a:cubicBezTo>
                    <a:pt x="11649" y="10660"/>
                    <a:pt x="11492" y="10605"/>
                    <a:pt x="11389" y="10448"/>
                  </a:cubicBezTo>
                  <a:cubicBezTo>
                    <a:pt x="11326" y="10346"/>
                    <a:pt x="11193" y="10314"/>
                    <a:pt x="11177" y="10173"/>
                  </a:cubicBezTo>
                  <a:cubicBezTo>
                    <a:pt x="11177" y="10133"/>
                    <a:pt x="11106" y="10118"/>
                    <a:pt x="11059" y="10110"/>
                  </a:cubicBezTo>
                  <a:cubicBezTo>
                    <a:pt x="10910" y="10086"/>
                    <a:pt x="10847" y="9905"/>
                    <a:pt x="10682" y="9890"/>
                  </a:cubicBezTo>
                  <a:cubicBezTo>
                    <a:pt x="10674" y="9890"/>
                    <a:pt x="10658" y="9858"/>
                    <a:pt x="10658" y="9835"/>
                  </a:cubicBezTo>
                  <a:cubicBezTo>
                    <a:pt x="10666" y="9662"/>
                    <a:pt x="10501" y="9567"/>
                    <a:pt x="10461" y="9418"/>
                  </a:cubicBezTo>
                  <a:cubicBezTo>
                    <a:pt x="10446" y="9386"/>
                    <a:pt x="10430" y="9363"/>
                    <a:pt x="10398" y="9355"/>
                  </a:cubicBezTo>
                  <a:cubicBezTo>
                    <a:pt x="10233" y="9292"/>
                    <a:pt x="10099" y="9166"/>
                    <a:pt x="10021" y="9017"/>
                  </a:cubicBezTo>
                  <a:cubicBezTo>
                    <a:pt x="10013" y="9001"/>
                    <a:pt x="9997" y="8985"/>
                    <a:pt x="9989" y="8985"/>
                  </a:cubicBezTo>
                  <a:cubicBezTo>
                    <a:pt x="9986" y="8985"/>
                    <a:pt x="9982" y="8985"/>
                    <a:pt x="9979" y="8985"/>
                  </a:cubicBezTo>
                  <a:cubicBezTo>
                    <a:pt x="9847" y="8985"/>
                    <a:pt x="9830" y="8842"/>
                    <a:pt x="9746" y="8788"/>
                  </a:cubicBezTo>
                  <a:cubicBezTo>
                    <a:pt x="9671" y="8737"/>
                    <a:pt x="9653" y="8622"/>
                    <a:pt x="9540" y="8622"/>
                  </a:cubicBezTo>
                  <a:cubicBezTo>
                    <a:pt x="9533" y="8622"/>
                    <a:pt x="9525" y="8622"/>
                    <a:pt x="9517" y="8623"/>
                  </a:cubicBezTo>
                  <a:cubicBezTo>
                    <a:pt x="9462" y="8623"/>
                    <a:pt x="9462" y="8560"/>
                    <a:pt x="9462" y="8513"/>
                  </a:cubicBezTo>
                  <a:cubicBezTo>
                    <a:pt x="9447" y="8348"/>
                    <a:pt x="9305" y="8262"/>
                    <a:pt x="9226" y="8136"/>
                  </a:cubicBezTo>
                  <a:cubicBezTo>
                    <a:pt x="9216" y="8115"/>
                    <a:pt x="9198" y="8104"/>
                    <a:pt x="9179" y="8104"/>
                  </a:cubicBezTo>
                  <a:cubicBezTo>
                    <a:pt x="9169" y="8104"/>
                    <a:pt x="9158" y="8107"/>
                    <a:pt x="9148" y="8112"/>
                  </a:cubicBezTo>
                  <a:cubicBezTo>
                    <a:pt x="9116" y="8133"/>
                    <a:pt x="9092" y="8142"/>
                    <a:pt x="9073" y="8142"/>
                  </a:cubicBezTo>
                  <a:cubicBezTo>
                    <a:pt x="9023" y="8142"/>
                    <a:pt x="9014" y="8077"/>
                    <a:pt x="9014" y="8026"/>
                  </a:cubicBezTo>
                  <a:cubicBezTo>
                    <a:pt x="9022" y="7939"/>
                    <a:pt x="8975" y="7853"/>
                    <a:pt x="8896" y="7813"/>
                  </a:cubicBezTo>
                  <a:cubicBezTo>
                    <a:pt x="8699" y="7750"/>
                    <a:pt x="8621" y="7593"/>
                    <a:pt x="8534" y="7428"/>
                  </a:cubicBezTo>
                  <a:cubicBezTo>
                    <a:pt x="8479" y="7318"/>
                    <a:pt x="8408" y="7215"/>
                    <a:pt x="8338" y="7121"/>
                  </a:cubicBezTo>
                  <a:cubicBezTo>
                    <a:pt x="8212" y="6972"/>
                    <a:pt x="8235" y="6767"/>
                    <a:pt x="8125" y="6618"/>
                  </a:cubicBezTo>
                  <a:cubicBezTo>
                    <a:pt x="8125" y="6618"/>
                    <a:pt x="8141" y="6594"/>
                    <a:pt x="8149" y="6586"/>
                  </a:cubicBezTo>
                  <a:cubicBezTo>
                    <a:pt x="8228" y="6531"/>
                    <a:pt x="8165" y="6515"/>
                    <a:pt x="8125" y="6508"/>
                  </a:cubicBezTo>
                  <a:cubicBezTo>
                    <a:pt x="8119" y="6506"/>
                    <a:pt x="8112" y="6505"/>
                    <a:pt x="8105" y="6505"/>
                  </a:cubicBezTo>
                  <a:cubicBezTo>
                    <a:pt x="8062" y="6505"/>
                    <a:pt x="8018" y="6532"/>
                    <a:pt x="7970" y="6532"/>
                  </a:cubicBezTo>
                  <a:cubicBezTo>
                    <a:pt x="7947" y="6532"/>
                    <a:pt x="7923" y="6526"/>
                    <a:pt x="7897" y="6508"/>
                  </a:cubicBezTo>
                  <a:cubicBezTo>
                    <a:pt x="8039" y="6358"/>
                    <a:pt x="7882" y="6185"/>
                    <a:pt x="7968" y="6028"/>
                  </a:cubicBezTo>
                  <a:cubicBezTo>
                    <a:pt x="7960" y="6026"/>
                    <a:pt x="7952" y="6025"/>
                    <a:pt x="7944" y="6025"/>
                  </a:cubicBezTo>
                  <a:cubicBezTo>
                    <a:pt x="7889" y="6025"/>
                    <a:pt x="7844" y="6074"/>
                    <a:pt x="7804" y="6074"/>
                  </a:cubicBezTo>
                  <a:cubicBezTo>
                    <a:pt x="7790" y="6074"/>
                    <a:pt x="7777" y="6068"/>
                    <a:pt x="7764" y="6051"/>
                  </a:cubicBezTo>
                  <a:cubicBezTo>
                    <a:pt x="7708" y="5973"/>
                    <a:pt x="7819" y="5957"/>
                    <a:pt x="7850" y="5910"/>
                  </a:cubicBezTo>
                  <a:cubicBezTo>
                    <a:pt x="7858" y="5902"/>
                    <a:pt x="7866" y="5886"/>
                    <a:pt x="7874" y="5871"/>
                  </a:cubicBezTo>
                  <a:cubicBezTo>
                    <a:pt x="7880" y="5827"/>
                    <a:pt x="7861" y="5783"/>
                    <a:pt x="7833" y="5783"/>
                  </a:cubicBezTo>
                  <a:cubicBezTo>
                    <a:pt x="7826" y="5783"/>
                    <a:pt x="7819" y="5785"/>
                    <a:pt x="7811" y="5792"/>
                  </a:cubicBezTo>
                  <a:cubicBezTo>
                    <a:pt x="7776" y="5816"/>
                    <a:pt x="7750" y="5826"/>
                    <a:pt x="7728" y="5826"/>
                  </a:cubicBezTo>
                  <a:cubicBezTo>
                    <a:pt x="7679" y="5826"/>
                    <a:pt x="7654" y="5778"/>
                    <a:pt x="7622" y="5729"/>
                  </a:cubicBezTo>
                  <a:cubicBezTo>
                    <a:pt x="7598" y="5697"/>
                    <a:pt x="7567" y="5674"/>
                    <a:pt x="7528" y="5674"/>
                  </a:cubicBezTo>
                  <a:cubicBezTo>
                    <a:pt x="7505" y="5677"/>
                    <a:pt x="7483" y="5679"/>
                    <a:pt x="7463" y="5679"/>
                  </a:cubicBezTo>
                  <a:cubicBezTo>
                    <a:pt x="7426" y="5679"/>
                    <a:pt x="7396" y="5670"/>
                    <a:pt x="7386" y="5635"/>
                  </a:cubicBezTo>
                  <a:cubicBezTo>
                    <a:pt x="7378" y="5572"/>
                    <a:pt x="7402" y="5509"/>
                    <a:pt x="7449" y="5469"/>
                  </a:cubicBezTo>
                  <a:cubicBezTo>
                    <a:pt x="7496" y="5422"/>
                    <a:pt x="7567" y="5399"/>
                    <a:pt x="7583" y="5320"/>
                  </a:cubicBezTo>
                  <a:cubicBezTo>
                    <a:pt x="7598" y="5249"/>
                    <a:pt x="7496" y="5226"/>
                    <a:pt x="7496" y="5147"/>
                  </a:cubicBezTo>
                  <a:cubicBezTo>
                    <a:pt x="7488" y="5068"/>
                    <a:pt x="7425" y="5029"/>
                    <a:pt x="7386" y="4974"/>
                  </a:cubicBezTo>
                  <a:cubicBezTo>
                    <a:pt x="7339" y="4927"/>
                    <a:pt x="7315" y="4856"/>
                    <a:pt x="7323" y="4785"/>
                  </a:cubicBezTo>
                  <a:cubicBezTo>
                    <a:pt x="7339" y="4722"/>
                    <a:pt x="7331" y="4651"/>
                    <a:pt x="7315" y="4581"/>
                  </a:cubicBezTo>
                  <a:cubicBezTo>
                    <a:pt x="7260" y="4596"/>
                    <a:pt x="7213" y="4612"/>
                    <a:pt x="7158" y="4628"/>
                  </a:cubicBezTo>
                  <a:cubicBezTo>
                    <a:pt x="7129" y="4632"/>
                    <a:pt x="7098" y="4643"/>
                    <a:pt x="7071" y="4643"/>
                  </a:cubicBezTo>
                  <a:cubicBezTo>
                    <a:pt x="7047" y="4643"/>
                    <a:pt x="7028" y="4634"/>
                    <a:pt x="7016" y="4604"/>
                  </a:cubicBezTo>
                  <a:cubicBezTo>
                    <a:pt x="7001" y="4541"/>
                    <a:pt x="7040" y="4478"/>
                    <a:pt x="7095" y="4463"/>
                  </a:cubicBezTo>
                  <a:cubicBezTo>
                    <a:pt x="7126" y="4447"/>
                    <a:pt x="7150" y="4431"/>
                    <a:pt x="7182" y="4415"/>
                  </a:cubicBezTo>
                  <a:cubicBezTo>
                    <a:pt x="7213" y="4400"/>
                    <a:pt x="7237" y="4360"/>
                    <a:pt x="7221" y="4321"/>
                  </a:cubicBezTo>
                  <a:cubicBezTo>
                    <a:pt x="7197" y="4211"/>
                    <a:pt x="7166" y="4101"/>
                    <a:pt x="7134" y="3999"/>
                  </a:cubicBezTo>
                  <a:cubicBezTo>
                    <a:pt x="7111" y="3920"/>
                    <a:pt x="7040" y="3865"/>
                    <a:pt x="6969" y="3857"/>
                  </a:cubicBezTo>
                  <a:cubicBezTo>
                    <a:pt x="6812" y="3833"/>
                    <a:pt x="6812" y="3826"/>
                    <a:pt x="6859" y="3700"/>
                  </a:cubicBezTo>
                  <a:cubicBezTo>
                    <a:pt x="6925" y="3514"/>
                    <a:pt x="6941" y="3470"/>
                    <a:pt x="6829" y="3470"/>
                  </a:cubicBezTo>
                  <a:cubicBezTo>
                    <a:pt x="6795" y="3470"/>
                    <a:pt x="6748" y="3474"/>
                    <a:pt x="6686" y="3479"/>
                  </a:cubicBezTo>
                  <a:cubicBezTo>
                    <a:pt x="6678" y="3479"/>
                    <a:pt x="6670" y="3464"/>
                    <a:pt x="6662" y="3456"/>
                  </a:cubicBezTo>
                  <a:cubicBezTo>
                    <a:pt x="6694" y="3369"/>
                    <a:pt x="6820" y="3393"/>
                    <a:pt x="6867" y="3291"/>
                  </a:cubicBezTo>
                  <a:cubicBezTo>
                    <a:pt x="6849" y="3286"/>
                    <a:pt x="6831" y="3284"/>
                    <a:pt x="6813" y="3284"/>
                  </a:cubicBezTo>
                  <a:cubicBezTo>
                    <a:pt x="6737" y="3284"/>
                    <a:pt x="6666" y="3320"/>
                    <a:pt x="6598" y="3320"/>
                  </a:cubicBezTo>
                  <a:cubicBezTo>
                    <a:pt x="6558" y="3320"/>
                    <a:pt x="6520" y="3308"/>
                    <a:pt x="6482" y="3267"/>
                  </a:cubicBezTo>
                  <a:cubicBezTo>
                    <a:pt x="6544" y="3157"/>
                    <a:pt x="6710" y="3157"/>
                    <a:pt x="6765" y="3039"/>
                  </a:cubicBezTo>
                  <a:cubicBezTo>
                    <a:pt x="6746" y="3023"/>
                    <a:pt x="6727" y="3020"/>
                    <a:pt x="6708" y="3020"/>
                  </a:cubicBezTo>
                  <a:cubicBezTo>
                    <a:pt x="6692" y="3020"/>
                    <a:pt x="6676" y="3022"/>
                    <a:pt x="6660" y="3022"/>
                  </a:cubicBezTo>
                  <a:cubicBezTo>
                    <a:pt x="6637" y="3022"/>
                    <a:pt x="6614" y="3017"/>
                    <a:pt x="6592" y="2992"/>
                  </a:cubicBezTo>
                  <a:cubicBezTo>
                    <a:pt x="6733" y="2937"/>
                    <a:pt x="6788" y="2842"/>
                    <a:pt x="6670" y="2709"/>
                  </a:cubicBezTo>
                  <a:lnTo>
                    <a:pt x="6670" y="2685"/>
                  </a:lnTo>
                  <a:cubicBezTo>
                    <a:pt x="6694" y="2606"/>
                    <a:pt x="6662" y="2575"/>
                    <a:pt x="6576" y="2575"/>
                  </a:cubicBezTo>
                  <a:cubicBezTo>
                    <a:pt x="6521" y="2575"/>
                    <a:pt x="6474" y="2551"/>
                    <a:pt x="6466" y="2488"/>
                  </a:cubicBezTo>
                  <a:cubicBezTo>
                    <a:pt x="6450" y="2378"/>
                    <a:pt x="6403" y="2260"/>
                    <a:pt x="6434" y="2158"/>
                  </a:cubicBezTo>
                  <a:cubicBezTo>
                    <a:pt x="6458" y="2064"/>
                    <a:pt x="6419" y="2056"/>
                    <a:pt x="6371" y="2017"/>
                  </a:cubicBezTo>
                  <a:cubicBezTo>
                    <a:pt x="6332" y="1977"/>
                    <a:pt x="6253" y="1993"/>
                    <a:pt x="6206" y="1962"/>
                  </a:cubicBezTo>
                  <a:cubicBezTo>
                    <a:pt x="6214" y="1906"/>
                    <a:pt x="6261" y="1906"/>
                    <a:pt x="6293" y="1891"/>
                  </a:cubicBezTo>
                  <a:cubicBezTo>
                    <a:pt x="6419" y="1804"/>
                    <a:pt x="6426" y="1773"/>
                    <a:pt x="6316" y="1671"/>
                  </a:cubicBezTo>
                  <a:cubicBezTo>
                    <a:pt x="6198" y="1568"/>
                    <a:pt x="6057" y="1513"/>
                    <a:pt x="5907" y="1513"/>
                  </a:cubicBezTo>
                  <a:cubicBezTo>
                    <a:pt x="5876" y="1513"/>
                    <a:pt x="5844" y="1523"/>
                    <a:pt x="5813" y="1523"/>
                  </a:cubicBezTo>
                  <a:cubicBezTo>
                    <a:pt x="5789" y="1523"/>
                    <a:pt x="5766" y="1518"/>
                    <a:pt x="5742" y="1497"/>
                  </a:cubicBezTo>
                  <a:cubicBezTo>
                    <a:pt x="5774" y="1440"/>
                    <a:pt x="5817" y="1434"/>
                    <a:pt x="5862" y="1434"/>
                  </a:cubicBezTo>
                  <a:cubicBezTo>
                    <a:pt x="5872" y="1434"/>
                    <a:pt x="5882" y="1435"/>
                    <a:pt x="5892" y="1435"/>
                  </a:cubicBezTo>
                  <a:cubicBezTo>
                    <a:pt x="5947" y="1427"/>
                    <a:pt x="5994" y="1387"/>
                    <a:pt x="6010" y="1332"/>
                  </a:cubicBezTo>
                  <a:cubicBezTo>
                    <a:pt x="6025" y="1269"/>
                    <a:pt x="5955" y="1254"/>
                    <a:pt x="5907" y="1238"/>
                  </a:cubicBezTo>
                  <a:cubicBezTo>
                    <a:pt x="5884" y="1230"/>
                    <a:pt x="5852" y="1222"/>
                    <a:pt x="5821" y="1206"/>
                  </a:cubicBezTo>
                  <a:cubicBezTo>
                    <a:pt x="5758" y="1183"/>
                    <a:pt x="5726" y="1159"/>
                    <a:pt x="5805" y="1104"/>
                  </a:cubicBezTo>
                  <a:cubicBezTo>
                    <a:pt x="5821" y="1088"/>
                    <a:pt x="5821" y="1065"/>
                    <a:pt x="5805" y="1041"/>
                  </a:cubicBezTo>
                  <a:cubicBezTo>
                    <a:pt x="5671" y="860"/>
                    <a:pt x="5632" y="624"/>
                    <a:pt x="5498" y="444"/>
                  </a:cubicBezTo>
                  <a:cubicBezTo>
                    <a:pt x="5383" y="274"/>
                    <a:pt x="5101" y="82"/>
                    <a:pt x="4897" y="82"/>
                  </a:cubicBezTo>
                  <a:cubicBezTo>
                    <a:pt x="4893" y="82"/>
                    <a:pt x="4889" y="82"/>
                    <a:pt x="4885" y="82"/>
                  </a:cubicBezTo>
                  <a:cubicBezTo>
                    <a:pt x="4851" y="82"/>
                    <a:pt x="4814" y="94"/>
                    <a:pt x="4782" y="94"/>
                  </a:cubicBezTo>
                  <a:cubicBezTo>
                    <a:pt x="4761" y="94"/>
                    <a:pt x="4743" y="89"/>
                    <a:pt x="4728" y="74"/>
                  </a:cubicBezTo>
                  <a:cubicBezTo>
                    <a:pt x="4684" y="20"/>
                    <a:pt x="4640" y="1"/>
                    <a:pt x="4594" y="1"/>
                  </a:cubicBezTo>
                  <a:close/>
                </a:path>
              </a:pathLst>
            </a:custGeom>
            <a:solidFill>
              <a:schemeClr val="accent1"/>
            </a:solidFill>
            <a:ln w="0">
              <a:noFill/>
            </a:ln>
          </p:spPr>
          <p:style>
            <a:lnRef idx="0"/>
            <a:fillRef idx="0"/>
            <a:effectRef idx="0"/>
            <a:fontRef idx="minor"/>
          </p:style>
          <p:txBody>
            <a:bodyPr lIns="90000" rIns="90000" tIns="91440" bIns="91440" anchor="ctr">
              <a:noAutofit/>
            </a:bodyPr>
            <a:p>
              <a:pPr>
                <a:lnSpc>
                  <a:spcPct val="100000"/>
                </a:lnSpc>
                <a:tabLst>
                  <a:tab algn="l" pos="0"/>
                </a:tabLst>
              </a:pPr>
              <a:endParaRPr b="0" lang="pt-BR" sz="1400" spc="-1" strike="noStrike">
                <a:solidFill>
                  <a:srgbClr val="000000"/>
                </a:solidFill>
                <a:latin typeface="Arial"/>
                <a:ea typeface="DejaVu Sans"/>
              </a:endParaRPr>
            </a:p>
          </p:txBody>
        </p:sp>
        <p:sp>
          <p:nvSpPr>
            <p:cNvPr id="461" name="Google Shape;254;p8"/>
            <p:cNvSpPr/>
            <p:nvPr/>
          </p:nvSpPr>
          <p:spPr>
            <a:xfrm flipH="1">
              <a:off x="8186040" y="4813560"/>
              <a:ext cx="575640" cy="776160"/>
            </a:xfrm>
            <a:custGeom>
              <a:avLst/>
              <a:gdLst>
                <a:gd name="textAreaLeft" fmla="*/ 720 w 575640"/>
                <a:gd name="textAreaRight" fmla="*/ 577800 w 575640"/>
                <a:gd name="textAreaTop" fmla="*/ 0 h 776160"/>
                <a:gd name="textAreaBottom" fmla="*/ 777600 h 776160"/>
              </a:gdLst>
              <a:ahLst/>
              <a:rect l="textAreaLeft" t="textAreaTop" r="textAreaRight" b="textAreaBottom"/>
              <a:pathLst>
                <a:path w="9392" h="12657">
                  <a:moveTo>
                    <a:pt x="1409" y="959"/>
                  </a:moveTo>
                  <a:cubicBezTo>
                    <a:pt x="1511" y="983"/>
                    <a:pt x="1605" y="1022"/>
                    <a:pt x="1692" y="1093"/>
                  </a:cubicBezTo>
                  <a:cubicBezTo>
                    <a:pt x="1783" y="1204"/>
                    <a:pt x="1923" y="1266"/>
                    <a:pt x="2063" y="1266"/>
                  </a:cubicBezTo>
                  <a:cubicBezTo>
                    <a:pt x="2091" y="1266"/>
                    <a:pt x="2120" y="1264"/>
                    <a:pt x="2148" y="1258"/>
                  </a:cubicBezTo>
                  <a:lnTo>
                    <a:pt x="2148" y="1258"/>
                  </a:lnTo>
                  <a:cubicBezTo>
                    <a:pt x="2101" y="1478"/>
                    <a:pt x="2258" y="1596"/>
                    <a:pt x="2360" y="1738"/>
                  </a:cubicBezTo>
                  <a:cubicBezTo>
                    <a:pt x="2400" y="1785"/>
                    <a:pt x="2455" y="1817"/>
                    <a:pt x="2431" y="1887"/>
                  </a:cubicBezTo>
                  <a:cubicBezTo>
                    <a:pt x="2414" y="1941"/>
                    <a:pt x="2387" y="1994"/>
                    <a:pt x="2338" y="1994"/>
                  </a:cubicBezTo>
                  <a:cubicBezTo>
                    <a:pt x="2322" y="1994"/>
                    <a:pt x="2303" y="1988"/>
                    <a:pt x="2282" y="1974"/>
                  </a:cubicBezTo>
                  <a:cubicBezTo>
                    <a:pt x="2203" y="1911"/>
                    <a:pt x="2046" y="1950"/>
                    <a:pt x="2046" y="1777"/>
                  </a:cubicBezTo>
                  <a:cubicBezTo>
                    <a:pt x="2046" y="1707"/>
                    <a:pt x="1936" y="1683"/>
                    <a:pt x="1857" y="1675"/>
                  </a:cubicBezTo>
                  <a:cubicBezTo>
                    <a:pt x="1763" y="1667"/>
                    <a:pt x="1723" y="1612"/>
                    <a:pt x="1747" y="1526"/>
                  </a:cubicBezTo>
                  <a:cubicBezTo>
                    <a:pt x="1771" y="1408"/>
                    <a:pt x="1747" y="1353"/>
                    <a:pt x="1621" y="1305"/>
                  </a:cubicBezTo>
                  <a:cubicBezTo>
                    <a:pt x="1495" y="1250"/>
                    <a:pt x="1472" y="1109"/>
                    <a:pt x="1409" y="959"/>
                  </a:cubicBezTo>
                  <a:close/>
                  <a:moveTo>
                    <a:pt x="4252" y="3357"/>
                  </a:moveTo>
                  <a:cubicBezTo>
                    <a:pt x="4284" y="3357"/>
                    <a:pt x="4314" y="3373"/>
                    <a:pt x="4319" y="3398"/>
                  </a:cubicBezTo>
                  <a:cubicBezTo>
                    <a:pt x="4358" y="3539"/>
                    <a:pt x="4492" y="3610"/>
                    <a:pt x="4531" y="3744"/>
                  </a:cubicBezTo>
                  <a:cubicBezTo>
                    <a:pt x="4555" y="3830"/>
                    <a:pt x="4602" y="3909"/>
                    <a:pt x="4681" y="3972"/>
                  </a:cubicBezTo>
                  <a:cubicBezTo>
                    <a:pt x="4744" y="4019"/>
                    <a:pt x="4799" y="4090"/>
                    <a:pt x="4767" y="4168"/>
                  </a:cubicBezTo>
                  <a:cubicBezTo>
                    <a:pt x="4736" y="4247"/>
                    <a:pt x="4633" y="4208"/>
                    <a:pt x="4555" y="4231"/>
                  </a:cubicBezTo>
                  <a:cubicBezTo>
                    <a:pt x="4539" y="4160"/>
                    <a:pt x="4531" y="4098"/>
                    <a:pt x="4531" y="4035"/>
                  </a:cubicBezTo>
                  <a:cubicBezTo>
                    <a:pt x="4555" y="3901"/>
                    <a:pt x="4484" y="3767"/>
                    <a:pt x="4366" y="3712"/>
                  </a:cubicBezTo>
                  <a:cubicBezTo>
                    <a:pt x="4327" y="3696"/>
                    <a:pt x="4287" y="3665"/>
                    <a:pt x="4295" y="3626"/>
                  </a:cubicBezTo>
                  <a:cubicBezTo>
                    <a:pt x="4327" y="3555"/>
                    <a:pt x="4280" y="3523"/>
                    <a:pt x="4225" y="3484"/>
                  </a:cubicBezTo>
                  <a:cubicBezTo>
                    <a:pt x="4193" y="3460"/>
                    <a:pt x="4138" y="3421"/>
                    <a:pt x="4201" y="3374"/>
                  </a:cubicBezTo>
                  <a:cubicBezTo>
                    <a:pt x="4215" y="3362"/>
                    <a:pt x="4234" y="3357"/>
                    <a:pt x="4252" y="3357"/>
                  </a:cubicBezTo>
                  <a:close/>
                  <a:moveTo>
                    <a:pt x="4857" y="4679"/>
                  </a:moveTo>
                  <a:cubicBezTo>
                    <a:pt x="4872" y="4679"/>
                    <a:pt x="4888" y="4682"/>
                    <a:pt x="4901" y="4687"/>
                  </a:cubicBezTo>
                  <a:cubicBezTo>
                    <a:pt x="5019" y="4727"/>
                    <a:pt x="5113" y="4821"/>
                    <a:pt x="5153" y="4939"/>
                  </a:cubicBezTo>
                  <a:cubicBezTo>
                    <a:pt x="5208" y="5089"/>
                    <a:pt x="5247" y="5254"/>
                    <a:pt x="5310" y="5458"/>
                  </a:cubicBezTo>
                  <a:cubicBezTo>
                    <a:pt x="5272" y="5426"/>
                    <a:pt x="5223" y="5408"/>
                    <a:pt x="5170" y="5408"/>
                  </a:cubicBezTo>
                  <a:cubicBezTo>
                    <a:pt x="5146" y="5408"/>
                    <a:pt x="5122" y="5412"/>
                    <a:pt x="5098" y="5419"/>
                  </a:cubicBezTo>
                  <a:cubicBezTo>
                    <a:pt x="5074" y="5387"/>
                    <a:pt x="5074" y="5356"/>
                    <a:pt x="5082" y="5348"/>
                  </a:cubicBezTo>
                  <a:cubicBezTo>
                    <a:pt x="5192" y="5254"/>
                    <a:pt x="5168" y="5175"/>
                    <a:pt x="5082" y="5089"/>
                  </a:cubicBezTo>
                  <a:cubicBezTo>
                    <a:pt x="5050" y="5041"/>
                    <a:pt x="5027" y="4994"/>
                    <a:pt x="5011" y="4947"/>
                  </a:cubicBezTo>
                  <a:cubicBezTo>
                    <a:pt x="4998" y="4920"/>
                    <a:pt x="4996" y="4888"/>
                    <a:pt x="4958" y="4888"/>
                  </a:cubicBezTo>
                  <a:cubicBezTo>
                    <a:pt x="4951" y="4888"/>
                    <a:pt x="4942" y="4889"/>
                    <a:pt x="4932" y="4892"/>
                  </a:cubicBezTo>
                  <a:cubicBezTo>
                    <a:pt x="4915" y="4897"/>
                    <a:pt x="4900" y="4899"/>
                    <a:pt x="4888" y="4899"/>
                  </a:cubicBezTo>
                  <a:cubicBezTo>
                    <a:pt x="4804" y="4899"/>
                    <a:pt x="4820" y="4797"/>
                    <a:pt x="4807" y="4742"/>
                  </a:cubicBezTo>
                  <a:cubicBezTo>
                    <a:pt x="4796" y="4694"/>
                    <a:pt x="4825" y="4679"/>
                    <a:pt x="4857" y="4679"/>
                  </a:cubicBezTo>
                  <a:close/>
                  <a:moveTo>
                    <a:pt x="1792" y="1"/>
                  </a:moveTo>
                  <a:cubicBezTo>
                    <a:pt x="1755" y="1"/>
                    <a:pt x="1715" y="18"/>
                    <a:pt x="1660" y="63"/>
                  </a:cubicBezTo>
                  <a:cubicBezTo>
                    <a:pt x="1577" y="132"/>
                    <a:pt x="1482" y="188"/>
                    <a:pt x="1378" y="188"/>
                  </a:cubicBezTo>
                  <a:cubicBezTo>
                    <a:pt x="1306" y="188"/>
                    <a:pt x="1230" y="162"/>
                    <a:pt x="1149" y="94"/>
                  </a:cubicBezTo>
                  <a:cubicBezTo>
                    <a:pt x="1116" y="61"/>
                    <a:pt x="1061" y="28"/>
                    <a:pt x="1007" y="28"/>
                  </a:cubicBezTo>
                  <a:cubicBezTo>
                    <a:pt x="957" y="28"/>
                    <a:pt x="908" y="55"/>
                    <a:pt x="874" y="133"/>
                  </a:cubicBezTo>
                  <a:cubicBezTo>
                    <a:pt x="866" y="149"/>
                    <a:pt x="860" y="155"/>
                    <a:pt x="853" y="155"/>
                  </a:cubicBezTo>
                  <a:cubicBezTo>
                    <a:pt x="846" y="155"/>
                    <a:pt x="839" y="149"/>
                    <a:pt x="827" y="141"/>
                  </a:cubicBezTo>
                  <a:cubicBezTo>
                    <a:pt x="777" y="110"/>
                    <a:pt x="730" y="98"/>
                    <a:pt x="686" y="98"/>
                  </a:cubicBezTo>
                  <a:cubicBezTo>
                    <a:pt x="585" y="98"/>
                    <a:pt x="495" y="163"/>
                    <a:pt x="402" y="212"/>
                  </a:cubicBezTo>
                  <a:cubicBezTo>
                    <a:pt x="331" y="259"/>
                    <a:pt x="253" y="307"/>
                    <a:pt x="166" y="346"/>
                  </a:cubicBezTo>
                  <a:cubicBezTo>
                    <a:pt x="87" y="362"/>
                    <a:pt x="32" y="424"/>
                    <a:pt x="17" y="503"/>
                  </a:cubicBezTo>
                  <a:cubicBezTo>
                    <a:pt x="1" y="590"/>
                    <a:pt x="95" y="668"/>
                    <a:pt x="127" y="684"/>
                  </a:cubicBezTo>
                  <a:cubicBezTo>
                    <a:pt x="237" y="739"/>
                    <a:pt x="284" y="794"/>
                    <a:pt x="245" y="912"/>
                  </a:cubicBezTo>
                  <a:cubicBezTo>
                    <a:pt x="232" y="951"/>
                    <a:pt x="240" y="979"/>
                    <a:pt x="274" y="979"/>
                  </a:cubicBezTo>
                  <a:cubicBezTo>
                    <a:pt x="282" y="979"/>
                    <a:pt x="290" y="978"/>
                    <a:pt x="300" y="975"/>
                  </a:cubicBezTo>
                  <a:cubicBezTo>
                    <a:pt x="316" y="971"/>
                    <a:pt x="330" y="969"/>
                    <a:pt x="342" y="969"/>
                  </a:cubicBezTo>
                  <a:cubicBezTo>
                    <a:pt x="397" y="969"/>
                    <a:pt x="405" y="1011"/>
                    <a:pt x="418" y="1069"/>
                  </a:cubicBezTo>
                  <a:cubicBezTo>
                    <a:pt x="465" y="1227"/>
                    <a:pt x="465" y="1416"/>
                    <a:pt x="693" y="1439"/>
                  </a:cubicBezTo>
                  <a:cubicBezTo>
                    <a:pt x="740" y="1447"/>
                    <a:pt x="756" y="1502"/>
                    <a:pt x="780" y="1541"/>
                  </a:cubicBezTo>
                  <a:cubicBezTo>
                    <a:pt x="811" y="1620"/>
                    <a:pt x="905" y="1636"/>
                    <a:pt x="929" y="1738"/>
                  </a:cubicBezTo>
                  <a:cubicBezTo>
                    <a:pt x="945" y="1817"/>
                    <a:pt x="1055" y="1856"/>
                    <a:pt x="1141" y="1903"/>
                  </a:cubicBezTo>
                  <a:cubicBezTo>
                    <a:pt x="1275" y="1974"/>
                    <a:pt x="1432" y="2021"/>
                    <a:pt x="1487" y="2202"/>
                  </a:cubicBezTo>
                  <a:cubicBezTo>
                    <a:pt x="1495" y="2218"/>
                    <a:pt x="1511" y="2233"/>
                    <a:pt x="1535" y="2249"/>
                  </a:cubicBezTo>
                  <a:cubicBezTo>
                    <a:pt x="1731" y="2336"/>
                    <a:pt x="1849" y="2524"/>
                    <a:pt x="2014" y="2658"/>
                  </a:cubicBezTo>
                  <a:cubicBezTo>
                    <a:pt x="2101" y="2729"/>
                    <a:pt x="2219" y="2760"/>
                    <a:pt x="2274" y="2871"/>
                  </a:cubicBezTo>
                  <a:cubicBezTo>
                    <a:pt x="2400" y="3114"/>
                    <a:pt x="2628" y="3264"/>
                    <a:pt x="2769" y="3508"/>
                  </a:cubicBezTo>
                  <a:cubicBezTo>
                    <a:pt x="2903" y="3759"/>
                    <a:pt x="3076" y="4011"/>
                    <a:pt x="3226" y="4271"/>
                  </a:cubicBezTo>
                  <a:cubicBezTo>
                    <a:pt x="3336" y="4459"/>
                    <a:pt x="3399" y="4672"/>
                    <a:pt x="3532" y="4829"/>
                  </a:cubicBezTo>
                  <a:cubicBezTo>
                    <a:pt x="3635" y="4963"/>
                    <a:pt x="3721" y="5104"/>
                    <a:pt x="3784" y="5254"/>
                  </a:cubicBezTo>
                  <a:cubicBezTo>
                    <a:pt x="3871" y="5450"/>
                    <a:pt x="3933" y="5647"/>
                    <a:pt x="4028" y="5844"/>
                  </a:cubicBezTo>
                  <a:cubicBezTo>
                    <a:pt x="4130" y="6040"/>
                    <a:pt x="4264" y="6190"/>
                    <a:pt x="4287" y="6402"/>
                  </a:cubicBezTo>
                  <a:cubicBezTo>
                    <a:pt x="4287" y="6418"/>
                    <a:pt x="4311" y="6426"/>
                    <a:pt x="4311" y="6441"/>
                  </a:cubicBezTo>
                  <a:cubicBezTo>
                    <a:pt x="4437" y="6701"/>
                    <a:pt x="4571" y="6953"/>
                    <a:pt x="4681" y="7212"/>
                  </a:cubicBezTo>
                  <a:cubicBezTo>
                    <a:pt x="4807" y="7511"/>
                    <a:pt x="4987" y="7763"/>
                    <a:pt x="5129" y="8054"/>
                  </a:cubicBezTo>
                  <a:cubicBezTo>
                    <a:pt x="5310" y="8423"/>
                    <a:pt x="5593" y="8738"/>
                    <a:pt x="5782" y="9108"/>
                  </a:cubicBezTo>
                  <a:cubicBezTo>
                    <a:pt x="6010" y="9524"/>
                    <a:pt x="6325" y="9878"/>
                    <a:pt x="6608" y="10256"/>
                  </a:cubicBezTo>
                  <a:cubicBezTo>
                    <a:pt x="6757" y="10476"/>
                    <a:pt x="6930" y="10673"/>
                    <a:pt x="7135" y="10854"/>
                  </a:cubicBezTo>
                  <a:cubicBezTo>
                    <a:pt x="7213" y="10924"/>
                    <a:pt x="7323" y="10956"/>
                    <a:pt x="7371" y="11042"/>
                  </a:cubicBezTo>
                  <a:cubicBezTo>
                    <a:pt x="7528" y="11302"/>
                    <a:pt x="7732" y="11522"/>
                    <a:pt x="7992" y="11687"/>
                  </a:cubicBezTo>
                  <a:cubicBezTo>
                    <a:pt x="8204" y="11837"/>
                    <a:pt x="8299" y="12120"/>
                    <a:pt x="8566" y="12199"/>
                  </a:cubicBezTo>
                  <a:cubicBezTo>
                    <a:pt x="8582" y="12199"/>
                    <a:pt x="8582" y="12222"/>
                    <a:pt x="8590" y="12238"/>
                  </a:cubicBezTo>
                  <a:cubicBezTo>
                    <a:pt x="8708" y="12419"/>
                    <a:pt x="8896" y="12505"/>
                    <a:pt x="9062" y="12631"/>
                  </a:cubicBezTo>
                  <a:cubicBezTo>
                    <a:pt x="9078" y="12642"/>
                    <a:pt x="9102" y="12657"/>
                    <a:pt x="9120" y="12657"/>
                  </a:cubicBezTo>
                  <a:cubicBezTo>
                    <a:pt x="9129" y="12657"/>
                    <a:pt x="9135" y="12654"/>
                    <a:pt x="9140" y="12647"/>
                  </a:cubicBezTo>
                  <a:cubicBezTo>
                    <a:pt x="9219" y="12553"/>
                    <a:pt x="9345" y="12490"/>
                    <a:pt x="9376" y="12348"/>
                  </a:cubicBezTo>
                  <a:cubicBezTo>
                    <a:pt x="9392" y="12277"/>
                    <a:pt x="9353" y="12207"/>
                    <a:pt x="9282" y="12183"/>
                  </a:cubicBezTo>
                  <a:cubicBezTo>
                    <a:pt x="8967" y="12057"/>
                    <a:pt x="8747" y="11805"/>
                    <a:pt x="8519" y="11562"/>
                  </a:cubicBezTo>
                  <a:cubicBezTo>
                    <a:pt x="8495" y="11522"/>
                    <a:pt x="8456" y="11514"/>
                    <a:pt x="8480" y="11451"/>
                  </a:cubicBezTo>
                  <a:cubicBezTo>
                    <a:pt x="8519" y="11294"/>
                    <a:pt x="8440" y="11176"/>
                    <a:pt x="8307" y="11098"/>
                  </a:cubicBezTo>
                  <a:cubicBezTo>
                    <a:pt x="8267" y="11074"/>
                    <a:pt x="8251" y="11058"/>
                    <a:pt x="8259" y="10995"/>
                  </a:cubicBezTo>
                  <a:cubicBezTo>
                    <a:pt x="8275" y="10799"/>
                    <a:pt x="8212" y="10736"/>
                    <a:pt x="8023" y="10696"/>
                  </a:cubicBezTo>
                  <a:cubicBezTo>
                    <a:pt x="7976" y="10681"/>
                    <a:pt x="7913" y="10704"/>
                    <a:pt x="7905" y="10626"/>
                  </a:cubicBezTo>
                  <a:cubicBezTo>
                    <a:pt x="7874" y="10453"/>
                    <a:pt x="7748" y="10311"/>
                    <a:pt x="7764" y="10130"/>
                  </a:cubicBezTo>
                  <a:cubicBezTo>
                    <a:pt x="7764" y="10099"/>
                    <a:pt x="7756" y="10067"/>
                    <a:pt x="7732" y="10051"/>
                  </a:cubicBezTo>
                  <a:cubicBezTo>
                    <a:pt x="7591" y="9981"/>
                    <a:pt x="7575" y="9831"/>
                    <a:pt x="7504" y="9713"/>
                  </a:cubicBezTo>
                  <a:cubicBezTo>
                    <a:pt x="7465" y="9627"/>
                    <a:pt x="7386" y="9572"/>
                    <a:pt x="7284" y="9564"/>
                  </a:cubicBezTo>
                  <a:cubicBezTo>
                    <a:pt x="7316" y="9462"/>
                    <a:pt x="7394" y="9367"/>
                    <a:pt x="7284" y="9281"/>
                  </a:cubicBezTo>
                  <a:cubicBezTo>
                    <a:pt x="7213" y="9218"/>
                    <a:pt x="7103" y="9171"/>
                    <a:pt x="7119" y="9045"/>
                  </a:cubicBezTo>
                  <a:cubicBezTo>
                    <a:pt x="6962" y="9021"/>
                    <a:pt x="7032" y="8880"/>
                    <a:pt x="6977" y="8793"/>
                  </a:cubicBezTo>
                  <a:cubicBezTo>
                    <a:pt x="6930" y="8714"/>
                    <a:pt x="6828" y="8636"/>
                    <a:pt x="6962" y="8533"/>
                  </a:cubicBezTo>
                  <a:cubicBezTo>
                    <a:pt x="6985" y="8518"/>
                    <a:pt x="6969" y="8471"/>
                    <a:pt x="6946" y="8455"/>
                  </a:cubicBezTo>
                  <a:cubicBezTo>
                    <a:pt x="6851" y="8376"/>
                    <a:pt x="6804" y="8250"/>
                    <a:pt x="6828" y="8124"/>
                  </a:cubicBezTo>
                  <a:cubicBezTo>
                    <a:pt x="6836" y="8085"/>
                    <a:pt x="6804" y="8054"/>
                    <a:pt x="6757" y="8054"/>
                  </a:cubicBezTo>
                  <a:cubicBezTo>
                    <a:pt x="6663" y="8046"/>
                    <a:pt x="6663" y="8046"/>
                    <a:pt x="6663" y="7975"/>
                  </a:cubicBezTo>
                  <a:lnTo>
                    <a:pt x="6663" y="7723"/>
                  </a:lnTo>
                  <a:cubicBezTo>
                    <a:pt x="6623" y="7716"/>
                    <a:pt x="6600" y="7716"/>
                    <a:pt x="6560" y="7708"/>
                  </a:cubicBezTo>
                  <a:cubicBezTo>
                    <a:pt x="6557" y="7707"/>
                    <a:pt x="6552" y="7706"/>
                    <a:pt x="6548" y="7706"/>
                  </a:cubicBezTo>
                  <a:cubicBezTo>
                    <a:pt x="6536" y="7706"/>
                    <a:pt x="6523" y="7710"/>
                    <a:pt x="6511" y="7710"/>
                  </a:cubicBezTo>
                  <a:cubicBezTo>
                    <a:pt x="6496" y="7710"/>
                    <a:pt x="6482" y="7704"/>
                    <a:pt x="6474" y="7676"/>
                  </a:cubicBezTo>
                  <a:cubicBezTo>
                    <a:pt x="6623" y="7598"/>
                    <a:pt x="6631" y="7566"/>
                    <a:pt x="6529" y="7480"/>
                  </a:cubicBezTo>
                  <a:cubicBezTo>
                    <a:pt x="6458" y="7401"/>
                    <a:pt x="6395" y="7314"/>
                    <a:pt x="6364" y="7212"/>
                  </a:cubicBezTo>
                  <a:cubicBezTo>
                    <a:pt x="6317" y="7141"/>
                    <a:pt x="6301" y="7055"/>
                    <a:pt x="6325" y="6976"/>
                  </a:cubicBezTo>
                  <a:cubicBezTo>
                    <a:pt x="6340" y="6945"/>
                    <a:pt x="6332" y="6905"/>
                    <a:pt x="6301" y="6898"/>
                  </a:cubicBezTo>
                  <a:cubicBezTo>
                    <a:pt x="6151" y="6858"/>
                    <a:pt x="6167" y="6732"/>
                    <a:pt x="6144" y="6622"/>
                  </a:cubicBezTo>
                  <a:cubicBezTo>
                    <a:pt x="6136" y="6567"/>
                    <a:pt x="6167" y="6473"/>
                    <a:pt x="6104" y="6457"/>
                  </a:cubicBezTo>
                  <a:cubicBezTo>
                    <a:pt x="5931" y="6402"/>
                    <a:pt x="5955" y="6276"/>
                    <a:pt x="5939" y="6142"/>
                  </a:cubicBezTo>
                  <a:cubicBezTo>
                    <a:pt x="5931" y="6048"/>
                    <a:pt x="5876" y="5946"/>
                    <a:pt x="5876" y="5859"/>
                  </a:cubicBezTo>
                  <a:cubicBezTo>
                    <a:pt x="5859" y="5849"/>
                    <a:pt x="5845" y="5845"/>
                    <a:pt x="5833" y="5845"/>
                  </a:cubicBezTo>
                  <a:cubicBezTo>
                    <a:pt x="5796" y="5845"/>
                    <a:pt x="5778" y="5885"/>
                    <a:pt x="5736" y="5885"/>
                  </a:cubicBezTo>
                  <a:cubicBezTo>
                    <a:pt x="5731" y="5885"/>
                    <a:pt x="5725" y="5884"/>
                    <a:pt x="5719" y="5883"/>
                  </a:cubicBezTo>
                  <a:cubicBezTo>
                    <a:pt x="5790" y="5781"/>
                    <a:pt x="5774" y="5647"/>
                    <a:pt x="5695" y="5560"/>
                  </a:cubicBezTo>
                  <a:cubicBezTo>
                    <a:pt x="5656" y="5521"/>
                    <a:pt x="5711" y="5450"/>
                    <a:pt x="5656" y="5411"/>
                  </a:cubicBezTo>
                  <a:cubicBezTo>
                    <a:pt x="5646" y="5405"/>
                    <a:pt x="5637" y="5402"/>
                    <a:pt x="5628" y="5402"/>
                  </a:cubicBezTo>
                  <a:cubicBezTo>
                    <a:pt x="5596" y="5402"/>
                    <a:pt x="5572" y="5435"/>
                    <a:pt x="5545" y="5435"/>
                  </a:cubicBezTo>
                  <a:cubicBezTo>
                    <a:pt x="5533" y="5435"/>
                    <a:pt x="5521" y="5429"/>
                    <a:pt x="5507" y="5411"/>
                  </a:cubicBezTo>
                  <a:cubicBezTo>
                    <a:pt x="5625" y="5262"/>
                    <a:pt x="5546" y="5104"/>
                    <a:pt x="5467" y="4978"/>
                  </a:cubicBezTo>
                  <a:cubicBezTo>
                    <a:pt x="5404" y="4908"/>
                    <a:pt x="5373" y="4805"/>
                    <a:pt x="5389" y="4711"/>
                  </a:cubicBezTo>
                  <a:cubicBezTo>
                    <a:pt x="5444" y="4546"/>
                    <a:pt x="5357" y="4412"/>
                    <a:pt x="5365" y="4263"/>
                  </a:cubicBezTo>
                  <a:cubicBezTo>
                    <a:pt x="5357" y="4261"/>
                    <a:pt x="5350" y="4260"/>
                    <a:pt x="5344" y="4260"/>
                  </a:cubicBezTo>
                  <a:cubicBezTo>
                    <a:pt x="5287" y="4260"/>
                    <a:pt x="5265" y="4328"/>
                    <a:pt x="5222" y="4328"/>
                  </a:cubicBezTo>
                  <a:cubicBezTo>
                    <a:pt x="5213" y="4328"/>
                    <a:pt x="5203" y="4325"/>
                    <a:pt x="5192" y="4318"/>
                  </a:cubicBezTo>
                  <a:cubicBezTo>
                    <a:pt x="5160" y="4200"/>
                    <a:pt x="5302" y="4168"/>
                    <a:pt x="5310" y="4066"/>
                  </a:cubicBezTo>
                  <a:cubicBezTo>
                    <a:pt x="5121" y="4011"/>
                    <a:pt x="5098" y="3995"/>
                    <a:pt x="5105" y="3783"/>
                  </a:cubicBezTo>
                  <a:cubicBezTo>
                    <a:pt x="5105" y="3720"/>
                    <a:pt x="5082" y="3673"/>
                    <a:pt x="5035" y="3665"/>
                  </a:cubicBezTo>
                  <a:cubicBezTo>
                    <a:pt x="4877" y="3641"/>
                    <a:pt x="4862" y="3492"/>
                    <a:pt x="4862" y="3421"/>
                  </a:cubicBezTo>
                  <a:cubicBezTo>
                    <a:pt x="4862" y="3311"/>
                    <a:pt x="4814" y="3280"/>
                    <a:pt x="4736" y="3272"/>
                  </a:cubicBezTo>
                  <a:cubicBezTo>
                    <a:pt x="4602" y="3256"/>
                    <a:pt x="4555" y="3083"/>
                    <a:pt x="4413" y="3083"/>
                  </a:cubicBezTo>
                  <a:cubicBezTo>
                    <a:pt x="4405" y="3067"/>
                    <a:pt x="4398" y="3044"/>
                    <a:pt x="4398" y="3020"/>
                  </a:cubicBezTo>
                  <a:cubicBezTo>
                    <a:pt x="4437" y="2941"/>
                    <a:pt x="4382" y="2894"/>
                    <a:pt x="4350" y="2831"/>
                  </a:cubicBezTo>
                  <a:cubicBezTo>
                    <a:pt x="4287" y="2705"/>
                    <a:pt x="4146" y="2627"/>
                    <a:pt x="4154" y="2462"/>
                  </a:cubicBezTo>
                  <a:cubicBezTo>
                    <a:pt x="4154" y="2438"/>
                    <a:pt x="4122" y="2399"/>
                    <a:pt x="4099" y="2391"/>
                  </a:cubicBezTo>
                  <a:cubicBezTo>
                    <a:pt x="3933" y="2344"/>
                    <a:pt x="3918" y="2233"/>
                    <a:pt x="3996" y="2084"/>
                  </a:cubicBezTo>
                  <a:cubicBezTo>
                    <a:pt x="3871" y="2060"/>
                    <a:pt x="3776" y="2013"/>
                    <a:pt x="3745" y="1887"/>
                  </a:cubicBezTo>
                  <a:cubicBezTo>
                    <a:pt x="3737" y="1840"/>
                    <a:pt x="3698" y="1809"/>
                    <a:pt x="3650" y="1801"/>
                  </a:cubicBezTo>
                  <a:cubicBezTo>
                    <a:pt x="3572" y="1793"/>
                    <a:pt x="3564" y="1738"/>
                    <a:pt x="3532" y="1683"/>
                  </a:cubicBezTo>
                  <a:cubicBezTo>
                    <a:pt x="3501" y="1628"/>
                    <a:pt x="3564" y="1581"/>
                    <a:pt x="3540" y="1526"/>
                  </a:cubicBezTo>
                  <a:lnTo>
                    <a:pt x="3493" y="1526"/>
                  </a:lnTo>
                  <a:cubicBezTo>
                    <a:pt x="3453" y="1535"/>
                    <a:pt x="3419" y="1540"/>
                    <a:pt x="3391" y="1540"/>
                  </a:cubicBezTo>
                  <a:cubicBezTo>
                    <a:pt x="3295" y="1540"/>
                    <a:pt x="3256" y="1486"/>
                    <a:pt x="3226" y="1353"/>
                  </a:cubicBezTo>
                  <a:cubicBezTo>
                    <a:pt x="3218" y="1321"/>
                    <a:pt x="3210" y="1282"/>
                    <a:pt x="3186" y="1282"/>
                  </a:cubicBezTo>
                  <a:cubicBezTo>
                    <a:pt x="2998" y="1250"/>
                    <a:pt x="2942" y="1109"/>
                    <a:pt x="2887" y="959"/>
                  </a:cubicBezTo>
                  <a:cubicBezTo>
                    <a:pt x="2880" y="928"/>
                    <a:pt x="2840" y="904"/>
                    <a:pt x="2809" y="873"/>
                  </a:cubicBezTo>
                  <a:cubicBezTo>
                    <a:pt x="2557" y="574"/>
                    <a:pt x="2266" y="299"/>
                    <a:pt x="1944" y="71"/>
                  </a:cubicBezTo>
                  <a:cubicBezTo>
                    <a:pt x="1881" y="31"/>
                    <a:pt x="1839" y="1"/>
                    <a:pt x="1792" y="1"/>
                  </a:cubicBezTo>
                  <a:close/>
                </a:path>
              </a:pathLst>
            </a:custGeom>
            <a:solidFill>
              <a:schemeClr val="accent1"/>
            </a:solidFill>
            <a:ln w="0">
              <a:noFill/>
            </a:ln>
          </p:spPr>
          <p:style>
            <a:lnRef idx="0"/>
            <a:fillRef idx="0"/>
            <a:effectRef idx="0"/>
            <a:fontRef idx="minor"/>
          </p:style>
          <p:txBody>
            <a:bodyPr lIns="90000" rIns="90000" tIns="91440" bIns="91440" anchor="ctr">
              <a:noAutofit/>
            </a:bodyPr>
            <a:p>
              <a:pPr>
                <a:lnSpc>
                  <a:spcPct val="100000"/>
                </a:lnSpc>
                <a:tabLst>
                  <a:tab algn="l" pos="0"/>
                </a:tabLst>
              </a:pPr>
              <a:endParaRPr b="0" lang="pt-BR" sz="1400" spc="-1" strike="noStrike">
                <a:solidFill>
                  <a:srgbClr val="000000"/>
                </a:solidFill>
                <a:latin typeface="Arial"/>
                <a:ea typeface="DejaVu Sans"/>
              </a:endParaRPr>
            </a:p>
          </p:txBody>
        </p:sp>
        <p:sp>
          <p:nvSpPr>
            <p:cNvPr id="462" name="Google Shape;255;p8"/>
            <p:cNvSpPr/>
            <p:nvPr/>
          </p:nvSpPr>
          <p:spPr>
            <a:xfrm flipH="1">
              <a:off x="8237160" y="4622400"/>
              <a:ext cx="450000" cy="631080"/>
            </a:xfrm>
            <a:custGeom>
              <a:avLst/>
              <a:gdLst>
                <a:gd name="textAreaLeft" fmla="*/ -720 w 450000"/>
                <a:gd name="textAreaRight" fmla="*/ 450720 w 450000"/>
                <a:gd name="textAreaTop" fmla="*/ 0 h 631080"/>
                <a:gd name="textAreaBottom" fmla="*/ 632520 h 631080"/>
              </a:gdLst>
              <a:ahLst/>
              <a:rect l="textAreaLeft" t="textAreaTop" r="textAreaRight" b="textAreaBottom"/>
              <a:pathLst>
                <a:path w="7347" h="10294">
                  <a:moveTo>
                    <a:pt x="1030" y="0"/>
                  </a:moveTo>
                  <a:cubicBezTo>
                    <a:pt x="999" y="0"/>
                    <a:pt x="960" y="16"/>
                    <a:pt x="960" y="47"/>
                  </a:cubicBezTo>
                  <a:cubicBezTo>
                    <a:pt x="983" y="252"/>
                    <a:pt x="795" y="283"/>
                    <a:pt x="692" y="386"/>
                  </a:cubicBezTo>
                  <a:cubicBezTo>
                    <a:pt x="659" y="419"/>
                    <a:pt x="626" y="441"/>
                    <a:pt x="594" y="441"/>
                  </a:cubicBezTo>
                  <a:cubicBezTo>
                    <a:pt x="565" y="441"/>
                    <a:pt x="538" y="423"/>
                    <a:pt x="511" y="378"/>
                  </a:cubicBezTo>
                  <a:cubicBezTo>
                    <a:pt x="480" y="324"/>
                    <a:pt x="449" y="301"/>
                    <a:pt x="413" y="301"/>
                  </a:cubicBezTo>
                  <a:cubicBezTo>
                    <a:pt x="386" y="301"/>
                    <a:pt x="357" y="315"/>
                    <a:pt x="323" y="338"/>
                  </a:cubicBezTo>
                  <a:cubicBezTo>
                    <a:pt x="283" y="362"/>
                    <a:pt x="236" y="378"/>
                    <a:pt x="197" y="386"/>
                  </a:cubicBezTo>
                  <a:cubicBezTo>
                    <a:pt x="16" y="441"/>
                    <a:pt x="0" y="472"/>
                    <a:pt x="126" y="614"/>
                  </a:cubicBezTo>
                  <a:cubicBezTo>
                    <a:pt x="291" y="818"/>
                    <a:pt x="496" y="983"/>
                    <a:pt x="732" y="1109"/>
                  </a:cubicBezTo>
                  <a:cubicBezTo>
                    <a:pt x="763" y="1125"/>
                    <a:pt x="818" y="1101"/>
                    <a:pt x="834" y="1148"/>
                  </a:cubicBezTo>
                  <a:cubicBezTo>
                    <a:pt x="897" y="1329"/>
                    <a:pt x="1062" y="1384"/>
                    <a:pt x="1211" y="1455"/>
                  </a:cubicBezTo>
                  <a:cubicBezTo>
                    <a:pt x="1314" y="1502"/>
                    <a:pt x="1408" y="1557"/>
                    <a:pt x="1502" y="1628"/>
                  </a:cubicBezTo>
                  <a:cubicBezTo>
                    <a:pt x="1668" y="1738"/>
                    <a:pt x="1778" y="1904"/>
                    <a:pt x="1951" y="2006"/>
                  </a:cubicBezTo>
                  <a:cubicBezTo>
                    <a:pt x="2305" y="2234"/>
                    <a:pt x="2698" y="2375"/>
                    <a:pt x="3020" y="2651"/>
                  </a:cubicBezTo>
                  <a:cubicBezTo>
                    <a:pt x="3068" y="2690"/>
                    <a:pt x="3115" y="2722"/>
                    <a:pt x="3154" y="2769"/>
                  </a:cubicBezTo>
                  <a:cubicBezTo>
                    <a:pt x="3181" y="2795"/>
                    <a:pt x="3204" y="2806"/>
                    <a:pt x="3225" y="2806"/>
                  </a:cubicBezTo>
                  <a:cubicBezTo>
                    <a:pt x="3259" y="2806"/>
                    <a:pt x="3287" y="2776"/>
                    <a:pt x="3311" y="2737"/>
                  </a:cubicBezTo>
                  <a:cubicBezTo>
                    <a:pt x="3390" y="3005"/>
                    <a:pt x="3532" y="3241"/>
                    <a:pt x="3736" y="3437"/>
                  </a:cubicBezTo>
                  <a:cubicBezTo>
                    <a:pt x="3760" y="3461"/>
                    <a:pt x="3783" y="3492"/>
                    <a:pt x="3791" y="3532"/>
                  </a:cubicBezTo>
                  <a:cubicBezTo>
                    <a:pt x="3826" y="3642"/>
                    <a:pt x="3839" y="3682"/>
                    <a:pt x="3897" y="3682"/>
                  </a:cubicBezTo>
                  <a:cubicBezTo>
                    <a:pt x="3930" y="3682"/>
                    <a:pt x="3977" y="3669"/>
                    <a:pt x="4051" y="3650"/>
                  </a:cubicBezTo>
                  <a:lnTo>
                    <a:pt x="4051" y="3650"/>
                  </a:lnTo>
                  <a:cubicBezTo>
                    <a:pt x="4019" y="3713"/>
                    <a:pt x="3972" y="3760"/>
                    <a:pt x="4004" y="3823"/>
                  </a:cubicBezTo>
                  <a:cubicBezTo>
                    <a:pt x="4066" y="3980"/>
                    <a:pt x="4098" y="4161"/>
                    <a:pt x="4184" y="4318"/>
                  </a:cubicBezTo>
                  <a:cubicBezTo>
                    <a:pt x="4381" y="4625"/>
                    <a:pt x="4578" y="4932"/>
                    <a:pt x="4759" y="5238"/>
                  </a:cubicBezTo>
                  <a:cubicBezTo>
                    <a:pt x="4798" y="5309"/>
                    <a:pt x="4877" y="5341"/>
                    <a:pt x="4900" y="5419"/>
                  </a:cubicBezTo>
                  <a:cubicBezTo>
                    <a:pt x="4995" y="5671"/>
                    <a:pt x="5152" y="5891"/>
                    <a:pt x="5278" y="6135"/>
                  </a:cubicBezTo>
                  <a:cubicBezTo>
                    <a:pt x="5411" y="6363"/>
                    <a:pt x="5514" y="6623"/>
                    <a:pt x="5569" y="6890"/>
                  </a:cubicBezTo>
                  <a:cubicBezTo>
                    <a:pt x="5584" y="6945"/>
                    <a:pt x="5600" y="7008"/>
                    <a:pt x="5632" y="7063"/>
                  </a:cubicBezTo>
                  <a:cubicBezTo>
                    <a:pt x="5742" y="7268"/>
                    <a:pt x="5828" y="7480"/>
                    <a:pt x="5883" y="7708"/>
                  </a:cubicBezTo>
                  <a:cubicBezTo>
                    <a:pt x="5946" y="7928"/>
                    <a:pt x="6048" y="8125"/>
                    <a:pt x="6111" y="8345"/>
                  </a:cubicBezTo>
                  <a:cubicBezTo>
                    <a:pt x="6206" y="8723"/>
                    <a:pt x="6395" y="9077"/>
                    <a:pt x="6481" y="9470"/>
                  </a:cubicBezTo>
                  <a:cubicBezTo>
                    <a:pt x="6513" y="9651"/>
                    <a:pt x="6599" y="9816"/>
                    <a:pt x="6615" y="10005"/>
                  </a:cubicBezTo>
                  <a:cubicBezTo>
                    <a:pt x="6623" y="10068"/>
                    <a:pt x="6646" y="10123"/>
                    <a:pt x="6678" y="10178"/>
                  </a:cubicBezTo>
                  <a:cubicBezTo>
                    <a:pt x="6706" y="10252"/>
                    <a:pt x="6775" y="10294"/>
                    <a:pt x="6845" y="10294"/>
                  </a:cubicBezTo>
                  <a:cubicBezTo>
                    <a:pt x="6893" y="10294"/>
                    <a:pt x="6941" y="10274"/>
                    <a:pt x="6977" y="10233"/>
                  </a:cubicBezTo>
                  <a:cubicBezTo>
                    <a:pt x="7039" y="10186"/>
                    <a:pt x="7087" y="10131"/>
                    <a:pt x="7142" y="10075"/>
                  </a:cubicBezTo>
                  <a:cubicBezTo>
                    <a:pt x="7205" y="10020"/>
                    <a:pt x="7220" y="9926"/>
                    <a:pt x="7181" y="9855"/>
                  </a:cubicBezTo>
                  <a:cubicBezTo>
                    <a:pt x="7079" y="9596"/>
                    <a:pt x="7055" y="9313"/>
                    <a:pt x="6914" y="9069"/>
                  </a:cubicBezTo>
                  <a:cubicBezTo>
                    <a:pt x="6906" y="9045"/>
                    <a:pt x="6882" y="9029"/>
                    <a:pt x="6882" y="9014"/>
                  </a:cubicBezTo>
                  <a:cubicBezTo>
                    <a:pt x="6906" y="8715"/>
                    <a:pt x="6725" y="8463"/>
                    <a:pt x="6670" y="8180"/>
                  </a:cubicBezTo>
                  <a:cubicBezTo>
                    <a:pt x="6654" y="8093"/>
                    <a:pt x="6591" y="8007"/>
                    <a:pt x="6591" y="7905"/>
                  </a:cubicBezTo>
                  <a:cubicBezTo>
                    <a:pt x="6607" y="7818"/>
                    <a:pt x="6544" y="7732"/>
                    <a:pt x="6450" y="7724"/>
                  </a:cubicBezTo>
                  <a:cubicBezTo>
                    <a:pt x="6410" y="7716"/>
                    <a:pt x="6379" y="7700"/>
                    <a:pt x="6434" y="7653"/>
                  </a:cubicBezTo>
                  <a:cubicBezTo>
                    <a:pt x="6489" y="7614"/>
                    <a:pt x="6465" y="7590"/>
                    <a:pt x="6418" y="7566"/>
                  </a:cubicBezTo>
                  <a:cubicBezTo>
                    <a:pt x="6379" y="7551"/>
                    <a:pt x="6371" y="7535"/>
                    <a:pt x="6371" y="7480"/>
                  </a:cubicBezTo>
                  <a:cubicBezTo>
                    <a:pt x="6387" y="7260"/>
                    <a:pt x="6300" y="7063"/>
                    <a:pt x="6253" y="6859"/>
                  </a:cubicBezTo>
                  <a:cubicBezTo>
                    <a:pt x="6214" y="6717"/>
                    <a:pt x="6159" y="6583"/>
                    <a:pt x="6221" y="6426"/>
                  </a:cubicBezTo>
                  <a:lnTo>
                    <a:pt x="6221" y="6426"/>
                  </a:lnTo>
                  <a:cubicBezTo>
                    <a:pt x="6245" y="6442"/>
                    <a:pt x="6253" y="6450"/>
                    <a:pt x="6253" y="6457"/>
                  </a:cubicBezTo>
                  <a:cubicBezTo>
                    <a:pt x="6473" y="6882"/>
                    <a:pt x="6733" y="7283"/>
                    <a:pt x="6945" y="7716"/>
                  </a:cubicBezTo>
                  <a:cubicBezTo>
                    <a:pt x="6953" y="7739"/>
                    <a:pt x="6969" y="7763"/>
                    <a:pt x="6984" y="7795"/>
                  </a:cubicBezTo>
                  <a:cubicBezTo>
                    <a:pt x="7005" y="7825"/>
                    <a:pt x="7038" y="7842"/>
                    <a:pt x="7072" y="7842"/>
                  </a:cubicBezTo>
                  <a:cubicBezTo>
                    <a:pt x="7091" y="7842"/>
                    <a:pt x="7109" y="7837"/>
                    <a:pt x="7126" y="7826"/>
                  </a:cubicBezTo>
                  <a:cubicBezTo>
                    <a:pt x="7181" y="7802"/>
                    <a:pt x="7173" y="7763"/>
                    <a:pt x="7157" y="7716"/>
                  </a:cubicBezTo>
                  <a:cubicBezTo>
                    <a:pt x="7134" y="7661"/>
                    <a:pt x="7102" y="7614"/>
                    <a:pt x="7173" y="7598"/>
                  </a:cubicBezTo>
                  <a:cubicBezTo>
                    <a:pt x="7346" y="7543"/>
                    <a:pt x="7252" y="7456"/>
                    <a:pt x="7197" y="7393"/>
                  </a:cubicBezTo>
                  <a:cubicBezTo>
                    <a:pt x="7157" y="7346"/>
                    <a:pt x="7157" y="7331"/>
                    <a:pt x="7197" y="7299"/>
                  </a:cubicBezTo>
                  <a:cubicBezTo>
                    <a:pt x="7323" y="7220"/>
                    <a:pt x="7323" y="7165"/>
                    <a:pt x="7157" y="7142"/>
                  </a:cubicBezTo>
                  <a:cubicBezTo>
                    <a:pt x="7118" y="7134"/>
                    <a:pt x="7110" y="7079"/>
                    <a:pt x="7126" y="7039"/>
                  </a:cubicBezTo>
                  <a:cubicBezTo>
                    <a:pt x="7157" y="6945"/>
                    <a:pt x="7181" y="6851"/>
                    <a:pt x="7047" y="6811"/>
                  </a:cubicBezTo>
                  <a:cubicBezTo>
                    <a:pt x="7000" y="6804"/>
                    <a:pt x="7008" y="6748"/>
                    <a:pt x="6992" y="6717"/>
                  </a:cubicBezTo>
                  <a:cubicBezTo>
                    <a:pt x="6969" y="6631"/>
                    <a:pt x="6914" y="6568"/>
                    <a:pt x="6835" y="6528"/>
                  </a:cubicBezTo>
                  <a:cubicBezTo>
                    <a:pt x="6748" y="6489"/>
                    <a:pt x="6693" y="6410"/>
                    <a:pt x="6686" y="6316"/>
                  </a:cubicBezTo>
                  <a:cubicBezTo>
                    <a:pt x="6670" y="6135"/>
                    <a:pt x="6552" y="5970"/>
                    <a:pt x="6379" y="5899"/>
                  </a:cubicBezTo>
                  <a:cubicBezTo>
                    <a:pt x="6355" y="5891"/>
                    <a:pt x="6300" y="5883"/>
                    <a:pt x="6316" y="5852"/>
                  </a:cubicBezTo>
                  <a:cubicBezTo>
                    <a:pt x="6395" y="5679"/>
                    <a:pt x="6206" y="5687"/>
                    <a:pt x="6159" y="5608"/>
                  </a:cubicBezTo>
                  <a:cubicBezTo>
                    <a:pt x="6117" y="5529"/>
                    <a:pt x="6071" y="5501"/>
                    <a:pt x="6016" y="5501"/>
                  </a:cubicBezTo>
                  <a:cubicBezTo>
                    <a:pt x="5967" y="5501"/>
                    <a:pt x="5911" y="5523"/>
                    <a:pt x="5844" y="5553"/>
                  </a:cubicBezTo>
                  <a:cubicBezTo>
                    <a:pt x="5907" y="5427"/>
                    <a:pt x="5930" y="5333"/>
                    <a:pt x="5781" y="5286"/>
                  </a:cubicBezTo>
                  <a:cubicBezTo>
                    <a:pt x="5750" y="5278"/>
                    <a:pt x="5734" y="5231"/>
                    <a:pt x="5718" y="5199"/>
                  </a:cubicBezTo>
                  <a:cubicBezTo>
                    <a:pt x="5632" y="5057"/>
                    <a:pt x="5545" y="4916"/>
                    <a:pt x="5466" y="4774"/>
                  </a:cubicBezTo>
                  <a:cubicBezTo>
                    <a:pt x="5341" y="4538"/>
                    <a:pt x="5223" y="4302"/>
                    <a:pt x="5097" y="4066"/>
                  </a:cubicBezTo>
                  <a:cubicBezTo>
                    <a:pt x="5018" y="3909"/>
                    <a:pt x="4955" y="3744"/>
                    <a:pt x="4837" y="3618"/>
                  </a:cubicBezTo>
                  <a:cubicBezTo>
                    <a:pt x="4774" y="3555"/>
                    <a:pt x="4735" y="3484"/>
                    <a:pt x="4711" y="3406"/>
                  </a:cubicBezTo>
                  <a:cubicBezTo>
                    <a:pt x="4633" y="3170"/>
                    <a:pt x="4546" y="2926"/>
                    <a:pt x="4287" y="2816"/>
                  </a:cubicBezTo>
                  <a:cubicBezTo>
                    <a:pt x="4263" y="2800"/>
                    <a:pt x="4239" y="2777"/>
                    <a:pt x="4224" y="2745"/>
                  </a:cubicBezTo>
                  <a:cubicBezTo>
                    <a:pt x="4137" y="2572"/>
                    <a:pt x="4098" y="2368"/>
                    <a:pt x="3886" y="2289"/>
                  </a:cubicBezTo>
                  <a:cubicBezTo>
                    <a:pt x="3878" y="2289"/>
                    <a:pt x="3878" y="2265"/>
                    <a:pt x="3886" y="2250"/>
                  </a:cubicBezTo>
                  <a:cubicBezTo>
                    <a:pt x="3909" y="2147"/>
                    <a:pt x="3815" y="2084"/>
                    <a:pt x="3775" y="2061"/>
                  </a:cubicBezTo>
                  <a:cubicBezTo>
                    <a:pt x="3579" y="1966"/>
                    <a:pt x="3539" y="1699"/>
                    <a:pt x="3296" y="1644"/>
                  </a:cubicBezTo>
                  <a:cubicBezTo>
                    <a:pt x="3217" y="1620"/>
                    <a:pt x="3130" y="1502"/>
                    <a:pt x="3044" y="1455"/>
                  </a:cubicBezTo>
                  <a:cubicBezTo>
                    <a:pt x="2962" y="1421"/>
                    <a:pt x="2939" y="1305"/>
                    <a:pt x="2843" y="1305"/>
                  </a:cubicBezTo>
                  <a:cubicBezTo>
                    <a:pt x="2828" y="1305"/>
                    <a:pt x="2811" y="1307"/>
                    <a:pt x="2792" y="1314"/>
                  </a:cubicBezTo>
                  <a:cubicBezTo>
                    <a:pt x="2769" y="1314"/>
                    <a:pt x="2761" y="1266"/>
                    <a:pt x="2753" y="1235"/>
                  </a:cubicBezTo>
                  <a:cubicBezTo>
                    <a:pt x="2729" y="1188"/>
                    <a:pt x="2706" y="1141"/>
                    <a:pt x="2690" y="1086"/>
                  </a:cubicBezTo>
                  <a:cubicBezTo>
                    <a:pt x="2670" y="1006"/>
                    <a:pt x="2644" y="937"/>
                    <a:pt x="2561" y="937"/>
                  </a:cubicBezTo>
                  <a:cubicBezTo>
                    <a:pt x="2545" y="937"/>
                    <a:pt x="2528" y="939"/>
                    <a:pt x="2509" y="944"/>
                  </a:cubicBezTo>
                  <a:cubicBezTo>
                    <a:pt x="2498" y="947"/>
                    <a:pt x="2488" y="948"/>
                    <a:pt x="2479" y="948"/>
                  </a:cubicBezTo>
                  <a:cubicBezTo>
                    <a:pt x="2436" y="948"/>
                    <a:pt x="2412" y="917"/>
                    <a:pt x="2399" y="865"/>
                  </a:cubicBezTo>
                  <a:cubicBezTo>
                    <a:pt x="2281" y="527"/>
                    <a:pt x="1966" y="386"/>
                    <a:pt x="1699" y="220"/>
                  </a:cubicBezTo>
                  <a:cubicBezTo>
                    <a:pt x="1550" y="150"/>
                    <a:pt x="1408" y="87"/>
                    <a:pt x="1251" y="39"/>
                  </a:cubicBezTo>
                  <a:cubicBezTo>
                    <a:pt x="1180" y="16"/>
                    <a:pt x="1101" y="0"/>
                    <a:pt x="1030" y="0"/>
                  </a:cubicBezTo>
                  <a:close/>
                </a:path>
              </a:pathLst>
            </a:custGeom>
            <a:solidFill>
              <a:schemeClr val="accent1"/>
            </a:solidFill>
            <a:ln w="0">
              <a:noFill/>
            </a:ln>
          </p:spPr>
          <p:style>
            <a:lnRef idx="0"/>
            <a:fillRef idx="0"/>
            <a:effectRef idx="0"/>
            <a:fontRef idx="minor"/>
          </p:style>
          <p:txBody>
            <a:bodyPr lIns="90000" rIns="90000" tIns="91440" bIns="91440" anchor="ctr">
              <a:noAutofit/>
            </a:bodyPr>
            <a:p>
              <a:pPr>
                <a:lnSpc>
                  <a:spcPct val="100000"/>
                </a:lnSpc>
                <a:tabLst>
                  <a:tab algn="l" pos="0"/>
                </a:tabLst>
              </a:pPr>
              <a:endParaRPr b="0" lang="pt-BR" sz="1400" spc="-1" strike="noStrike">
                <a:solidFill>
                  <a:srgbClr val="000000"/>
                </a:solidFill>
                <a:latin typeface="Arial"/>
                <a:ea typeface="DejaVu Sans"/>
              </a:endParaRPr>
            </a:p>
          </p:txBody>
        </p:sp>
        <p:sp>
          <p:nvSpPr>
            <p:cNvPr id="463" name="Google Shape;256;p8"/>
            <p:cNvSpPr/>
            <p:nvPr/>
          </p:nvSpPr>
          <p:spPr>
            <a:xfrm flipH="1">
              <a:off x="7906320" y="4933800"/>
              <a:ext cx="355680" cy="453960"/>
            </a:xfrm>
            <a:custGeom>
              <a:avLst/>
              <a:gdLst>
                <a:gd name="textAreaLeft" fmla="*/ -720 w 355680"/>
                <a:gd name="textAreaRight" fmla="*/ 356400 w 355680"/>
                <a:gd name="textAreaTop" fmla="*/ 0 h 453960"/>
                <a:gd name="textAreaBottom" fmla="*/ 455400 h 453960"/>
              </a:gdLst>
              <a:ahLst/>
              <a:rect l="textAreaLeft" t="textAreaTop" r="textAreaRight" b="textAreaBottom"/>
              <a:pathLst>
                <a:path w="5813" h="7415">
                  <a:moveTo>
                    <a:pt x="489" y="1"/>
                  </a:moveTo>
                  <a:cubicBezTo>
                    <a:pt x="447" y="1"/>
                    <a:pt x="397" y="20"/>
                    <a:pt x="323" y="57"/>
                  </a:cubicBezTo>
                  <a:cubicBezTo>
                    <a:pt x="276" y="89"/>
                    <a:pt x="213" y="112"/>
                    <a:pt x="158" y="120"/>
                  </a:cubicBezTo>
                  <a:cubicBezTo>
                    <a:pt x="16" y="160"/>
                    <a:pt x="0" y="215"/>
                    <a:pt x="103" y="317"/>
                  </a:cubicBezTo>
                  <a:cubicBezTo>
                    <a:pt x="150" y="372"/>
                    <a:pt x="244" y="395"/>
                    <a:pt x="244" y="458"/>
                  </a:cubicBezTo>
                  <a:cubicBezTo>
                    <a:pt x="244" y="679"/>
                    <a:pt x="402" y="812"/>
                    <a:pt x="449" y="930"/>
                  </a:cubicBezTo>
                  <a:cubicBezTo>
                    <a:pt x="622" y="1284"/>
                    <a:pt x="826" y="1607"/>
                    <a:pt x="1078" y="1906"/>
                  </a:cubicBezTo>
                  <a:cubicBezTo>
                    <a:pt x="1188" y="2039"/>
                    <a:pt x="1306" y="2173"/>
                    <a:pt x="1314" y="2385"/>
                  </a:cubicBezTo>
                  <a:cubicBezTo>
                    <a:pt x="1330" y="2566"/>
                    <a:pt x="1393" y="2739"/>
                    <a:pt x="1503" y="2889"/>
                  </a:cubicBezTo>
                  <a:cubicBezTo>
                    <a:pt x="1589" y="3007"/>
                    <a:pt x="1589" y="3125"/>
                    <a:pt x="1621" y="3235"/>
                  </a:cubicBezTo>
                  <a:cubicBezTo>
                    <a:pt x="1652" y="3321"/>
                    <a:pt x="1589" y="3400"/>
                    <a:pt x="1589" y="3486"/>
                  </a:cubicBezTo>
                  <a:cubicBezTo>
                    <a:pt x="1589" y="3549"/>
                    <a:pt x="1550" y="3660"/>
                    <a:pt x="1629" y="3660"/>
                  </a:cubicBezTo>
                  <a:cubicBezTo>
                    <a:pt x="1794" y="3667"/>
                    <a:pt x="1739" y="3762"/>
                    <a:pt x="1739" y="3848"/>
                  </a:cubicBezTo>
                  <a:cubicBezTo>
                    <a:pt x="1739" y="3911"/>
                    <a:pt x="1739" y="3990"/>
                    <a:pt x="1857" y="4006"/>
                  </a:cubicBezTo>
                  <a:cubicBezTo>
                    <a:pt x="1951" y="4021"/>
                    <a:pt x="1975" y="4194"/>
                    <a:pt x="1920" y="4304"/>
                  </a:cubicBezTo>
                  <a:cubicBezTo>
                    <a:pt x="1825" y="4477"/>
                    <a:pt x="1872" y="4572"/>
                    <a:pt x="2022" y="4729"/>
                  </a:cubicBezTo>
                  <a:cubicBezTo>
                    <a:pt x="2077" y="4792"/>
                    <a:pt x="2242" y="4816"/>
                    <a:pt x="2179" y="4973"/>
                  </a:cubicBezTo>
                  <a:cubicBezTo>
                    <a:pt x="2140" y="5044"/>
                    <a:pt x="2108" y="5146"/>
                    <a:pt x="2187" y="5170"/>
                  </a:cubicBezTo>
                  <a:cubicBezTo>
                    <a:pt x="2313" y="5201"/>
                    <a:pt x="2171" y="5288"/>
                    <a:pt x="2242" y="5335"/>
                  </a:cubicBezTo>
                  <a:cubicBezTo>
                    <a:pt x="2352" y="5390"/>
                    <a:pt x="2439" y="5476"/>
                    <a:pt x="2494" y="5586"/>
                  </a:cubicBezTo>
                  <a:cubicBezTo>
                    <a:pt x="2565" y="5571"/>
                    <a:pt x="2635" y="5555"/>
                    <a:pt x="2706" y="5531"/>
                  </a:cubicBezTo>
                  <a:lnTo>
                    <a:pt x="2722" y="5531"/>
                  </a:lnTo>
                  <a:cubicBezTo>
                    <a:pt x="2761" y="5531"/>
                    <a:pt x="2808" y="5539"/>
                    <a:pt x="2801" y="5594"/>
                  </a:cubicBezTo>
                  <a:cubicBezTo>
                    <a:pt x="2796" y="5624"/>
                    <a:pt x="2782" y="5632"/>
                    <a:pt x="2764" y="5632"/>
                  </a:cubicBezTo>
                  <a:cubicBezTo>
                    <a:pt x="2753" y="5632"/>
                    <a:pt x="2742" y="5629"/>
                    <a:pt x="2730" y="5626"/>
                  </a:cubicBezTo>
                  <a:cubicBezTo>
                    <a:pt x="2705" y="5614"/>
                    <a:pt x="2685" y="5609"/>
                    <a:pt x="2669" y="5609"/>
                  </a:cubicBezTo>
                  <a:cubicBezTo>
                    <a:pt x="2608" y="5609"/>
                    <a:pt x="2601" y="5680"/>
                    <a:pt x="2588" y="5736"/>
                  </a:cubicBezTo>
                  <a:cubicBezTo>
                    <a:pt x="2572" y="5822"/>
                    <a:pt x="2620" y="5909"/>
                    <a:pt x="2698" y="5948"/>
                  </a:cubicBezTo>
                  <a:cubicBezTo>
                    <a:pt x="2871" y="6051"/>
                    <a:pt x="2989" y="6247"/>
                    <a:pt x="3217" y="6263"/>
                  </a:cubicBezTo>
                  <a:cubicBezTo>
                    <a:pt x="3265" y="6271"/>
                    <a:pt x="3312" y="6294"/>
                    <a:pt x="3335" y="6334"/>
                  </a:cubicBezTo>
                  <a:cubicBezTo>
                    <a:pt x="3422" y="6475"/>
                    <a:pt x="3579" y="6499"/>
                    <a:pt x="3705" y="6585"/>
                  </a:cubicBezTo>
                  <a:cubicBezTo>
                    <a:pt x="3785" y="6660"/>
                    <a:pt x="3886" y="6698"/>
                    <a:pt x="3990" y="6698"/>
                  </a:cubicBezTo>
                  <a:cubicBezTo>
                    <a:pt x="4039" y="6698"/>
                    <a:pt x="4089" y="6690"/>
                    <a:pt x="4138" y="6672"/>
                  </a:cubicBezTo>
                  <a:cubicBezTo>
                    <a:pt x="4161" y="6664"/>
                    <a:pt x="4181" y="6660"/>
                    <a:pt x="4199" y="6660"/>
                  </a:cubicBezTo>
                  <a:cubicBezTo>
                    <a:pt x="4252" y="6660"/>
                    <a:pt x="4281" y="6695"/>
                    <a:pt x="4311" y="6766"/>
                  </a:cubicBezTo>
                  <a:cubicBezTo>
                    <a:pt x="4397" y="6947"/>
                    <a:pt x="4539" y="7112"/>
                    <a:pt x="4704" y="7230"/>
                  </a:cubicBezTo>
                  <a:cubicBezTo>
                    <a:pt x="4734" y="7270"/>
                    <a:pt x="4779" y="7291"/>
                    <a:pt x="4827" y="7291"/>
                  </a:cubicBezTo>
                  <a:cubicBezTo>
                    <a:pt x="4854" y="7291"/>
                    <a:pt x="4882" y="7284"/>
                    <a:pt x="4908" y="7270"/>
                  </a:cubicBezTo>
                  <a:cubicBezTo>
                    <a:pt x="4936" y="7252"/>
                    <a:pt x="4956" y="7243"/>
                    <a:pt x="4975" y="7243"/>
                  </a:cubicBezTo>
                  <a:cubicBezTo>
                    <a:pt x="4998" y="7243"/>
                    <a:pt x="5019" y="7258"/>
                    <a:pt x="5050" y="7293"/>
                  </a:cubicBezTo>
                  <a:cubicBezTo>
                    <a:pt x="5133" y="7372"/>
                    <a:pt x="5244" y="7415"/>
                    <a:pt x="5357" y="7415"/>
                  </a:cubicBezTo>
                  <a:cubicBezTo>
                    <a:pt x="5446" y="7415"/>
                    <a:pt x="5536" y="7388"/>
                    <a:pt x="5616" y="7333"/>
                  </a:cubicBezTo>
                  <a:cubicBezTo>
                    <a:pt x="5648" y="7309"/>
                    <a:pt x="5711" y="7262"/>
                    <a:pt x="5695" y="7238"/>
                  </a:cubicBezTo>
                  <a:cubicBezTo>
                    <a:pt x="5624" y="7136"/>
                    <a:pt x="5711" y="7112"/>
                    <a:pt x="5750" y="7065"/>
                  </a:cubicBezTo>
                  <a:cubicBezTo>
                    <a:pt x="5813" y="6971"/>
                    <a:pt x="5797" y="6924"/>
                    <a:pt x="5687" y="6908"/>
                  </a:cubicBezTo>
                  <a:cubicBezTo>
                    <a:pt x="5608" y="6900"/>
                    <a:pt x="5585" y="6900"/>
                    <a:pt x="5640" y="6829"/>
                  </a:cubicBezTo>
                  <a:cubicBezTo>
                    <a:pt x="5679" y="6774"/>
                    <a:pt x="5624" y="6743"/>
                    <a:pt x="5593" y="6711"/>
                  </a:cubicBezTo>
                  <a:cubicBezTo>
                    <a:pt x="5538" y="6664"/>
                    <a:pt x="5467" y="6633"/>
                    <a:pt x="5396" y="6609"/>
                  </a:cubicBezTo>
                  <a:cubicBezTo>
                    <a:pt x="5081" y="6444"/>
                    <a:pt x="4853" y="6161"/>
                    <a:pt x="4586" y="5925"/>
                  </a:cubicBezTo>
                  <a:cubicBezTo>
                    <a:pt x="4531" y="5877"/>
                    <a:pt x="4507" y="5799"/>
                    <a:pt x="4460" y="5736"/>
                  </a:cubicBezTo>
                  <a:cubicBezTo>
                    <a:pt x="4413" y="5681"/>
                    <a:pt x="4421" y="5571"/>
                    <a:pt x="4311" y="5563"/>
                  </a:cubicBezTo>
                  <a:cubicBezTo>
                    <a:pt x="4271" y="5563"/>
                    <a:pt x="4279" y="5516"/>
                    <a:pt x="4287" y="5492"/>
                  </a:cubicBezTo>
                  <a:cubicBezTo>
                    <a:pt x="4334" y="5256"/>
                    <a:pt x="4201" y="5107"/>
                    <a:pt x="4035" y="4981"/>
                  </a:cubicBezTo>
                  <a:cubicBezTo>
                    <a:pt x="3996" y="4957"/>
                    <a:pt x="3980" y="4942"/>
                    <a:pt x="3972" y="4894"/>
                  </a:cubicBezTo>
                  <a:cubicBezTo>
                    <a:pt x="3925" y="4658"/>
                    <a:pt x="3776" y="4470"/>
                    <a:pt x="3650" y="4289"/>
                  </a:cubicBezTo>
                  <a:cubicBezTo>
                    <a:pt x="3461" y="4029"/>
                    <a:pt x="3383" y="3691"/>
                    <a:pt x="3099" y="3502"/>
                  </a:cubicBezTo>
                  <a:cubicBezTo>
                    <a:pt x="3084" y="3486"/>
                    <a:pt x="3084" y="3455"/>
                    <a:pt x="3068" y="3439"/>
                  </a:cubicBezTo>
                  <a:cubicBezTo>
                    <a:pt x="2958" y="3298"/>
                    <a:pt x="2863" y="3125"/>
                    <a:pt x="2667" y="3070"/>
                  </a:cubicBezTo>
                  <a:cubicBezTo>
                    <a:pt x="2627" y="3062"/>
                    <a:pt x="2580" y="3015"/>
                    <a:pt x="2612" y="2991"/>
                  </a:cubicBezTo>
                  <a:cubicBezTo>
                    <a:pt x="2706" y="2904"/>
                    <a:pt x="2612" y="2842"/>
                    <a:pt x="2604" y="2771"/>
                  </a:cubicBezTo>
                  <a:cubicBezTo>
                    <a:pt x="2572" y="2543"/>
                    <a:pt x="2439" y="2338"/>
                    <a:pt x="2250" y="2212"/>
                  </a:cubicBezTo>
                  <a:cubicBezTo>
                    <a:pt x="2156" y="2134"/>
                    <a:pt x="2069" y="2047"/>
                    <a:pt x="1990" y="1961"/>
                  </a:cubicBezTo>
                  <a:cubicBezTo>
                    <a:pt x="2061" y="1772"/>
                    <a:pt x="1872" y="1709"/>
                    <a:pt x="1802" y="1583"/>
                  </a:cubicBezTo>
                  <a:cubicBezTo>
                    <a:pt x="1754" y="1520"/>
                    <a:pt x="1699" y="1457"/>
                    <a:pt x="1636" y="1402"/>
                  </a:cubicBezTo>
                  <a:cubicBezTo>
                    <a:pt x="1542" y="1308"/>
                    <a:pt x="1550" y="1166"/>
                    <a:pt x="1479" y="1072"/>
                  </a:cubicBezTo>
                  <a:cubicBezTo>
                    <a:pt x="1385" y="946"/>
                    <a:pt x="1306" y="820"/>
                    <a:pt x="1235" y="686"/>
                  </a:cubicBezTo>
                  <a:cubicBezTo>
                    <a:pt x="1227" y="655"/>
                    <a:pt x="1204" y="631"/>
                    <a:pt x="1188" y="616"/>
                  </a:cubicBezTo>
                  <a:cubicBezTo>
                    <a:pt x="992" y="466"/>
                    <a:pt x="818" y="293"/>
                    <a:pt x="661" y="112"/>
                  </a:cubicBezTo>
                  <a:cubicBezTo>
                    <a:pt x="589" y="36"/>
                    <a:pt x="545" y="1"/>
                    <a:pt x="489" y="1"/>
                  </a:cubicBezTo>
                  <a:close/>
                </a:path>
              </a:pathLst>
            </a:custGeom>
            <a:solidFill>
              <a:schemeClr val="accent1"/>
            </a:solidFill>
            <a:ln w="0">
              <a:noFill/>
            </a:ln>
          </p:spPr>
          <p:style>
            <a:lnRef idx="0"/>
            <a:fillRef idx="0"/>
            <a:effectRef idx="0"/>
            <a:fontRef idx="minor"/>
          </p:style>
          <p:txBody>
            <a:bodyPr lIns="90000" rIns="90000" tIns="91440" bIns="91440" anchor="ctr">
              <a:noAutofit/>
            </a:bodyPr>
            <a:p>
              <a:pPr>
                <a:lnSpc>
                  <a:spcPct val="100000"/>
                </a:lnSpc>
                <a:tabLst>
                  <a:tab algn="l" pos="0"/>
                </a:tabLst>
              </a:pPr>
              <a:endParaRPr b="0" lang="pt-BR" sz="1400" spc="-1" strike="noStrike">
                <a:solidFill>
                  <a:srgbClr val="000000"/>
                </a:solidFill>
                <a:latin typeface="Arial"/>
                <a:ea typeface="DejaVu Sans"/>
              </a:endParaRPr>
            </a:p>
          </p:txBody>
        </p:sp>
        <p:sp>
          <p:nvSpPr>
            <p:cNvPr id="464" name="Google Shape;257;p8"/>
            <p:cNvSpPr/>
            <p:nvPr/>
          </p:nvSpPr>
          <p:spPr>
            <a:xfrm flipH="1">
              <a:off x="7930800" y="5288400"/>
              <a:ext cx="336240" cy="320040"/>
            </a:xfrm>
            <a:custGeom>
              <a:avLst/>
              <a:gdLst>
                <a:gd name="textAreaLeft" fmla="*/ -720 w 336240"/>
                <a:gd name="textAreaRight" fmla="*/ 336960 w 336240"/>
                <a:gd name="textAreaTop" fmla="*/ 0 h 320040"/>
                <a:gd name="textAreaBottom" fmla="*/ 321480 h 320040"/>
              </a:gdLst>
              <a:ahLst/>
              <a:rect l="textAreaLeft" t="textAreaTop" r="textAreaRight" b="textAreaBottom"/>
              <a:pathLst>
                <a:path w="5499" h="5235">
                  <a:moveTo>
                    <a:pt x="1456" y="895"/>
                  </a:moveTo>
                  <a:cubicBezTo>
                    <a:pt x="1519" y="895"/>
                    <a:pt x="1580" y="919"/>
                    <a:pt x="1621" y="971"/>
                  </a:cubicBezTo>
                  <a:cubicBezTo>
                    <a:pt x="1755" y="1120"/>
                    <a:pt x="1896" y="1246"/>
                    <a:pt x="2062" y="1364"/>
                  </a:cubicBezTo>
                  <a:cubicBezTo>
                    <a:pt x="2093" y="1380"/>
                    <a:pt x="2125" y="1411"/>
                    <a:pt x="2101" y="1450"/>
                  </a:cubicBezTo>
                  <a:cubicBezTo>
                    <a:pt x="2087" y="1472"/>
                    <a:pt x="2066" y="1482"/>
                    <a:pt x="2045" y="1482"/>
                  </a:cubicBezTo>
                  <a:cubicBezTo>
                    <a:pt x="2020" y="1482"/>
                    <a:pt x="1996" y="1468"/>
                    <a:pt x="1983" y="1443"/>
                  </a:cubicBezTo>
                  <a:cubicBezTo>
                    <a:pt x="1920" y="1301"/>
                    <a:pt x="1739" y="1293"/>
                    <a:pt x="1684" y="1191"/>
                  </a:cubicBezTo>
                  <a:cubicBezTo>
                    <a:pt x="1613" y="1057"/>
                    <a:pt x="1480" y="1018"/>
                    <a:pt x="1354" y="916"/>
                  </a:cubicBezTo>
                  <a:cubicBezTo>
                    <a:pt x="1387" y="902"/>
                    <a:pt x="1421" y="895"/>
                    <a:pt x="1456" y="895"/>
                  </a:cubicBezTo>
                  <a:close/>
                  <a:moveTo>
                    <a:pt x="401" y="0"/>
                  </a:moveTo>
                  <a:cubicBezTo>
                    <a:pt x="379" y="0"/>
                    <a:pt x="353" y="7"/>
                    <a:pt x="331" y="11"/>
                  </a:cubicBezTo>
                  <a:cubicBezTo>
                    <a:pt x="284" y="35"/>
                    <a:pt x="237" y="58"/>
                    <a:pt x="182" y="66"/>
                  </a:cubicBezTo>
                  <a:cubicBezTo>
                    <a:pt x="25" y="74"/>
                    <a:pt x="1" y="98"/>
                    <a:pt x="72" y="247"/>
                  </a:cubicBezTo>
                  <a:cubicBezTo>
                    <a:pt x="143" y="420"/>
                    <a:pt x="237" y="585"/>
                    <a:pt x="363" y="727"/>
                  </a:cubicBezTo>
                  <a:cubicBezTo>
                    <a:pt x="544" y="939"/>
                    <a:pt x="685" y="1199"/>
                    <a:pt x="961" y="1317"/>
                  </a:cubicBezTo>
                  <a:cubicBezTo>
                    <a:pt x="992" y="1332"/>
                    <a:pt x="1016" y="1356"/>
                    <a:pt x="1023" y="1380"/>
                  </a:cubicBezTo>
                  <a:cubicBezTo>
                    <a:pt x="1118" y="1561"/>
                    <a:pt x="1291" y="1679"/>
                    <a:pt x="1385" y="1859"/>
                  </a:cubicBezTo>
                  <a:cubicBezTo>
                    <a:pt x="1511" y="2095"/>
                    <a:pt x="1716" y="2268"/>
                    <a:pt x="1904" y="2457"/>
                  </a:cubicBezTo>
                  <a:cubicBezTo>
                    <a:pt x="2180" y="2740"/>
                    <a:pt x="2439" y="3039"/>
                    <a:pt x="2707" y="3322"/>
                  </a:cubicBezTo>
                  <a:cubicBezTo>
                    <a:pt x="2744" y="3367"/>
                    <a:pt x="2774" y="3425"/>
                    <a:pt x="2836" y="3425"/>
                  </a:cubicBezTo>
                  <a:cubicBezTo>
                    <a:pt x="2840" y="3425"/>
                    <a:pt x="2844" y="3425"/>
                    <a:pt x="2848" y="3425"/>
                  </a:cubicBezTo>
                  <a:cubicBezTo>
                    <a:pt x="2853" y="3424"/>
                    <a:pt x="2859" y="3424"/>
                    <a:pt x="2864" y="3424"/>
                  </a:cubicBezTo>
                  <a:cubicBezTo>
                    <a:pt x="2960" y="3424"/>
                    <a:pt x="3046" y="3493"/>
                    <a:pt x="3068" y="3590"/>
                  </a:cubicBezTo>
                  <a:cubicBezTo>
                    <a:pt x="3108" y="3668"/>
                    <a:pt x="3163" y="3731"/>
                    <a:pt x="3234" y="3779"/>
                  </a:cubicBezTo>
                  <a:cubicBezTo>
                    <a:pt x="3344" y="3873"/>
                    <a:pt x="3462" y="3975"/>
                    <a:pt x="3580" y="4070"/>
                  </a:cubicBezTo>
                  <a:cubicBezTo>
                    <a:pt x="3855" y="4290"/>
                    <a:pt x="4044" y="4604"/>
                    <a:pt x="4122" y="4950"/>
                  </a:cubicBezTo>
                  <a:cubicBezTo>
                    <a:pt x="4130" y="5005"/>
                    <a:pt x="4154" y="5068"/>
                    <a:pt x="4177" y="5123"/>
                  </a:cubicBezTo>
                  <a:cubicBezTo>
                    <a:pt x="4201" y="5179"/>
                    <a:pt x="4232" y="5234"/>
                    <a:pt x="4303" y="5234"/>
                  </a:cubicBezTo>
                  <a:cubicBezTo>
                    <a:pt x="4307" y="5234"/>
                    <a:pt x="4311" y="5234"/>
                    <a:pt x="4315" y="5234"/>
                  </a:cubicBezTo>
                  <a:cubicBezTo>
                    <a:pt x="4379" y="5234"/>
                    <a:pt x="4423" y="5175"/>
                    <a:pt x="4461" y="5116"/>
                  </a:cubicBezTo>
                  <a:cubicBezTo>
                    <a:pt x="4516" y="5021"/>
                    <a:pt x="4476" y="4911"/>
                    <a:pt x="4476" y="4809"/>
                  </a:cubicBezTo>
                  <a:cubicBezTo>
                    <a:pt x="4476" y="4690"/>
                    <a:pt x="4506" y="4627"/>
                    <a:pt x="4568" y="4627"/>
                  </a:cubicBezTo>
                  <a:cubicBezTo>
                    <a:pt x="4596" y="4627"/>
                    <a:pt x="4631" y="4640"/>
                    <a:pt x="4673" y="4667"/>
                  </a:cubicBezTo>
                  <a:cubicBezTo>
                    <a:pt x="4807" y="4762"/>
                    <a:pt x="4972" y="4770"/>
                    <a:pt x="5121" y="4840"/>
                  </a:cubicBezTo>
                  <a:cubicBezTo>
                    <a:pt x="5149" y="4861"/>
                    <a:pt x="5182" y="4871"/>
                    <a:pt x="5215" y="4871"/>
                  </a:cubicBezTo>
                  <a:cubicBezTo>
                    <a:pt x="5256" y="4871"/>
                    <a:pt x="5299" y="4855"/>
                    <a:pt x="5334" y="4825"/>
                  </a:cubicBezTo>
                  <a:cubicBezTo>
                    <a:pt x="5491" y="4738"/>
                    <a:pt x="5499" y="4714"/>
                    <a:pt x="5373" y="4581"/>
                  </a:cubicBezTo>
                  <a:cubicBezTo>
                    <a:pt x="5357" y="4557"/>
                    <a:pt x="5334" y="4534"/>
                    <a:pt x="5310" y="4510"/>
                  </a:cubicBezTo>
                  <a:lnTo>
                    <a:pt x="4547" y="3810"/>
                  </a:lnTo>
                  <a:cubicBezTo>
                    <a:pt x="4311" y="3590"/>
                    <a:pt x="4067" y="3385"/>
                    <a:pt x="3855" y="3149"/>
                  </a:cubicBezTo>
                  <a:cubicBezTo>
                    <a:pt x="3666" y="2953"/>
                    <a:pt x="3493" y="2740"/>
                    <a:pt x="3312" y="2536"/>
                  </a:cubicBezTo>
                  <a:cubicBezTo>
                    <a:pt x="3092" y="2276"/>
                    <a:pt x="2927" y="1970"/>
                    <a:pt x="2722" y="1702"/>
                  </a:cubicBezTo>
                  <a:cubicBezTo>
                    <a:pt x="2549" y="1466"/>
                    <a:pt x="2353" y="1246"/>
                    <a:pt x="2148" y="1041"/>
                  </a:cubicBezTo>
                  <a:cubicBezTo>
                    <a:pt x="1857" y="743"/>
                    <a:pt x="1519" y="491"/>
                    <a:pt x="1149" y="294"/>
                  </a:cubicBezTo>
                  <a:cubicBezTo>
                    <a:pt x="1047" y="231"/>
                    <a:pt x="937" y="176"/>
                    <a:pt x="819" y="145"/>
                  </a:cubicBezTo>
                  <a:cubicBezTo>
                    <a:pt x="685" y="121"/>
                    <a:pt x="528" y="176"/>
                    <a:pt x="441" y="19"/>
                  </a:cubicBezTo>
                  <a:cubicBezTo>
                    <a:pt x="434" y="5"/>
                    <a:pt x="419" y="0"/>
                    <a:pt x="401" y="0"/>
                  </a:cubicBezTo>
                  <a:close/>
                </a:path>
              </a:pathLst>
            </a:custGeom>
            <a:solidFill>
              <a:schemeClr val="accent1"/>
            </a:solidFill>
            <a:ln w="0">
              <a:noFill/>
            </a:ln>
          </p:spPr>
          <p:style>
            <a:lnRef idx="0"/>
            <a:fillRef idx="0"/>
            <a:effectRef idx="0"/>
            <a:fontRef idx="minor"/>
          </p:style>
          <p:txBody>
            <a:bodyPr lIns="90000" rIns="90000" tIns="91440" bIns="91440" anchor="ctr">
              <a:noAutofit/>
            </a:bodyPr>
            <a:p>
              <a:pPr>
                <a:lnSpc>
                  <a:spcPct val="100000"/>
                </a:lnSpc>
                <a:tabLst>
                  <a:tab algn="l" pos="0"/>
                </a:tabLst>
              </a:pPr>
              <a:endParaRPr b="0" lang="pt-BR" sz="1400" spc="-1" strike="noStrike">
                <a:solidFill>
                  <a:srgbClr val="000000"/>
                </a:solidFill>
                <a:latin typeface="Arial"/>
                <a:ea typeface="DejaVu Sans"/>
              </a:endParaRPr>
            </a:p>
          </p:txBody>
        </p:sp>
        <p:sp>
          <p:nvSpPr>
            <p:cNvPr id="465" name="Google Shape;258;p8"/>
            <p:cNvSpPr/>
            <p:nvPr/>
          </p:nvSpPr>
          <p:spPr>
            <a:xfrm flipH="1">
              <a:off x="8920080" y="4759560"/>
              <a:ext cx="171720" cy="366840"/>
            </a:xfrm>
            <a:custGeom>
              <a:avLst/>
              <a:gdLst>
                <a:gd name="textAreaLeft" fmla="*/ 720 w 171720"/>
                <a:gd name="textAreaRight" fmla="*/ 173880 w 171720"/>
                <a:gd name="textAreaTop" fmla="*/ 0 h 366840"/>
                <a:gd name="textAreaBottom" fmla="*/ 368280 h 366840"/>
              </a:gdLst>
              <a:ahLst/>
              <a:rect l="textAreaLeft" t="textAreaTop" r="textAreaRight" b="textAreaBottom"/>
              <a:pathLst>
                <a:path w="2817" h="5994">
                  <a:moveTo>
                    <a:pt x="603" y="1"/>
                  </a:moveTo>
                  <a:cubicBezTo>
                    <a:pt x="581" y="1"/>
                    <a:pt x="556" y="6"/>
                    <a:pt x="528" y="16"/>
                  </a:cubicBezTo>
                  <a:cubicBezTo>
                    <a:pt x="331" y="94"/>
                    <a:pt x="213" y="267"/>
                    <a:pt x="40" y="377"/>
                  </a:cubicBezTo>
                  <a:cubicBezTo>
                    <a:pt x="1" y="409"/>
                    <a:pt x="17" y="464"/>
                    <a:pt x="40" y="503"/>
                  </a:cubicBezTo>
                  <a:cubicBezTo>
                    <a:pt x="111" y="637"/>
                    <a:pt x="174" y="763"/>
                    <a:pt x="143" y="912"/>
                  </a:cubicBezTo>
                  <a:cubicBezTo>
                    <a:pt x="127" y="944"/>
                    <a:pt x="150" y="983"/>
                    <a:pt x="182" y="991"/>
                  </a:cubicBezTo>
                  <a:cubicBezTo>
                    <a:pt x="355" y="1030"/>
                    <a:pt x="253" y="1140"/>
                    <a:pt x="237" y="1219"/>
                  </a:cubicBezTo>
                  <a:cubicBezTo>
                    <a:pt x="223" y="1280"/>
                    <a:pt x="141" y="1369"/>
                    <a:pt x="240" y="1369"/>
                  </a:cubicBezTo>
                  <a:cubicBezTo>
                    <a:pt x="257" y="1369"/>
                    <a:pt x="279" y="1366"/>
                    <a:pt x="308" y="1361"/>
                  </a:cubicBezTo>
                  <a:cubicBezTo>
                    <a:pt x="310" y="1360"/>
                    <a:pt x="312" y="1360"/>
                    <a:pt x="314" y="1360"/>
                  </a:cubicBezTo>
                  <a:cubicBezTo>
                    <a:pt x="339" y="1360"/>
                    <a:pt x="339" y="1409"/>
                    <a:pt x="331" y="1431"/>
                  </a:cubicBezTo>
                  <a:cubicBezTo>
                    <a:pt x="300" y="1565"/>
                    <a:pt x="386" y="1699"/>
                    <a:pt x="323" y="1832"/>
                  </a:cubicBezTo>
                  <a:cubicBezTo>
                    <a:pt x="292" y="1888"/>
                    <a:pt x="300" y="1958"/>
                    <a:pt x="347" y="2005"/>
                  </a:cubicBezTo>
                  <a:cubicBezTo>
                    <a:pt x="449" y="2068"/>
                    <a:pt x="489" y="2186"/>
                    <a:pt x="457" y="2297"/>
                  </a:cubicBezTo>
                  <a:cubicBezTo>
                    <a:pt x="449" y="2336"/>
                    <a:pt x="465" y="2375"/>
                    <a:pt x="489" y="2407"/>
                  </a:cubicBezTo>
                  <a:cubicBezTo>
                    <a:pt x="599" y="2564"/>
                    <a:pt x="662" y="2745"/>
                    <a:pt x="662" y="2941"/>
                  </a:cubicBezTo>
                  <a:cubicBezTo>
                    <a:pt x="670" y="3067"/>
                    <a:pt x="709" y="3193"/>
                    <a:pt x="764" y="3311"/>
                  </a:cubicBezTo>
                  <a:cubicBezTo>
                    <a:pt x="787" y="3350"/>
                    <a:pt x="827" y="3382"/>
                    <a:pt x="819" y="3429"/>
                  </a:cubicBezTo>
                  <a:cubicBezTo>
                    <a:pt x="811" y="3665"/>
                    <a:pt x="953" y="3870"/>
                    <a:pt x="968" y="4098"/>
                  </a:cubicBezTo>
                  <a:cubicBezTo>
                    <a:pt x="976" y="4153"/>
                    <a:pt x="1016" y="4200"/>
                    <a:pt x="1071" y="4208"/>
                  </a:cubicBezTo>
                  <a:cubicBezTo>
                    <a:pt x="1157" y="4223"/>
                    <a:pt x="1165" y="4349"/>
                    <a:pt x="1236" y="4349"/>
                  </a:cubicBezTo>
                  <a:cubicBezTo>
                    <a:pt x="1425" y="4349"/>
                    <a:pt x="1244" y="4475"/>
                    <a:pt x="1307" y="4538"/>
                  </a:cubicBezTo>
                  <a:cubicBezTo>
                    <a:pt x="1370" y="4593"/>
                    <a:pt x="1362" y="4727"/>
                    <a:pt x="1417" y="4805"/>
                  </a:cubicBezTo>
                  <a:cubicBezTo>
                    <a:pt x="1613" y="5112"/>
                    <a:pt x="1826" y="5403"/>
                    <a:pt x="2038" y="5710"/>
                  </a:cubicBezTo>
                  <a:cubicBezTo>
                    <a:pt x="2046" y="5726"/>
                    <a:pt x="2062" y="5741"/>
                    <a:pt x="2085" y="5749"/>
                  </a:cubicBezTo>
                  <a:cubicBezTo>
                    <a:pt x="2187" y="5765"/>
                    <a:pt x="2266" y="5844"/>
                    <a:pt x="2274" y="5946"/>
                  </a:cubicBezTo>
                  <a:cubicBezTo>
                    <a:pt x="2278" y="5975"/>
                    <a:pt x="2302" y="5993"/>
                    <a:pt x="2329" y="5993"/>
                  </a:cubicBezTo>
                  <a:cubicBezTo>
                    <a:pt x="2352" y="5993"/>
                    <a:pt x="2377" y="5979"/>
                    <a:pt x="2392" y="5946"/>
                  </a:cubicBezTo>
                  <a:cubicBezTo>
                    <a:pt x="2455" y="5781"/>
                    <a:pt x="2573" y="5647"/>
                    <a:pt x="2722" y="5553"/>
                  </a:cubicBezTo>
                  <a:cubicBezTo>
                    <a:pt x="2754" y="5529"/>
                    <a:pt x="2777" y="5482"/>
                    <a:pt x="2793" y="5443"/>
                  </a:cubicBezTo>
                  <a:cubicBezTo>
                    <a:pt x="2817" y="5403"/>
                    <a:pt x="2817" y="5372"/>
                    <a:pt x="2793" y="5356"/>
                  </a:cubicBezTo>
                  <a:cubicBezTo>
                    <a:pt x="2675" y="5301"/>
                    <a:pt x="2683" y="5175"/>
                    <a:pt x="2644" y="5073"/>
                  </a:cubicBezTo>
                  <a:cubicBezTo>
                    <a:pt x="2479" y="4735"/>
                    <a:pt x="2298" y="4404"/>
                    <a:pt x="2101" y="4082"/>
                  </a:cubicBezTo>
                  <a:cubicBezTo>
                    <a:pt x="2014" y="3940"/>
                    <a:pt x="2046" y="3720"/>
                    <a:pt x="2195" y="3689"/>
                  </a:cubicBezTo>
                  <a:cubicBezTo>
                    <a:pt x="2345" y="3657"/>
                    <a:pt x="2439" y="3508"/>
                    <a:pt x="2604" y="3492"/>
                  </a:cubicBezTo>
                  <a:cubicBezTo>
                    <a:pt x="2636" y="3484"/>
                    <a:pt x="2652" y="3453"/>
                    <a:pt x="2652" y="3421"/>
                  </a:cubicBezTo>
                  <a:cubicBezTo>
                    <a:pt x="2639" y="3402"/>
                    <a:pt x="2624" y="3396"/>
                    <a:pt x="2608" y="3396"/>
                  </a:cubicBezTo>
                  <a:cubicBezTo>
                    <a:pt x="2583" y="3396"/>
                    <a:pt x="2557" y="3409"/>
                    <a:pt x="2536" y="3409"/>
                  </a:cubicBezTo>
                  <a:cubicBezTo>
                    <a:pt x="2526" y="3409"/>
                    <a:pt x="2517" y="3406"/>
                    <a:pt x="2510" y="3398"/>
                  </a:cubicBezTo>
                  <a:cubicBezTo>
                    <a:pt x="2470" y="3355"/>
                    <a:pt x="2431" y="3339"/>
                    <a:pt x="2393" y="3339"/>
                  </a:cubicBezTo>
                  <a:cubicBezTo>
                    <a:pt x="2327" y="3339"/>
                    <a:pt x="2266" y="3386"/>
                    <a:pt x="2211" y="3421"/>
                  </a:cubicBezTo>
                  <a:cubicBezTo>
                    <a:pt x="2148" y="3461"/>
                    <a:pt x="2093" y="3516"/>
                    <a:pt x="2054" y="3579"/>
                  </a:cubicBezTo>
                  <a:cubicBezTo>
                    <a:pt x="1983" y="3500"/>
                    <a:pt x="1904" y="3437"/>
                    <a:pt x="1826" y="3382"/>
                  </a:cubicBezTo>
                  <a:cubicBezTo>
                    <a:pt x="1747" y="3343"/>
                    <a:pt x="1763" y="3327"/>
                    <a:pt x="1779" y="3264"/>
                  </a:cubicBezTo>
                  <a:cubicBezTo>
                    <a:pt x="1818" y="3122"/>
                    <a:pt x="1873" y="2973"/>
                    <a:pt x="1771" y="2847"/>
                  </a:cubicBezTo>
                  <a:cubicBezTo>
                    <a:pt x="1582" y="2603"/>
                    <a:pt x="1598" y="2289"/>
                    <a:pt x="1472" y="2029"/>
                  </a:cubicBezTo>
                  <a:cubicBezTo>
                    <a:pt x="1464" y="2005"/>
                    <a:pt x="1464" y="1982"/>
                    <a:pt x="1472" y="1958"/>
                  </a:cubicBezTo>
                  <a:cubicBezTo>
                    <a:pt x="1487" y="1848"/>
                    <a:pt x="1472" y="1730"/>
                    <a:pt x="1425" y="1628"/>
                  </a:cubicBezTo>
                  <a:cubicBezTo>
                    <a:pt x="1354" y="1431"/>
                    <a:pt x="1354" y="1219"/>
                    <a:pt x="1267" y="1022"/>
                  </a:cubicBezTo>
                  <a:cubicBezTo>
                    <a:pt x="1235" y="938"/>
                    <a:pt x="1245" y="843"/>
                    <a:pt x="1157" y="843"/>
                  </a:cubicBezTo>
                  <a:cubicBezTo>
                    <a:pt x="1139" y="843"/>
                    <a:pt x="1115" y="847"/>
                    <a:pt x="1086" y="857"/>
                  </a:cubicBezTo>
                  <a:cubicBezTo>
                    <a:pt x="1083" y="858"/>
                    <a:pt x="1080" y="858"/>
                    <a:pt x="1076" y="858"/>
                  </a:cubicBezTo>
                  <a:cubicBezTo>
                    <a:pt x="1039" y="858"/>
                    <a:pt x="1001" y="820"/>
                    <a:pt x="1008" y="763"/>
                  </a:cubicBezTo>
                  <a:cubicBezTo>
                    <a:pt x="1014" y="730"/>
                    <a:pt x="1021" y="696"/>
                    <a:pt x="1056" y="696"/>
                  </a:cubicBezTo>
                  <a:cubicBezTo>
                    <a:pt x="1063" y="696"/>
                    <a:pt x="1070" y="697"/>
                    <a:pt x="1079" y="700"/>
                  </a:cubicBezTo>
                  <a:cubicBezTo>
                    <a:pt x="1097" y="706"/>
                    <a:pt x="1112" y="708"/>
                    <a:pt x="1125" y="708"/>
                  </a:cubicBezTo>
                  <a:cubicBezTo>
                    <a:pt x="1180" y="708"/>
                    <a:pt x="1176" y="656"/>
                    <a:pt x="1157" y="598"/>
                  </a:cubicBezTo>
                  <a:cubicBezTo>
                    <a:pt x="1118" y="503"/>
                    <a:pt x="1086" y="385"/>
                    <a:pt x="968" y="354"/>
                  </a:cubicBezTo>
                  <a:cubicBezTo>
                    <a:pt x="835" y="322"/>
                    <a:pt x="795" y="228"/>
                    <a:pt x="748" y="126"/>
                  </a:cubicBezTo>
                  <a:cubicBezTo>
                    <a:pt x="713" y="43"/>
                    <a:pt x="669" y="1"/>
                    <a:pt x="603" y="1"/>
                  </a:cubicBezTo>
                  <a:close/>
                </a:path>
              </a:pathLst>
            </a:custGeom>
            <a:solidFill>
              <a:schemeClr val="accent1"/>
            </a:solidFill>
            <a:ln w="0">
              <a:noFill/>
            </a:ln>
          </p:spPr>
          <p:style>
            <a:lnRef idx="0"/>
            <a:fillRef idx="0"/>
            <a:effectRef idx="0"/>
            <a:fontRef idx="minor"/>
          </p:style>
          <p:txBody>
            <a:bodyPr lIns="90000" rIns="90000" tIns="91440" bIns="91440" anchor="ctr">
              <a:noAutofit/>
            </a:bodyPr>
            <a:p>
              <a:pPr>
                <a:lnSpc>
                  <a:spcPct val="100000"/>
                </a:lnSpc>
                <a:tabLst>
                  <a:tab algn="l" pos="0"/>
                </a:tabLst>
              </a:pPr>
              <a:endParaRPr b="0" lang="pt-BR" sz="1400" spc="-1" strike="noStrike">
                <a:solidFill>
                  <a:srgbClr val="000000"/>
                </a:solidFill>
                <a:latin typeface="Arial"/>
                <a:ea typeface="DejaVu Sans"/>
              </a:endParaRPr>
            </a:p>
          </p:txBody>
        </p:sp>
        <p:sp>
          <p:nvSpPr>
            <p:cNvPr id="466" name="Google Shape;259;p8"/>
            <p:cNvSpPr/>
            <p:nvPr/>
          </p:nvSpPr>
          <p:spPr>
            <a:xfrm flipH="1">
              <a:off x="8716680" y="4743000"/>
              <a:ext cx="231480" cy="318960"/>
            </a:xfrm>
            <a:custGeom>
              <a:avLst/>
              <a:gdLst>
                <a:gd name="textAreaLeft" fmla="*/ 720 w 231480"/>
                <a:gd name="textAreaRight" fmla="*/ 233640 w 231480"/>
                <a:gd name="textAreaTop" fmla="*/ 0 h 318960"/>
                <a:gd name="textAreaBottom" fmla="*/ 320400 h 318960"/>
              </a:gdLst>
              <a:ahLst/>
              <a:rect l="textAreaLeft" t="textAreaTop" r="textAreaRight" b="textAreaBottom"/>
              <a:pathLst>
                <a:path w="3792" h="5217">
                  <a:moveTo>
                    <a:pt x="528" y="0"/>
                  </a:moveTo>
                  <a:cubicBezTo>
                    <a:pt x="488" y="0"/>
                    <a:pt x="448" y="18"/>
                    <a:pt x="418" y="56"/>
                  </a:cubicBezTo>
                  <a:cubicBezTo>
                    <a:pt x="347" y="118"/>
                    <a:pt x="260" y="166"/>
                    <a:pt x="174" y="213"/>
                  </a:cubicBezTo>
                  <a:cubicBezTo>
                    <a:pt x="1" y="315"/>
                    <a:pt x="1" y="307"/>
                    <a:pt x="56" y="512"/>
                  </a:cubicBezTo>
                  <a:cubicBezTo>
                    <a:pt x="72" y="559"/>
                    <a:pt x="80" y="598"/>
                    <a:pt x="80" y="645"/>
                  </a:cubicBezTo>
                  <a:cubicBezTo>
                    <a:pt x="80" y="818"/>
                    <a:pt x="119" y="991"/>
                    <a:pt x="198" y="1149"/>
                  </a:cubicBezTo>
                  <a:cubicBezTo>
                    <a:pt x="268" y="1314"/>
                    <a:pt x="308" y="1495"/>
                    <a:pt x="378" y="1660"/>
                  </a:cubicBezTo>
                  <a:cubicBezTo>
                    <a:pt x="496" y="1943"/>
                    <a:pt x="520" y="2281"/>
                    <a:pt x="780" y="2502"/>
                  </a:cubicBezTo>
                  <a:lnTo>
                    <a:pt x="780" y="2517"/>
                  </a:lnTo>
                  <a:cubicBezTo>
                    <a:pt x="850" y="2690"/>
                    <a:pt x="898" y="2879"/>
                    <a:pt x="1047" y="3013"/>
                  </a:cubicBezTo>
                  <a:cubicBezTo>
                    <a:pt x="1078" y="3036"/>
                    <a:pt x="1078" y="3084"/>
                    <a:pt x="1047" y="3107"/>
                  </a:cubicBezTo>
                  <a:cubicBezTo>
                    <a:pt x="1023" y="3107"/>
                    <a:pt x="1000" y="3107"/>
                    <a:pt x="984" y="3099"/>
                  </a:cubicBezTo>
                  <a:cubicBezTo>
                    <a:pt x="915" y="3082"/>
                    <a:pt x="846" y="3043"/>
                    <a:pt x="783" y="3043"/>
                  </a:cubicBezTo>
                  <a:cubicBezTo>
                    <a:pt x="732" y="3043"/>
                    <a:pt x="685" y="3069"/>
                    <a:pt x="646" y="3154"/>
                  </a:cubicBezTo>
                  <a:cubicBezTo>
                    <a:pt x="630" y="3175"/>
                    <a:pt x="611" y="3186"/>
                    <a:pt x="591" y="3186"/>
                  </a:cubicBezTo>
                  <a:cubicBezTo>
                    <a:pt x="580" y="3186"/>
                    <a:pt x="570" y="3183"/>
                    <a:pt x="559" y="3178"/>
                  </a:cubicBezTo>
                  <a:cubicBezTo>
                    <a:pt x="537" y="3172"/>
                    <a:pt x="518" y="3169"/>
                    <a:pt x="501" y="3169"/>
                  </a:cubicBezTo>
                  <a:cubicBezTo>
                    <a:pt x="431" y="3169"/>
                    <a:pt x="410" y="3221"/>
                    <a:pt x="410" y="3304"/>
                  </a:cubicBezTo>
                  <a:cubicBezTo>
                    <a:pt x="410" y="3375"/>
                    <a:pt x="339" y="3422"/>
                    <a:pt x="347" y="3500"/>
                  </a:cubicBezTo>
                  <a:cubicBezTo>
                    <a:pt x="359" y="3503"/>
                    <a:pt x="370" y="3504"/>
                    <a:pt x="381" y="3504"/>
                  </a:cubicBezTo>
                  <a:cubicBezTo>
                    <a:pt x="446" y="3504"/>
                    <a:pt x="501" y="3466"/>
                    <a:pt x="528" y="3406"/>
                  </a:cubicBezTo>
                  <a:cubicBezTo>
                    <a:pt x="551" y="3367"/>
                    <a:pt x="559" y="3335"/>
                    <a:pt x="583" y="3304"/>
                  </a:cubicBezTo>
                  <a:cubicBezTo>
                    <a:pt x="598" y="3288"/>
                    <a:pt x="624" y="3266"/>
                    <a:pt x="645" y="3266"/>
                  </a:cubicBezTo>
                  <a:cubicBezTo>
                    <a:pt x="655" y="3266"/>
                    <a:pt x="664" y="3272"/>
                    <a:pt x="669" y="3288"/>
                  </a:cubicBezTo>
                  <a:cubicBezTo>
                    <a:pt x="692" y="3337"/>
                    <a:pt x="711" y="3356"/>
                    <a:pt x="737" y="3356"/>
                  </a:cubicBezTo>
                  <a:cubicBezTo>
                    <a:pt x="757" y="3356"/>
                    <a:pt x="780" y="3345"/>
                    <a:pt x="811" y="3327"/>
                  </a:cubicBezTo>
                  <a:cubicBezTo>
                    <a:pt x="874" y="3288"/>
                    <a:pt x="984" y="3304"/>
                    <a:pt x="1071" y="3257"/>
                  </a:cubicBezTo>
                  <a:cubicBezTo>
                    <a:pt x="1087" y="3248"/>
                    <a:pt x="1104" y="3244"/>
                    <a:pt x="1119" y="3244"/>
                  </a:cubicBezTo>
                  <a:cubicBezTo>
                    <a:pt x="1161" y="3244"/>
                    <a:pt x="1197" y="3274"/>
                    <a:pt x="1220" y="3320"/>
                  </a:cubicBezTo>
                  <a:cubicBezTo>
                    <a:pt x="1330" y="3556"/>
                    <a:pt x="1487" y="3760"/>
                    <a:pt x="1676" y="3933"/>
                  </a:cubicBezTo>
                  <a:cubicBezTo>
                    <a:pt x="1818" y="4067"/>
                    <a:pt x="1849" y="4287"/>
                    <a:pt x="2022" y="4405"/>
                  </a:cubicBezTo>
                  <a:cubicBezTo>
                    <a:pt x="2117" y="4484"/>
                    <a:pt x="2195" y="4578"/>
                    <a:pt x="2250" y="4688"/>
                  </a:cubicBezTo>
                  <a:cubicBezTo>
                    <a:pt x="2408" y="4971"/>
                    <a:pt x="2675" y="5066"/>
                    <a:pt x="2966" y="5105"/>
                  </a:cubicBezTo>
                  <a:cubicBezTo>
                    <a:pt x="3084" y="5121"/>
                    <a:pt x="3218" y="5113"/>
                    <a:pt x="3312" y="5176"/>
                  </a:cubicBezTo>
                  <a:cubicBezTo>
                    <a:pt x="3355" y="5204"/>
                    <a:pt x="3390" y="5216"/>
                    <a:pt x="3421" y="5216"/>
                  </a:cubicBezTo>
                  <a:cubicBezTo>
                    <a:pt x="3476" y="5216"/>
                    <a:pt x="3516" y="5179"/>
                    <a:pt x="3556" y="5129"/>
                  </a:cubicBezTo>
                  <a:cubicBezTo>
                    <a:pt x="3611" y="5066"/>
                    <a:pt x="3666" y="5018"/>
                    <a:pt x="3713" y="4963"/>
                  </a:cubicBezTo>
                  <a:cubicBezTo>
                    <a:pt x="3768" y="4900"/>
                    <a:pt x="3792" y="4838"/>
                    <a:pt x="3713" y="4782"/>
                  </a:cubicBezTo>
                  <a:cubicBezTo>
                    <a:pt x="3540" y="4665"/>
                    <a:pt x="3407" y="4491"/>
                    <a:pt x="3210" y="4389"/>
                  </a:cubicBezTo>
                  <a:cubicBezTo>
                    <a:pt x="3139" y="4350"/>
                    <a:pt x="3076" y="4295"/>
                    <a:pt x="3029" y="4224"/>
                  </a:cubicBezTo>
                  <a:cubicBezTo>
                    <a:pt x="2927" y="4090"/>
                    <a:pt x="2809" y="3965"/>
                    <a:pt x="2675" y="3870"/>
                  </a:cubicBezTo>
                  <a:cubicBezTo>
                    <a:pt x="2573" y="3799"/>
                    <a:pt x="2494" y="3705"/>
                    <a:pt x="2439" y="3603"/>
                  </a:cubicBezTo>
                  <a:cubicBezTo>
                    <a:pt x="2345" y="3430"/>
                    <a:pt x="2235" y="3265"/>
                    <a:pt x="2101" y="3115"/>
                  </a:cubicBezTo>
                  <a:cubicBezTo>
                    <a:pt x="1896" y="2871"/>
                    <a:pt x="1786" y="2596"/>
                    <a:pt x="1841" y="2266"/>
                  </a:cubicBezTo>
                  <a:cubicBezTo>
                    <a:pt x="1865" y="2171"/>
                    <a:pt x="1857" y="2077"/>
                    <a:pt x="1826" y="1982"/>
                  </a:cubicBezTo>
                  <a:cubicBezTo>
                    <a:pt x="1776" y="1996"/>
                    <a:pt x="1732" y="2003"/>
                    <a:pt x="1692" y="2003"/>
                  </a:cubicBezTo>
                  <a:cubicBezTo>
                    <a:pt x="1567" y="2003"/>
                    <a:pt x="1488" y="1935"/>
                    <a:pt x="1440" y="1786"/>
                  </a:cubicBezTo>
                  <a:cubicBezTo>
                    <a:pt x="1385" y="1597"/>
                    <a:pt x="1291" y="1424"/>
                    <a:pt x="1157" y="1282"/>
                  </a:cubicBezTo>
                  <a:cubicBezTo>
                    <a:pt x="1134" y="1259"/>
                    <a:pt x="1126" y="1227"/>
                    <a:pt x="1126" y="1196"/>
                  </a:cubicBezTo>
                  <a:cubicBezTo>
                    <a:pt x="1126" y="826"/>
                    <a:pt x="874" y="543"/>
                    <a:pt x="764" y="213"/>
                  </a:cubicBezTo>
                  <a:cubicBezTo>
                    <a:pt x="748" y="150"/>
                    <a:pt x="677" y="118"/>
                    <a:pt x="638" y="63"/>
                  </a:cubicBezTo>
                  <a:cubicBezTo>
                    <a:pt x="613" y="22"/>
                    <a:pt x="571" y="0"/>
                    <a:pt x="528" y="0"/>
                  </a:cubicBezTo>
                  <a:close/>
                </a:path>
              </a:pathLst>
            </a:custGeom>
            <a:solidFill>
              <a:schemeClr val="accent1"/>
            </a:solidFill>
            <a:ln w="0">
              <a:noFill/>
            </a:ln>
          </p:spPr>
          <p:style>
            <a:lnRef idx="0"/>
            <a:fillRef idx="0"/>
            <a:effectRef idx="0"/>
            <a:fontRef idx="minor"/>
          </p:style>
          <p:txBody>
            <a:bodyPr lIns="90000" rIns="90000" tIns="91440" bIns="91440" anchor="ctr">
              <a:noAutofit/>
            </a:bodyPr>
            <a:p>
              <a:pPr>
                <a:lnSpc>
                  <a:spcPct val="100000"/>
                </a:lnSpc>
                <a:tabLst>
                  <a:tab algn="l" pos="0"/>
                </a:tabLst>
              </a:pPr>
              <a:endParaRPr b="0" lang="pt-BR" sz="1400" spc="-1" strike="noStrike">
                <a:solidFill>
                  <a:srgbClr val="000000"/>
                </a:solidFill>
                <a:latin typeface="Arial"/>
                <a:ea typeface="DejaVu Sans"/>
              </a:endParaRPr>
            </a:p>
          </p:txBody>
        </p:sp>
        <p:sp>
          <p:nvSpPr>
            <p:cNvPr id="467" name="Google Shape;260;p8"/>
            <p:cNvSpPr/>
            <p:nvPr/>
          </p:nvSpPr>
          <p:spPr>
            <a:xfrm flipH="1">
              <a:off x="7938720" y="5500080"/>
              <a:ext cx="241200" cy="296280"/>
            </a:xfrm>
            <a:custGeom>
              <a:avLst/>
              <a:gdLst>
                <a:gd name="textAreaLeft" fmla="*/ -720 w 241200"/>
                <a:gd name="textAreaRight" fmla="*/ 241920 w 241200"/>
                <a:gd name="textAreaTop" fmla="*/ 0 h 296280"/>
                <a:gd name="textAreaBottom" fmla="*/ 297720 h 296280"/>
              </a:gdLst>
              <a:ahLst/>
              <a:rect l="textAreaLeft" t="textAreaTop" r="textAreaRight" b="textAreaBottom"/>
              <a:pathLst>
                <a:path w="3949" h="4844">
                  <a:moveTo>
                    <a:pt x="393" y="1"/>
                  </a:moveTo>
                  <a:cubicBezTo>
                    <a:pt x="346" y="1"/>
                    <a:pt x="291" y="34"/>
                    <a:pt x="189" y="96"/>
                  </a:cubicBezTo>
                  <a:cubicBezTo>
                    <a:pt x="158" y="111"/>
                    <a:pt x="126" y="143"/>
                    <a:pt x="87" y="158"/>
                  </a:cubicBezTo>
                  <a:cubicBezTo>
                    <a:pt x="1" y="206"/>
                    <a:pt x="16" y="261"/>
                    <a:pt x="64" y="324"/>
                  </a:cubicBezTo>
                  <a:cubicBezTo>
                    <a:pt x="87" y="355"/>
                    <a:pt x="126" y="371"/>
                    <a:pt x="150" y="402"/>
                  </a:cubicBezTo>
                  <a:cubicBezTo>
                    <a:pt x="221" y="505"/>
                    <a:pt x="276" y="615"/>
                    <a:pt x="307" y="740"/>
                  </a:cubicBezTo>
                  <a:cubicBezTo>
                    <a:pt x="189" y="851"/>
                    <a:pt x="299" y="898"/>
                    <a:pt x="370" y="945"/>
                  </a:cubicBezTo>
                  <a:cubicBezTo>
                    <a:pt x="433" y="992"/>
                    <a:pt x="457" y="1016"/>
                    <a:pt x="449" y="1087"/>
                  </a:cubicBezTo>
                  <a:cubicBezTo>
                    <a:pt x="433" y="1252"/>
                    <a:pt x="528" y="1346"/>
                    <a:pt x="646" y="1425"/>
                  </a:cubicBezTo>
                  <a:cubicBezTo>
                    <a:pt x="803" y="1519"/>
                    <a:pt x="913" y="1676"/>
                    <a:pt x="968" y="1849"/>
                  </a:cubicBezTo>
                  <a:cubicBezTo>
                    <a:pt x="1023" y="2023"/>
                    <a:pt x="1133" y="2172"/>
                    <a:pt x="1290" y="2266"/>
                  </a:cubicBezTo>
                  <a:cubicBezTo>
                    <a:pt x="1322" y="2290"/>
                    <a:pt x="1346" y="2314"/>
                    <a:pt x="1369" y="2345"/>
                  </a:cubicBezTo>
                  <a:cubicBezTo>
                    <a:pt x="1558" y="2652"/>
                    <a:pt x="1817" y="2896"/>
                    <a:pt x="2014" y="3194"/>
                  </a:cubicBezTo>
                  <a:cubicBezTo>
                    <a:pt x="2124" y="3367"/>
                    <a:pt x="2274" y="3501"/>
                    <a:pt x="2384" y="3666"/>
                  </a:cubicBezTo>
                  <a:cubicBezTo>
                    <a:pt x="2675" y="4067"/>
                    <a:pt x="3021" y="4429"/>
                    <a:pt x="3414" y="4736"/>
                  </a:cubicBezTo>
                  <a:cubicBezTo>
                    <a:pt x="3501" y="4783"/>
                    <a:pt x="3603" y="4823"/>
                    <a:pt x="3705" y="4838"/>
                  </a:cubicBezTo>
                  <a:cubicBezTo>
                    <a:pt x="3715" y="4842"/>
                    <a:pt x="3723" y="4844"/>
                    <a:pt x="3730" y="4844"/>
                  </a:cubicBezTo>
                  <a:cubicBezTo>
                    <a:pt x="3784" y="4844"/>
                    <a:pt x="3760" y="4748"/>
                    <a:pt x="3815" y="4720"/>
                  </a:cubicBezTo>
                  <a:cubicBezTo>
                    <a:pt x="3917" y="4697"/>
                    <a:pt x="3949" y="4571"/>
                    <a:pt x="3878" y="4492"/>
                  </a:cubicBezTo>
                  <a:cubicBezTo>
                    <a:pt x="3847" y="4429"/>
                    <a:pt x="3799" y="4366"/>
                    <a:pt x="3737" y="4319"/>
                  </a:cubicBezTo>
                  <a:cubicBezTo>
                    <a:pt x="3461" y="4178"/>
                    <a:pt x="3328" y="3879"/>
                    <a:pt x="3084" y="3706"/>
                  </a:cubicBezTo>
                  <a:cubicBezTo>
                    <a:pt x="3005" y="3643"/>
                    <a:pt x="2950" y="3556"/>
                    <a:pt x="2934" y="3454"/>
                  </a:cubicBezTo>
                  <a:cubicBezTo>
                    <a:pt x="2926" y="3367"/>
                    <a:pt x="3037" y="3344"/>
                    <a:pt x="3076" y="3289"/>
                  </a:cubicBezTo>
                  <a:cubicBezTo>
                    <a:pt x="3155" y="3187"/>
                    <a:pt x="3155" y="3171"/>
                    <a:pt x="3044" y="3132"/>
                  </a:cubicBezTo>
                  <a:cubicBezTo>
                    <a:pt x="2903" y="3084"/>
                    <a:pt x="2753" y="3053"/>
                    <a:pt x="2761" y="2856"/>
                  </a:cubicBezTo>
                  <a:cubicBezTo>
                    <a:pt x="2761" y="2848"/>
                    <a:pt x="2746" y="2825"/>
                    <a:pt x="2738" y="2825"/>
                  </a:cubicBezTo>
                  <a:cubicBezTo>
                    <a:pt x="2727" y="2827"/>
                    <a:pt x="2718" y="2828"/>
                    <a:pt x="2710" y="2828"/>
                  </a:cubicBezTo>
                  <a:cubicBezTo>
                    <a:pt x="2609" y="2828"/>
                    <a:pt x="2635" y="2667"/>
                    <a:pt x="2541" y="2667"/>
                  </a:cubicBezTo>
                  <a:cubicBezTo>
                    <a:pt x="2502" y="2652"/>
                    <a:pt x="2478" y="2612"/>
                    <a:pt x="2494" y="2573"/>
                  </a:cubicBezTo>
                  <a:cubicBezTo>
                    <a:pt x="2565" y="2424"/>
                    <a:pt x="2470" y="2329"/>
                    <a:pt x="2384" y="2235"/>
                  </a:cubicBezTo>
                  <a:cubicBezTo>
                    <a:pt x="2329" y="2188"/>
                    <a:pt x="2297" y="2117"/>
                    <a:pt x="2289" y="2046"/>
                  </a:cubicBezTo>
                  <a:cubicBezTo>
                    <a:pt x="2211" y="1857"/>
                    <a:pt x="2006" y="1739"/>
                    <a:pt x="1865" y="1574"/>
                  </a:cubicBezTo>
                  <a:cubicBezTo>
                    <a:pt x="1731" y="1440"/>
                    <a:pt x="1613" y="1299"/>
                    <a:pt x="1503" y="1149"/>
                  </a:cubicBezTo>
                  <a:cubicBezTo>
                    <a:pt x="1464" y="1063"/>
                    <a:pt x="1393" y="1000"/>
                    <a:pt x="1322" y="953"/>
                  </a:cubicBezTo>
                  <a:cubicBezTo>
                    <a:pt x="1220" y="890"/>
                    <a:pt x="1141" y="811"/>
                    <a:pt x="1078" y="717"/>
                  </a:cubicBezTo>
                  <a:cubicBezTo>
                    <a:pt x="929" y="512"/>
                    <a:pt x="771" y="324"/>
                    <a:pt x="590" y="143"/>
                  </a:cubicBezTo>
                  <a:cubicBezTo>
                    <a:pt x="493" y="45"/>
                    <a:pt x="448" y="1"/>
                    <a:pt x="393" y="1"/>
                  </a:cubicBezTo>
                  <a:close/>
                </a:path>
              </a:pathLst>
            </a:custGeom>
            <a:solidFill>
              <a:schemeClr val="accent1"/>
            </a:solidFill>
            <a:ln w="0">
              <a:noFill/>
            </a:ln>
          </p:spPr>
          <p:style>
            <a:lnRef idx="0"/>
            <a:fillRef idx="0"/>
            <a:effectRef idx="0"/>
            <a:fontRef idx="minor"/>
          </p:style>
          <p:txBody>
            <a:bodyPr lIns="90000" rIns="90000" tIns="91440" bIns="91440" anchor="ctr">
              <a:noAutofit/>
            </a:bodyPr>
            <a:p>
              <a:pPr>
                <a:lnSpc>
                  <a:spcPct val="100000"/>
                </a:lnSpc>
                <a:tabLst>
                  <a:tab algn="l" pos="0"/>
                </a:tabLst>
              </a:pPr>
              <a:endParaRPr b="0" lang="pt-BR" sz="1400" spc="-1" strike="noStrike">
                <a:solidFill>
                  <a:srgbClr val="000000"/>
                </a:solidFill>
                <a:latin typeface="Arial"/>
                <a:ea typeface="DejaVu Sans"/>
              </a:endParaRPr>
            </a:p>
          </p:txBody>
        </p:sp>
        <p:sp>
          <p:nvSpPr>
            <p:cNvPr id="468" name="Google Shape;261;p8"/>
            <p:cNvSpPr/>
            <p:nvPr/>
          </p:nvSpPr>
          <p:spPr>
            <a:xfrm flipH="1">
              <a:off x="8720280" y="4604040"/>
              <a:ext cx="177840" cy="161640"/>
            </a:xfrm>
            <a:custGeom>
              <a:avLst/>
              <a:gdLst>
                <a:gd name="textAreaLeft" fmla="*/ -720 w 177840"/>
                <a:gd name="textAreaRight" fmla="*/ 178560 w 177840"/>
                <a:gd name="textAreaTop" fmla="*/ 0 h 161640"/>
                <a:gd name="textAreaBottom" fmla="*/ 163080 h 161640"/>
              </a:gdLst>
              <a:ahLst/>
              <a:rect l="textAreaLeft" t="textAreaTop" r="textAreaRight" b="textAreaBottom"/>
              <a:pathLst>
                <a:path w="2919" h="2652">
                  <a:moveTo>
                    <a:pt x="321" y="1"/>
                  </a:moveTo>
                  <a:cubicBezTo>
                    <a:pt x="277" y="1"/>
                    <a:pt x="241" y="9"/>
                    <a:pt x="228" y="30"/>
                  </a:cubicBezTo>
                  <a:cubicBezTo>
                    <a:pt x="149" y="124"/>
                    <a:pt x="94" y="234"/>
                    <a:pt x="87" y="360"/>
                  </a:cubicBezTo>
                  <a:cubicBezTo>
                    <a:pt x="87" y="399"/>
                    <a:pt x="87" y="454"/>
                    <a:pt x="126" y="454"/>
                  </a:cubicBezTo>
                  <a:cubicBezTo>
                    <a:pt x="220" y="454"/>
                    <a:pt x="189" y="502"/>
                    <a:pt x="181" y="557"/>
                  </a:cubicBezTo>
                  <a:cubicBezTo>
                    <a:pt x="165" y="612"/>
                    <a:pt x="165" y="667"/>
                    <a:pt x="165" y="722"/>
                  </a:cubicBezTo>
                  <a:cubicBezTo>
                    <a:pt x="120" y="722"/>
                    <a:pt x="91" y="685"/>
                    <a:pt x="60" y="685"/>
                  </a:cubicBezTo>
                  <a:cubicBezTo>
                    <a:pt x="53" y="685"/>
                    <a:pt x="46" y="686"/>
                    <a:pt x="39" y="690"/>
                  </a:cubicBezTo>
                  <a:cubicBezTo>
                    <a:pt x="8" y="714"/>
                    <a:pt x="0" y="753"/>
                    <a:pt x="24" y="785"/>
                  </a:cubicBezTo>
                  <a:cubicBezTo>
                    <a:pt x="39" y="840"/>
                    <a:pt x="71" y="887"/>
                    <a:pt x="94" y="934"/>
                  </a:cubicBezTo>
                  <a:cubicBezTo>
                    <a:pt x="165" y="1217"/>
                    <a:pt x="354" y="1461"/>
                    <a:pt x="606" y="1611"/>
                  </a:cubicBezTo>
                  <a:cubicBezTo>
                    <a:pt x="716" y="1674"/>
                    <a:pt x="834" y="1689"/>
                    <a:pt x="928" y="1768"/>
                  </a:cubicBezTo>
                  <a:cubicBezTo>
                    <a:pt x="1093" y="1903"/>
                    <a:pt x="1251" y="2052"/>
                    <a:pt x="1477" y="2052"/>
                  </a:cubicBezTo>
                  <a:cubicBezTo>
                    <a:pt x="1488" y="2052"/>
                    <a:pt x="1499" y="2052"/>
                    <a:pt x="1510" y="2051"/>
                  </a:cubicBezTo>
                  <a:cubicBezTo>
                    <a:pt x="1549" y="2051"/>
                    <a:pt x="1581" y="2083"/>
                    <a:pt x="1612" y="2106"/>
                  </a:cubicBezTo>
                  <a:cubicBezTo>
                    <a:pt x="1801" y="2263"/>
                    <a:pt x="2006" y="2405"/>
                    <a:pt x="2218" y="2523"/>
                  </a:cubicBezTo>
                  <a:cubicBezTo>
                    <a:pt x="2375" y="2602"/>
                    <a:pt x="2533" y="2594"/>
                    <a:pt x="2674" y="2649"/>
                  </a:cubicBezTo>
                  <a:cubicBezTo>
                    <a:pt x="2681" y="2651"/>
                    <a:pt x="2687" y="2652"/>
                    <a:pt x="2693" y="2652"/>
                  </a:cubicBezTo>
                  <a:cubicBezTo>
                    <a:pt x="2710" y="2652"/>
                    <a:pt x="2726" y="2645"/>
                    <a:pt x="2737" y="2633"/>
                  </a:cubicBezTo>
                  <a:cubicBezTo>
                    <a:pt x="2781" y="2567"/>
                    <a:pt x="2750" y="2434"/>
                    <a:pt x="2878" y="2434"/>
                  </a:cubicBezTo>
                  <a:cubicBezTo>
                    <a:pt x="2887" y="2434"/>
                    <a:pt x="2898" y="2435"/>
                    <a:pt x="2910" y="2436"/>
                  </a:cubicBezTo>
                  <a:cubicBezTo>
                    <a:pt x="2910" y="2429"/>
                    <a:pt x="2918" y="2405"/>
                    <a:pt x="2910" y="2397"/>
                  </a:cubicBezTo>
                  <a:cubicBezTo>
                    <a:pt x="2832" y="2311"/>
                    <a:pt x="2879" y="2208"/>
                    <a:pt x="2863" y="2114"/>
                  </a:cubicBezTo>
                  <a:cubicBezTo>
                    <a:pt x="2863" y="2067"/>
                    <a:pt x="2863" y="2004"/>
                    <a:pt x="2816" y="1972"/>
                  </a:cubicBezTo>
                  <a:cubicBezTo>
                    <a:pt x="2714" y="1902"/>
                    <a:pt x="2596" y="1870"/>
                    <a:pt x="2596" y="1721"/>
                  </a:cubicBezTo>
                  <a:cubicBezTo>
                    <a:pt x="2454" y="1681"/>
                    <a:pt x="2415" y="1532"/>
                    <a:pt x="2312" y="1445"/>
                  </a:cubicBezTo>
                  <a:cubicBezTo>
                    <a:pt x="2242" y="1383"/>
                    <a:pt x="2132" y="1328"/>
                    <a:pt x="2155" y="1194"/>
                  </a:cubicBezTo>
                  <a:cubicBezTo>
                    <a:pt x="2155" y="1162"/>
                    <a:pt x="2124" y="1139"/>
                    <a:pt x="2092" y="1139"/>
                  </a:cubicBezTo>
                  <a:cubicBezTo>
                    <a:pt x="1982" y="1139"/>
                    <a:pt x="1919" y="1036"/>
                    <a:pt x="1833" y="1013"/>
                  </a:cubicBezTo>
                  <a:cubicBezTo>
                    <a:pt x="1758" y="992"/>
                    <a:pt x="1724" y="878"/>
                    <a:pt x="1635" y="878"/>
                  </a:cubicBezTo>
                  <a:cubicBezTo>
                    <a:pt x="1621" y="878"/>
                    <a:pt x="1606" y="881"/>
                    <a:pt x="1589" y="887"/>
                  </a:cubicBezTo>
                  <a:cubicBezTo>
                    <a:pt x="1573" y="871"/>
                    <a:pt x="1565" y="856"/>
                    <a:pt x="1557" y="832"/>
                  </a:cubicBezTo>
                  <a:cubicBezTo>
                    <a:pt x="1526" y="698"/>
                    <a:pt x="1416" y="628"/>
                    <a:pt x="1321" y="541"/>
                  </a:cubicBezTo>
                  <a:cubicBezTo>
                    <a:pt x="1227" y="454"/>
                    <a:pt x="1117" y="415"/>
                    <a:pt x="1030" y="336"/>
                  </a:cubicBezTo>
                  <a:cubicBezTo>
                    <a:pt x="959" y="265"/>
                    <a:pt x="893" y="156"/>
                    <a:pt x="774" y="156"/>
                  </a:cubicBezTo>
                  <a:cubicBezTo>
                    <a:pt x="749" y="156"/>
                    <a:pt x="722" y="160"/>
                    <a:pt x="692" y="171"/>
                  </a:cubicBezTo>
                  <a:cubicBezTo>
                    <a:pt x="687" y="173"/>
                    <a:pt x="682" y="174"/>
                    <a:pt x="678" y="174"/>
                  </a:cubicBezTo>
                  <a:cubicBezTo>
                    <a:pt x="640" y="174"/>
                    <a:pt x="618" y="121"/>
                    <a:pt x="590" y="93"/>
                  </a:cubicBezTo>
                  <a:cubicBezTo>
                    <a:pt x="547" y="39"/>
                    <a:pt x="415" y="1"/>
                    <a:pt x="321" y="1"/>
                  </a:cubicBezTo>
                  <a:close/>
                </a:path>
              </a:pathLst>
            </a:custGeom>
            <a:solidFill>
              <a:schemeClr val="accent1"/>
            </a:solidFill>
            <a:ln w="0">
              <a:noFill/>
            </a:ln>
          </p:spPr>
          <p:style>
            <a:lnRef idx="0"/>
            <a:fillRef idx="0"/>
            <a:effectRef idx="0"/>
            <a:fontRef idx="minor"/>
          </p:style>
          <p:txBody>
            <a:bodyPr lIns="90000" rIns="90000" tIns="81360" bIns="81360" anchor="ctr">
              <a:noAutofit/>
            </a:bodyPr>
            <a:p>
              <a:pPr>
                <a:lnSpc>
                  <a:spcPct val="100000"/>
                </a:lnSpc>
                <a:tabLst>
                  <a:tab algn="l" pos="0"/>
                </a:tabLst>
              </a:pPr>
              <a:endParaRPr b="0" lang="pt-BR" sz="1400" spc="-1" strike="noStrike">
                <a:solidFill>
                  <a:srgbClr val="000000"/>
                </a:solidFill>
                <a:latin typeface="Arial"/>
                <a:ea typeface="DejaVu Sans"/>
              </a:endParaRPr>
            </a:p>
          </p:txBody>
        </p:sp>
        <p:sp>
          <p:nvSpPr>
            <p:cNvPr id="469" name="Google Shape;262;p8"/>
            <p:cNvSpPr/>
            <p:nvPr/>
          </p:nvSpPr>
          <p:spPr>
            <a:xfrm flipH="1">
              <a:off x="8284680" y="4746240"/>
              <a:ext cx="148320" cy="157320"/>
            </a:xfrm>
            <a:custGeom>
              <a:avLst/>
              <a:gdLst>
                <a:gd name="textAreaLeft" fmla="*/ -720 w 148320"/>
                <a:gd name="textAreaRight" fmla="*/ 149040 w 148320"/>
                <a:gd name="textAreaTop" fmla="*/ 0 h 157320"/>
                <a:gd name="textAreaBottom" fmla="*/ 158760 h 157320"/>
              </a:gdLst>
              <a:ahLst/>
              <a:rect l="textAreaLeft" t="textAreaTop" r="textAreaRight" b="textAreaBottom"/>
              <a:pathLst>
                <a:path w="2439" h="2584">
                  <a:moveTo>
                    <a:pt x="513" y="1"/>
                  </a:moveTo>
                  <a:cubicBezTo>
                    <a:pt x="493" y="1"/>
                    <a:pt x="474" y="6"/>
                    <a:pt x="456" y="17"/>
                  </a:cubicBezTo>
                  <a:cubicBezTo>
                    <a:pt x="401" y="41"/>
                    <a:pt x="346" y="72"/>
                    <a:pt x="299" y="112"/>
                  </a:cubicBezTo>
                  <a:cubicBezTo>
                    <a:pt x="257" y="177"/>
                    <a:pt x="180" y="220"/>
                    <a:pt x="100" y="220"/>
                  </a:cubicBezTo>
                  <a:cubicBezTo>
                    <a:pt x="75" y="220"/>
                    <a:pt x="49" y="216"/>
                    <a:pt x="24" y="206"/>
                  </a:cubicBezTo>
                  <a:lnTo>
                    <a:pt x="24" y="206"/>
                  </a:lnTo>
                  <a:cubicBezTo>
                    <a:pt x="0" y="308"/>
                    <a:pt x="32" y="418"/>
                    <a:pt x="110" y="489"/>
                  </a:cubicBezTo>
                  <a:cubicBezTo>
                    <a:pt x="276" y="654"/>
                    <a:pt x="378" y="867"/>
                    <a:pt x="535" y="1024"/>
                  </a:cubicBezTo>
                  <a:cubicBezTo>
                    <a:pt x="645" y="1118"/>
                    <a:pt x="708" y="1236"/>
                    <a:pt x="732" y="1378"/>
                  </a:cubicBezTo>
                  <a:cubicBezTo>
                    <a:pt x="747" y="1582"/>
                    <a:pt x="897" y="1669"/>
                    <a:pt x="999" y="1811"/>
                  </a:cubicBezTo>
                  <a:cubicBezTo>
                    <a:pt x="1078" y="1897"/>
                    <a:pt x="1180" y="1976"/>
                    <a:pt x="1290" y="2023"/>
                  </a:cubicBezTo>
                  <a:cubicBezTo>
                    <a:pt x="1487" y="2157"/>
                    <a:pt x="1613" y="2369"/>
                    <a:pt x="1801" y="2511"/>
                  </a:cubicBezTo>
                  <a:cubicBezTo>
                    <a:pt x="1864" y="2558"/>
                    <a:pt x="1927" y="2583"/>
                    <a:pt x="1988" y="2583"/>
                  </a:cubicBezTo>
                  <a:cubicBezTo>
                    <a:pt x="2049" y="2583"/>
                    <a:pt x="2108" y="2558"/>
                    <a:pt x="2163" y="2503"/>
                  </a:cubicBezTo>
                  <a:cubicBezTo>
                    <a:pt x="2202" y="2455"/>
                    <a:pt x="2242" y="2416"/>
                    <a:pt x="2289" y="2377"/>
                  </a:cubicBezTo>
                  <a:cubicBezTo>
                    <a:pt x="2438" y="2282"/>
                    <a:pt x="2438" y="2227"/>
                    <a:pt x="2320" y="2102"/>
                  </a:cubicBezTo>
                  <a:cubicBezTo>
                    <a:pt x="2234" y="2015"/>
                    <a:pt x="2108" y="1952"/>
                    <a:pt x="2147" y="1795"/>
                  </a:cubicBezTo>
                  <a:cubicBezTo>
                    <a:pt x="2147" y="1755"/>
                    <a:pt x="2124" y="1716"/>
                    <a:pt x="2084" y="1700"/>
                  </a:cubicBezTo>
                  <a:cubicBezTo>
                    <a:pt x="1943" y="1677"/>
                    <a:pt x="1951" y="1551"/>
                    <a:pt x="1896" y="1464"/>
                  </a:cubicBezTo>
                  <a:cubicBezTo>
                    <a:pt x="1770" y="1228"/>
                    <a:pt x="1613" y="1016"/>
                    <a:pt x="1432" y="812"/>
                  </a:cubicBezTo>
                  <a:cubicBezTo>
                    <a:pt x="1345" y="709"/>
                    <a:pt x="1227" y="631"/>
                    <a:pt x="1101" y="584"/>
                  </a:cubicBezTo>
                  <a:cubicBezTo>
                    <a:pt x="983" y="552"/>
                    <a:pt x="889" y="466"/>
                    <a:pt x="842" y="348"/>
                  </a:cubicBezTo>
                  <a:cubicBezTo>
                    <a:pt x="795" y="237"/>
                    <a:pt x="677" y="151"/>
                    <a:pt x="606" y="41"/>
                  </a:cubicBezTo>
                  <a:cubicBezTo>
                    <a:pt x="581" y="16"/>
                    <a:pt x="547" y="1"/>
                    <a:pt x="513" y="1"/>
                  </a:cubicBezTo>
                  <a:close/>
                </a:path>
              </a:pathLst>
            </a:custGeom>
            <a:solidFill>
              <a:schemeClr val="accent1"/>
            </a:solidFill>
            <a:ln w="0">
              <a:noFill/>
            </a:ln>
          </p:spPr>
          <p:style>
            <a:lnRef idx="0"/>
            <a:fillRef idx="0"/>
            <a:effectRef idx="0"/>
            <a:fontRef idx="minor"/>
          </p:style>
          <p:txBody>
            <a:bodyPr lIns="90000" rIns="90000" tIns="79200" bIns="79200" anchor="ctr">
              <a:noAutofit/>
            </a:bodyPr>
            <a:p>
              <a:pPr>
                <a:lnSpc>
                  <a:spcPct val="100000"/>
                </a:lnSpc>
                <a:tabLst>
                  <a:tab algn="l" pos="0"/>
                </a:tabLst>
              </a:pPr>
              <a:endParaRPr b="0" lang="pt-BR" sz="1400" spc="-1" strike="noStrike">
                <a:solidFill>
                  <a:srgbClr val="000000"/>
                </a:solidFill>
                <a:latin typeface="Arial"/>
                <a:ea typeface="DejaVu Sans"/>
              </a:endParaRPr>
            </a:p>
          </p:txBody>
        </p:sp>
        <p:sp>
          <p:nvSpPr>
            <p:cNvPr id="470" name="Google Shape;263;p8"/>
            <p:cNvSpPr/>
            <p:nvPr/>
          </p:nvSpPr>
          <p:spPr>
            <a:xfrm flipH="1">
              <a:off x="7992720" y="5792760"/>
              <a:ext cx="156960" cy="87120"/>
            </a:xfrm>
            <a:custGeom>
              <a:avLst/>
              <a:gdLst>
                <a:gd name="textAreaLeft" fmla="*/ -720 w 156960"/>
                <a:gd name="textAreaRight" fmla="*/ 157680 w 156960"/>
                <a:gd name="textAreaTop" fmla="*/ 0 h 87120"/>
                <a:gd name="textAreaBottom" fmla="*/ 88560 h 87120"/>
              </a:gdLst>
              <a:ahLst/>
              <a:rect l="textAreaLeft" t="textAreaTop" r="textAreaRight" b="textAreaBottom"/>
              <a:pathLst>
                <a:path w="2580" h="1443">
                  <a:moveTo>
                    <a:pt x="334" y="0"/>
                  </a:moveTo>
                  <a:cubicBezTo>
                    <a:pt x="303" y="0"/>
                    <a:pt x="272" y="8"/>
                    <a:pt x="244" y="24"/>
                  </a:cubicBezTo>
                  <a:cubicBezTo>
                    <a:pt x="71" y="118"/>
                    <a:pt x="0" y="260"/>
                    <a:pt x="102" y="362"/>
                  </a:cubicBezTo>
                  <a:cubicBezTo>
                    <a:pt x="205" y="472"/>
                    <a:pt x="323" y="567"/>
                    <a:pt x="456" y="638"/>
                  </a:cubicBezTo>
                  <a:cubicBezTo>
                    <a:pt x="692" y="740"/>
                    <a:pt x="952" y="795"/>
                    <a:pt x="1156" y="952"/>
                  </a:cubicBezTo>
                  <a:cubicBezTo>
                    <a:pt x="1243" y="1015"/>
                    <a:pt x="1361" y="1007"/>
                    <a:pt x="1447" y="1070"/>
                  </a:cubicBezTo>
                  <a:cubicBezTo>
                    <a:pt x="1613" y="1196"/>
                    <a:pt x="1801" y="1306"/>
                    <a:pt x="1998" y="1385"/>
                  </a:cubicBezTo>
                  <a:cubicBezTo>
                    <a:pt x="2052" y="1405"/>
                    <a:pt x="2095" y="1443"/>
                    <a:pt x="2166" y="1443"/>
                  </a:cubicBezTo>
                  <a:cubicBezTo>
                    <a:pt x="2177" y="1443"/>
                    <a:pt x="2189" y="1442"/>
                    <a:pt x="2202" y="1440"/>
                  </a:cubicBezTo>
                  <a:cubicBezTo>
                    <a:pt x="2320" y="1416"/>
                    <a:pt x="2305" y="1330"/>
                    <a:pt x="2313" y="1251"/>
                  </a:cubicBezTo>
                  <a:cubicBezTo>
                    <a:pt x="2320" y="1212"/>
                    <a:pt x="2438" y="1180"/>
                    <a:pt x="2352" y="1133"/>
                  </a:cubicBezTo>
                  <a:cubicBezTo>
                    <a:pt x="2258" y="1078"/>
                    <a:pt x="2297" y="968"/>
                    <a:pt x="2258" y="889"/>
                  </a:cubicBezTo>
                  <a:cubicBezTo>
                    <a:pt x="2195" y="779"/>
                    <a:pt x="2376" y="795"/>
                    <a:pt x="2407" y="708"/>
                  </a:cubicBezTo>
                  <a:cubicBezTo>
                    <a:pt x="2407" y="693"/>
                    <a:pt x="2431" y="685"/>
                    <a:pt x="2438" y="669"/>
                  </a:cubicBezTo>
                  <a:cubicBezTo>
                    <a:pt x="2580" y="527"/>
                    <a:pt x="2564" y="472"/>
                    <a:pt x="2376" y="378"/>
                  </a:cubicBezTo>
                  <a:cubicBezTo>
                    <a:pt x="2258" y="315"/>
                    <a:pt x="2140" y="339"/>
                    <a:pt x="2022" y="315"/>
                  </a:cubicBezTo>
                  <a:cubicBezTo>
                    <a:pt x="1707" y="244"/>
                    <a:pt x="1377" y="252"/>
                    <a:pt x="1062" y="158"/>
                  </a:cubicBezTo>
                  <a:cubicBezTo>
                    <a:pt x="1031" y="146"/>
                    <a:pt x="997" y="140"/>
                    <a:pt x="964" y="140"/>
                  </a:cubicBezTo>
                  <a:cubicBezTo>
                    <a:pt x="930" y="140"/>
                    <a:pt x="897" y="146"/>
                    <a:pt x="865" y="158"/>
                  </a:cubicBezTo>
                  <a:cubicBezTo>
                    <a:pt x="840" y="166"/>
                    <a:pt x="814" y="171"/>
                    <a:pt x="787" y="171"/>
                  </a:cubicBezTo>
                  <a:cubicBezTo>
                    <a:pt x="740" y="171"/>
                    <a:pt x="693" y="157"/>
                    <a:pt x="653" y="126"/>
                  </a:cubicBezTo>
                  <a:cubicBezTo>
                    <a:pt x="574" y="87"/>
                    <a:pt x="504" y="56"/>
                    <a:pt x="425" y="24"/>
                  </a:cubicBezTo>
                  <a:cubicBezTo>
                    <a:pt x="397" y="8"/>
                    <a:pt x="366" y="0"/>
                    <a:pt x="334" y="0"/>
                  </a:cubicBezTo>
                  <a:close/>
                </a:path>
              </a:pathLst>
            </a:custGeom>
            <a:solidFill>
              <a:schemeClr val="accent1"/>
            </a:solidFill>
            <a:ln w="0">
              <a:noFill/>
            </a:ln>
          </p:spPr>
          <p:style>
            <a:lnRef idx="0"/>
            <a:fillRef idx="0"/>
            <a:effectRef idx="0"/>
            <a:fontRef idx="minor"/>
          </p:style>
          <p:txBody>
            <a:bodyPr lIns="90000" rIns="90000" tIns="44280" bIns="44280" anchor="ctr">
              <a:noAutofit/>
            </a:bodyPr>
            <a:p>
              <a:pPr>
                <a:lnSpc>
                  <a:spcPct val="100000"/>
                </a:lnSpc>
                <a:tabLst>
                  <a:tab algn="l" pos="0"/>
                </a:tabLst>
              </a:pPr>
              <a:endParaRPr b="0" lang="pt-BR" sz="1400" spc="-1" strike="noStrike">
                <a:solidFill>
                  <a:srgbClr val="000000"/>
                </a:solidFill>
                <a:latin typeface="Arial"/>
                <a:ea typeface="DejaVu Sans"/>
              </a:endParaRPr>
            </a:p>
          </p:txBody>
        </p:sp>
        <p:sp>
          <p:nvSpPr>
            <p:cNvPr id="471" name="Google Shape;264;p8"/>
            <p:cNvSpPr/>
            <p:nvPr/>
          </p:nvSpPr>
          <p:spPr>
            <a:xfrm flipH="1">
              <a:off x="8813520" y="5036760"/>
              <a:ext cx="68760" cy="53640"/>
            </a:xfrm>
            <a:custGeom>
              <a:avLst/>
              <a:gdLst>
                <a:gd name="textAreaLeft" fmla="*/ 720 w 68760"/>
                <a:gd name="textAreaRight" fmla="*/ 70920 w 68760"/>
                <a:gd name="textAreaTop" fmla="*/ 0 h 53640"/>
                <a:gd name="textAreaBottom" fmla="*/ 55080 h 53640"/>
              </a:gdLst>
              <a:ahLst/>
              <a:rect l="textAreaLeft" t="textAreaTop" r="textAreaRight" b="textAreaBottom"/>
              <a:pathLst>
                <a:path w="1142" h="898">
                  <a:moveTo>
                    <a:pt x="1102" y="0"/>
                  </a:moveTo>
                  <a:lnTo>
                    <a:pt x="1102" y="0"/>
                  </a:lnTo>
                  <a:cubicBezTo>
                    <a:pt x="1041" y="89"/>
                    <a:pt x="945" y="135"/>
                    <a:pt x="846" y="135"/>
                  </a:cubicBezTo>
                  <a:cubicBezTo>
                    <a:pt x="805" y="135"/>
                    <a:pt x="764" y="127"/>
                    <a:pt x="724" y="111"/>
                  </a:cubicBezTo>
                  <a:cubicBezTo>
                    <a:pt x="724" y="142"/>
                    <a:pt x="716" y="158"/>
                    <a:pt x="724" y="166"/>
                  </a:cubicBezTo>
                  <a:cubicBezTo>
                    <a:pt x="740" y="197"/>
                    <a:pt x="787" y="221"/>
                    <a:pt x="764" y="268"/>
                  </a:cubicBezTo>
                  <a:cubicBezTo>
                    <a:pt x="751" y="293"/>
                    <a:pt x="734" y="300"/>
                    <a:pt x="716" y="300"/>
                  </a:cubicBezTo>
                  <a:cubicBezTo>
                    <a:pt x="700" y="300"/>
                    <a:pt x="684" y="295"/>
                    <a:pt x="669" y="291"/>
                  </a:cubicBezTo>
                  <a:cubicBezTo>
                    <a:pt x="590" y="268"/>
                    <a:pt x="504" y="252"/>
                    <a:pt x="425" y="244"/>
                  </a:cubicBezTo>
                  <a:cubicBezTo>
                    <a:pt x="403" y="242"/>
                    <a:pt x="382" y="241"/>
                    <a:pt x="362" y="241"/>
                  </a:cubicBezTo>
                  <a:cubicBezTo>
                    <a:pt x="236" y="241"/>
                    <a:pt x="182" y="290"/>
                    <a:pt x="134" y="433"/>
                  </a:cubicBezTo>
                  <a:cubicBezTo>
                    <a:pt x="103" y="559"/>
                    <a:pt x="64" y="677"/>
                    <a:pt x="1" y="787"/>
                  </a:cubicBezTo>
                  <a:cubicBezTo>
                    <a:pt x="18" y="795"/>
                    <a:pt x="33" y="798"/>
                    <a:pt x="46" y="798"/>
                  </a:cubicBezTo>
                  <a:cubicBezTo>
                    <a:pt x="87" y="798"/>
                    <a:pt x="112" y="769"/>
                    <a:pt x="142" y="763"/>
                  </a:cubicBezTo>
                  <a:cubicBezTo>
                    <a:pt x="155" y="757"/>
                    <a:pt x="167" y="754"/>
                    <a:pt x="180" y="754"/>
                  </a:cubicBezTo>
                  <a:cubicBezTo>
                    <a:pt x="213" y="754"/>
                    <a:pt x="243" y="776"/>
                    <a:pt x="260" y="811"/>
                  </a:cubicBezTo>
                  <a:cubicBezTo>
                    <a:pt x="275" y="840"/>
                    <a:pt x="269" y="898"/>
                    <a:pt x="327" y="898"/>
                  </a:cubicBezTo>
                  <a:cubicBezTo>
                    <a:pt x="331" y="898"/>
                    <a:pt x="335" y="898"/>
                    <a:pt x="339" y="897"/>
                  </a:cubicBezTo>
                  <a:cubicBezTo>
                    <a:pt x="386" y="889"/>
                    <a:pt x="433" y="842"/>
                    <a:pt x="433" y="795"/>
                  </a:cubicBezTo>
                  <a:cubicBezTo>
                    <a:pt x="433" y="598"/>
                    <a:pt x="646" y="551"/>
                    <a:pt x="716" y="402"/>
                  </a:cubicBezTo>
                  <a:cubicBezTo>
                    <a:pt x="850" y="402"/>
                    <a:pt x="905" y="260"/>
                    <a:pt x="1031" y="236"/>
                  </a:cubicBezTo>
                  <a:cubicBezTo>
                    <a:pt x="1133" y="221"/>
                    <a:pt x="1141" y="134"/>
                    <a:pt x="1102" y="0"/>
                  </a:cubicBezTo>
                  <a:close/>
                </a:path>
              </a:pathLst>
            </a:custGeom>
            <a:solidFill>
              <a:schemeClr val="accent1"/>
            </a:solidFill>
            <a:ln w="0">
              <a:noFill/>
            </a:ln>
          </p:spPr>
          <p:style>
            <a:lnRef idx="0"/>
            <a:fillRef idx="0"/>
            <a:effectRef idx="0"/>
            <a:fontRef idx="minor"/>
          </p:style>
          <p:txBody>
            <a:bodyPr lIns="90000" rIns="90000" tIns="27360" bIns="27360" anchor="ctr">
              <a:noAutofit/>
            </a:bodyPr>
            <a:p>
              <a:pPr>
                <a:lnSpc>
                  <a:spcPct val="100000"/>
                </a:lnSpc>
                <a:tabLst>
                  <a:tab algn="l" pos="0"/>
                </a:tabLst>
              </a:pPr>
              <a:endParaRPr b="0" lang="pt-BR" sz="1400" spc="-1" strike="noStrike">
                <a:solidFill>
                  <a:srgbClr val="000000"/>
                </a:solidFill>
                <a:latin typeface="Arial"/>
                <a:ea typeface="DejaVu Sans"/>
              </a:endParaRPr>
            </a:p>
          </p:txBody>
        </p:sp>
        <p:sp>
          <p:nvSpPr>
            <p:cNvPr id="472" name="Google Shape;265;p8"/>
            <p:cNvSpPr/>
            <p:nvPr/>
          </p:nvSpPr>
          <p:spPr>
            <a:xfrm flipH="1">
              <a:off x="8206920" y="6044760"/>
              <a:ext cx="35280" cy="39960"/>
            </a:xfrm>
            <a:custGeom>
              <a:avLst/>
              <a:gdLst>
                <a:gd name="textAreaLeft" fmla="*/ -720 w 35280"/>
                <a:gd name="textAreaRight" fmla="*/ 36000 w 35280"/>
                <a:gd name="textAreaTop" fmla="*/ 0 h 39960"/>
                <a:gd name="textAreaBottom" fmla="*/ 41400 h 39960"/>
              </a:gdLst>
              <a:ahLst/>
              <a:rect l="textAreaLeft" t="textAreaTop" r="textAreaRight" b="textAreaBottom"/>
              <a:pathLst>
                <a:path w="599" h="674">
                  <a:moveTo>
                    <a:pt x="260" y="1"/>
                  </a:moveTo>
                  <a:cubicBezTo>
                    <a:pt x="183" y="1"/>
                    <a:pt x="94" y="38"/>
                    <a:pt x="1" y="115"/>
                  </a:cubicBezTo>
                  <a:cubicBezTo>
                    <a:pt x="64" y="178"/>
                    <a:pt x="143" y="155"/>
                    <a:pt x="213" y="170"/>
                  </a:cubicBezTo>
                  <a:cubicBezTo>
                    <a:pt x="284" y="186"/>
                    <a:pt x="402" y="225"/>
                    <a:pt x="386" y="320"/>
                  </a:cubicBezTo>
                  <a:cubicBezTo>
                    <a:pt x="371" y="446"/>
                    <a:pt x="434" y="556"/>
                    <a:pt x="402" y="674"/>
                  </a:cubicBezTo>
                  <a:cubicBezTo>
                    <a:pt x="599" y="579"/>
                    <a:pt x="536" y="406"/>
                    <a:pt x="504" y="257"/>
                  </a:cubicBezTo>
                  <a:cubicBezTo>
                    <a:pt x="471" y="90"/>
                    <a:pt x="379" y="1"/>
                    <a:pt x="260" y="1"/>
                  </a:cubicBezTo>
                  <a:close/>
                </a:path>
              </a:pathLst>
            </a:custGeom>
            <a:solidFill>
              <a:schemeClr val="accent1"/>
            </a:solidFill>
            <a:ln w="0">
              <a:noFill/>
            </a:ln>
          </p:spPr>
          <p:style>
            <a:lnRef idx="0"/>
            <a:fillRef idx="0"/>
            <a:effectRef idx="0"/>
            <a:fontRef idx="minor"/>
          </p:style>
          <p:txBody>
            <a:bodyPr lIns="90000" rIns="90000" tIns="20520" bIns="20520" anchor="ctr">
              <a:noAutofit/>
            </a:bodyPr>
            <a:p>
              <a:pPr>
                <a:lnSpc>
                  <a:spcPct val="100000"/>
                </a:lnSpc>
                <a:tabLst>
                  <a:tab algn="l" pos="0"/>
                </a:tabLst>
              </a:pPr>
              <a:endParaRPr b="0" lang="pt-BR" sz="1400" spc="-1" strike="noStrike">
                <a:solidFill>
                  <a:srgbClr val="000000"/>
                </a:solidFill>
                <a:latin typeface="Arial"/>
                <a:ea typeface="DejaVu Sans"/>
              </a:endParaRPr>
            </a:p>
          </p:txBody>
        </p:sp>
        <p:sp>
          <p:nvSpPr>
            <p:cNvPr id="473" name="Google Shape;266;p8"/>
            <p:cNvSpPr/>
            <p:nvPr/>
          </p:nvSpPr>
          <p:spPr>
            <a:xfrm flipH="1">
              <a:off x="8421480" y="6163560"/>
              <a:ext cx="51120" cy="12960"/>
            </a:xfrm>
            <a:custGeom>
              <a:avLst/>
              <a:gdLst>
                <a:gd name="textAreaLeft" fmla="*/ -720 w 51120"/>
                <a:gd name="textAreaRight" fmla="*/ 51840 w 51120"/>
                <a:gd name="textAreaTop" fmla="*/ 0 h 12960"/>
                <a:gd name="textAreaBottom" fmla="*/ 14400 h 12960"/>
              </a:gdLst>
              <a:ahLst/>
              <a:rect l="textAreaLeft" t="textAreaTop" r="textAreaRight" b="textAreaBottom"/>
              <a:pathLst>
                <a:path w="858" h="232">
                  <a:moveTo>
                    <a:pt x="769" y="0"/>
                  </a:moveTo>
                  <a:cubicBezTo>
                    <a:pt x="749" y="0"/>
                    <a:pt x="727" y="5"/>
                    <a:pt x="708" y="8"/>
                  </a:cubicBezTo>
                  <a:cubicBezTo>
                    <a:pt x="504" y="32"/>
                    <a:pt x="307" y="94"/>
                    <a:pt x="95" y="110"/>
                  </a:cubicBezTo>
                  <a:cubicBezTo>
                    <a:pt x="47" y="110"/>
                    <a:pt x="0" y="126"/>
                    <a:pt x="0" y="181"/>
                  </a:cubicBezTo>
                  <a:cubicBezTo>
                    <a:pt x="0" y="221"/>
                    <a:pt x="38" y="232"/>
                    <a:pt x="73" y="232"/>
                  </a:cubicBezTo>
                  <a:cubicBezTo>
                    <a:pt x="86" y="232"/>
                    <a:pt x="100" y="230"/>
                    <a:pt x="110" y="228"/>
                  </a:cubicBezTo>
                  <a:cubicBezTo>
                    <a:pt x="190" y="194"/>
                    <a:pt x="275" y="179"/>
                    <a:pt x="359" y="179"/>
                  </a:cubicBezTo>
                  <a:cubicBezTo>
                    <a:pt x="432" y="179"/>
                    <a:pt x="505" y="191"/>
                    <a:pt x="574" y="212"/>
                  </a:cubicBezTo>
                  <a:cubicBezTo>
                    <a:pt x="585" y="216"/>
                    <a:pt x="596" y="218"/>
                    <a:pt x="606" y="218"/>
                  </a:cubicBezTo>
                  <a:cubicBezTo>
                    <a:pt x="657" y="218"/>
                    <a:pt x="704" y="177"/>
                    <a:pt x="763" y="157"/>
                  </a:cubicBezTo>
                  <a:cubicBezTo>
                    <a:pt x="795" y="142"/>
                    <a:pt x="858" y="118"/>
                    <a:pt x="834" y="47"/>
                  </a:cubicBezTo>
                  <a:cubicBezTo>
                    <a:pt x="825" y="10"/>
                    <a:pt x="799" y="0"/>
                    <a:pt x="769" y="0"/>
                  </a:cubicBezTo>
                  <a:close/>
                </a:path>
              </a:pathLst>
            </a:custGeom>
            <a:solidFill>
              <a:schemeClr val="accent1"/>
            </a:solidFill>
            <a:ln w="0">
              <a:noFill/>
            </a:ln>
          </p:spPr>
          <p:style>
            <a:lnRef idx="0"/>
            <a:fillRef idx="0"/>
            <a:effectRef idx="0"/>
            <a:fontRef idx="minor"/>
          </p:style>
          <p:txBody>
            <a:bodyPr lIns="90000" rIns="90000" tIns="7200" bIns="7200" anchor="ctr">
              <a:noAutofit/>
            </a:bodyPr>
            <a:p>
              <a:pPr>
                <a:lnSpc>
                  <a:spcPct val="100000"/>
                </a:lnSpc>
                <a:tabLst>
                  <a:tab algn="l" pos="0"/>
                </a:tabLst>
              </a:pPr>
              <a:endParaRPr b="0" lang="pt-BR" sz="1400" spc="-1" strike="noStrike">
                <a:solidFill>
                  <a:srgbClr val="000000"/>
                </a:solidFill>
                <a:latin typeface="Arial"/>
                <a:ea typeface="DejaVu Sans"/>
              </a:endParaRPr>
            </a:p>
          </p:txBody>
        </p:sp>
        <p:sp>
          <p:nvSpPr>
            <p:cNvPr id="474" name="Google Shape;267;p8"/>
            <p:cNvSpPr/>
            <p:nvPr/>
          </p:nvSpPr>
          <p:spPr>
            <a:xfrm flipH="1">
              <a:off x="8266680" y="6122880"/>
              <a:ext cx="19800" cy="10440"/>
            </a:xfrm>
            <a:custGeom>
              <a:avLst/>
              <a:gdLst>
                <a:gd name="textAreaLeft" fmla="*/ 720 w 19800"/>
                <a:gd name="textAreaRight" fmla="*/ 21960 w 19800"/>
                <a:gd name="textAreaTop" fmla="*/ 0 h 10440"/>
                <a:gd name="textAreaBottom" fmla="*/ 11880 h 10440"/>
              </a:gdLst>
              <a:ahLst/>
              <a:rect l="textAreaLeft" t="textAreaTop" r="textAreaRight" b="textAreaBottom"/>
              <a:pathLst>
                <a:path w="347" h="191">
                  <a:moveTo>
                    <a:pt x="292" y="1"/>
                  </a:moveTo>
                  <a:cubicBezTo>
                    <a:pt x="270" y="1"/>
                    <a:pt x="244" y="13"/>
                    <a:pt x="221" y="18"/>
                  </a:cubicBezTo>
                  <a:cubicBezTo>
                    <a:pt x="189" y="26"/>
                    <a:pt x="158" y="26"/>
                    <a:pt x="126" y="34"/>
                  </a:cubicBezTo>
                  <a:cubicBezTo>
                    <a:pt x="71" y="42"/>
                    <a:pt x="0" y="65"/>
                    <a:pt x="16" y="136"/>
                  </a:cubicBezTo>
                  <a:cubicBezTo>
                    <a:pt x="23" y="178"/>
                    <a:pt x="41" y="191"/>
                    <a:pt x="64" y="191"/>
                  </a:cubicBezTo>
                  <a:cubicBezTo>
                    <a:pt x="92" y="191"/>
                    <a:pt x="127" y="172"/>
                    <a:pt x="158" y="168"/>
                  </a:cubicBezTo>
                  <a:cubicBezTo>
                    <a:pt x="189" y="152"/>
                    <a:pt x="228" y="144"/>
                    <a:pt x="260" y="128"/>
                  </a:cubicBezTo>
                  <a:cubicBezTo>
                    <a:pt x="299" y="112"/>
                    <a:pt x="346" y="81"/>
                    <a:pt x="331" y="26"/>
                  </a:cubicBezTo>
                  <a:cubicBezTo>
                    <a:pt x="321" y="7"/>
                    <a:pt x="308" y="1"/>
                    <a:pt x="292" y="1"/>
                  </a:cubicBezTo>
                  <a:close/>
                </a:path>
              </a:pathLst>
            </a:custGeom>
            <a:solidFill>
              <a:schemeClr val="accent1"/>
            </a:solidFill>
            <a:ln w="0">
              <a:noFill/>
            </a:ln>
          </p:spPr>
          <p:style>
            <a:lnRef idx="0"/>
            <a:fillRef idx="0"/>
            <a:effectRef idx="0"/>
            <a:fontRef idx="minor"/>
          </p:style>
          <p:txBody>
            <a:bodyPr lIns="90000" rIns="90000" tIns="5760" bIns="5760" anchor="ctr">
              <a:noAutofit/>
            </a:bodyPr>
            <a:p>
              <a:pPr>
                <a:lnSpc>
                  <a:spcPct val="100000"/>
                </a:lnSpc>
                <a:tabLst>
                  <a:tab algn="l" pos="0"/>
                </a:tabLst>
              </a:pPr>
              <a:endParaRPr b="0" lang="pt-BR" sz="1400" spc="-1" strike="noStrike">
                <a:solidFill>
                  <a:srgbClr val="000000"/>
                </a:solidFill>
                <a:latin typeface="Arial"/>
                <a:ea typeface="DejaVu Sans"/>
              </a:endParaRPr>
            </a:p>
          </p:txBody>
        </p:sp>
        <p:sp>
          <p:nvSpPr>
            <p:cNvPr id="475" name="Google Shape;268;p8"/>
            <p:cNvSpPr/>
            <p:nvPr/>
          </p:nvSpPr>
          <p:spPr>
            <a:xfrm flipH="1">
              <a:off x="8218800" y="6084360"/>
              <a:ext cx="12240" cy="13680"/>
            </a:xfrm>
            <a:custGeom>
              <a:avLst/>
              <a:gdLst>
                <a:gd name="textAreaLeft" fmla="*/ -720 w 12240"/>
                <a:gd name="textAreaRight" fmla="*/ 12960 w 12240"/>
                <a:gd name="textAreaTop" fmla="*/ 0 h 13680"/>
                <a:gd name="textAreaBottom" fmla="*/ 15120 h 13680"/>
              </a:gdLst>
              <a:ahLst/>
              <a:rect l="textAreaLeft" t="textAreaTop" r="textAreaRight" b="textAreaBottom"/>
              <a:pathLst>
                <a:path w="222" h="249">
                  <a:moveTo>
                    <a:pt x="137" y="0"/>
                  </a:moveTo>
                  <a:cubicBezTo>
                    <a:pt x="86" y="0"/>
                    <a:pt x="51" y="47"/>
                    <a:pt x="24" y="111"/>
                  </a:cubicBezTo>
                  <a:cubicBezTo>
                    <a:pt x="9" y="166"/>
                    <a:pt x="1" y="237"/>
                    <a:pt x="56" y="245"/>
                  </a:cubicBezTo>
                  <a:cubicBezTo>
                    <a:pt x="67" y="248"/>
                    <a:pt x="77" y="249"/>
                    <a:pt x="86" y="249"/>
                  </a:cubicBezTo>
                  <a:cubicBezTo>
                    <a:pt x="159" y="249"/>
                    <a:pt x="193" y="173"/>
                    <a:pt x="221" y="103"/>
                  </a:cubicBezTo>
                  <a:cubicBezTo>
                    <a:pt x="221" y="80"/>
                    <a:pt x="221" y="56"/>
                    <a:pt x="221" y="33"/>
                  </a:cubicBezTo>
                  <a:cubicBezTo>
                    <a:pt x="189" y="10"/>
                    <a:pt x="161" y="0"/>
                    <a:pt x="137" y="0"/>
                  </a:cubicBezTo>
                  <a:close/>
                </a:path>
              </a:pathLst>
            </a:custGeom>
            <a:solidFill>
              <a:schemeClr val="accent1"/>
            </a:solidFill>
            <a:ln w="0">
              <a:noFill/>
            </a:ln>
          </p:spPr>
          <p:style>
            <a:lnRef idx="0"/>
            <a:fillRef idx="0"/>
            <a:effectRef idx="0"/>
            <a:fontRef idx="minor"/>
          </p:style>
          <p:txBody>
            <a:bodyPr lIns="90000" rIns="90000" tIns="7560" bIns="7560" anchor="ctr">
              <a:noAutofit/>
            </a:bodyPr>
            <a:p>
              <a:pPr>
                <a:lnSpc>
                  <a:spcPct val="100000"/>
                </a:lnSpc>
                <a:tabLst>
                  <a:tab algn="l" pos="0"/>
                </a:tabLst>
              </a:pPr>
              <a:endParaRPr b="0" lang="pt-BR" sz="1400" spc="-1" strike="noStrike">
                <a:solidFill>
                  <a:srgbClr val="000000"/>
                </a:solidFill>
                <a:latin typeface="Arial"/>
                <a:ea typeface="DejaVu Sans"/>
              </a:endParaRPr>
            </a:p>
          </p:txBody>
        </p:sp>
        <p:sp>
          <p:nvSpPr>
            <p:cNvPr id="476" name="Google Shape;269;p8"/>
            <p:cNvSpPr/>
            <p:nvPr/>
          </p:nvSpPr>
          <p:spPr>
            <a:xfrm flipH="1">
              <a:off x="8217360" y="6086160"/>
              <a:ext cx="360" cy="360"/>
            </a:xfrm>
            <a:custGeom>
              <a:avLst/>
              <a:gdLst>
                <a:gd name="textAreaLeft" fmla="*/ -5400 w 360"/>
                <a:gd name="textAreaRight" fmla="*/ 360 w 360"/>
                <a:gd name="textAreaTop" fmla="*/ 0 h 360"/>
                <a:gd name="textAreaBottom" fmla="*/ 5760 h 360"/>
              </a:gdLst>
              <a:ahLst/>
              <a:rect l="textAreaLeft" t="textAreaTop" r="textAreaRight" b="textAreaBottom"/>
              <a:pathLst>
                <a:path w="1" h="1">
                  <a:moveTo>
                    <a:pt x="0" y="1"/>
                  </a:moveTo>
                  <a:lnTo>
                    <a:pt x="0" y="1"/>
                  </a:lnTo>
                  <a:lnTo>
                    <a:pt x="0" y="1"/>
                  </a:lnTo>
                  <a:close/>
                </a:path>
              </a:pathLst>
            </a:custGeom>
            <a:solidFill>
              <a:schemeClr val="accent1"/>
            </a:solidFill>
            <a:ln w="0">
              <a:noFill/>
            </a:ln>
          </p:spPr>
          <p:style>
            <a:lnRef idx="0"/>
            <a:fillRef idx="0"/>
            <a:effectRef idx="0"/>
            <a:fontRef idx="minor"/>
          </p:style>
          <p:txBody>
            <a:bodyPr lIns="90000" rIns="90000" tIns="360" bIns="360" anchor="ctr">
              <a:noAutofit/>
            </a:bodyPr>
            <a:p>
              <a:pPr>
                <a:lnSpc>
                  <a:spcPct val="100000"/>
                </a:lnSpc>
                <a:tabLst>
                  <a:tab algn="l" pos="0"/>
                </a:tabLst>
              </a:pPr>
              <a:endParaRPr b="0" lang="pt-BR" sz="1400" spc="-1" strike="noStrike">
                <a:solidFill>
                  <a:srgbClr val="000000"/>
                </a:solidFill>
                <a:latin typeface="Arial"/>
                <a:ea typeface="DejaVu Sans"/>
              </a:endParaRPr>
            </a:p>
          </p:txBody>
        </p:sp>
        <p:sp>
          <p:nvSpPr>
            <p:cNvPr id="477" name="Google Shape;270;p8"/>
            <p:cNvSpPr/>
            <p:nvPr/>
          </p:nvSpPr>
          <p:spPr>
            <a:xfrm flipH="1">
              <a:off x="8231040" y="6103800"/>
              <a:ext cx="19800" cy="13680"/>
            </a:xfrm>
            <a:custGeom>
              <a:avLst/>
              <a:gdLst>
                <a:gd name="textAreaLeft" fmla="*/ 720 w 19800"/>
                <a:gd name="textAreaRight" fmla="*/ 21960 w 19800"/>
                <a:gd name="textAreaTop" fmla="*/ 0 h 13680"/>
                <a:gd name="textAreaBottom" fmla="*/ 15120 h 13680"/>
              </a:gdLst>
              <a:ahLst/>
              <a:rect l="textAreaLeft" t="textAreaTop" r="textAreaRight" b="textAreaBottom"/>
              <a:pathLst>
                <a:path w="347" h="249">
                  <a:moveTo>
                    <a:pt x="164" y="1"/>
                  </a:moveTo>
                  <a:cubicBezTo>
                    <a:pt x="117" y="1"/>
                    <a:pt x="72" y="34"/>
                    <a:pt x="24" y="68"/>
                  </a:cubicBezTo>
                  <a:cubicBezTo>
                    <a:pt x="0" y="75"/>
                    <a:pt x="0" y="107"/>
                    <a:pt x="16" y="123"/>
                  </a:cubicBezTo>
                  <a:cubicBezTo>
                    <a:pt x="25" y="129"/>
                    <a:pt x="34" y="131"/>
                    <a:pt x="43" y="131"/>
                  </a:cubicBezTo>
                  <a:cubicBezTo>
                    <a:pt x="75" y="131"/>
                    <a:pt x="107" y="98"/>
                    <a:pt x="139" y="98"/>
                  </a:cubicBezTo>
                  <a:cubicBezTo>
                    <a:pt x="153" y="98"/>
                    <a:pt x="167" y="105"/>
                    <a:pt x="181" y="123"/>
                  </a:cubicBezTo>
                  <a:cubicBezTo>
                    <a:pt x="189" y="162"/>
                    <a:pt x="126" y="186"/>
                    <a:pt x="166" y="248"/>
                  </a:cubicBezTo>
                  <a:cubicBezTo>
                    <a:pt x="228" y="186"/>
                    <a:pt x="346" y="154"/>
                    <a:pt x="260" y="52"/>
                  </a:cubicBezTo>
                  <a:cubicBezTo>
                    <a:pt x="226" y="15"/>
                    <a:pt x="194" y="1"/>
                    <a:pt x="164" y="1"/>
                  </a:cubicBezTo>
                  <a:close/>
                </a:path>
              </a:pathLst>
            </a:custGeom>
            <a:solidFill>
              <a:schemeClr val="accent1"/>
            </a:solidFill>
            <a:ln w="0">
              <a:noFill/>
            </a:ln>
          </p:spPr>
          <p:style>
            <a:lnRef idx="0"/>
            <a:fillRef idx="0"/>
            <a:effectRef idx="0"/>
            <a:fontRef idx="minor"/>
          </p:style>
          <p:txBody>
            <a:bodyPr lIns="90000" rIns="90000" tIns="7560" bIns="7560" anchor="ctr">
              <a:noAutofit/>
            </a:bodyPr>
            <a:p>
              <a:pPr>
                <a:lnSpc>
                  <a:spcPct val="100000"/>
                </a:lnSpc>
                <a:tabLst>
                  <a:tab algn="l" pos="0"/>
                </a:tabLst>
              </a:pPr>
              <a:endParaRPr b="0" lang="pt-BR" sz="1400" spc="-1" strike="noStrike">
                <a:solidFill>
                  <a:srgbClr val="000000"/>
                </a:solidFill>
                <a:latin typeface="Arial"/>
                <a:ea typeface="DejaVu Sans"/>
              </a:endParaRPr>
            </a:p>
          </p:txBody>
        </p:sp>
      </p:grpSp>
      <p:grpSp>
        <p:nvGrpSpPr>
          <p:cNvPr id="478" name="Google Shape;271;p8"/>
          <p:cNvGrpSpPr/>
          <p:nvPr/>
        </p:nvGrpSpPr>
        <p:grpSpPr>
          <a:xfrm>
            <a:off x="-469440" y="73440"/>
            <a:ext cx="1062000" cy="1572120"/>
            <a:chOff x="-469440" y="73440"/>
            <a:chExt cx="1062000" cy="1572120"/>
          </a:xfrm>
        </p:grpSpPr>
        <p:sp>
          <p:nvSpPr>
            <p:cNvPr id="479" name="Google Shape;272;p8"/>
            <p:cNvSpPr/>
            <p:nvPr/>
          </p:nvSpPr>
          <p:spPr>
            <a:xfrm flipH="1">
              <a:off x="-420120" y="794520"/>
              <a:ext cx="828000" cy="547200"/>
            </a:xfrm>
            <a:custGeom>
              <a:avLst/>
              <a:gdLst>
                <a:gd name="textAreaLeft" fmla="*/ 720 w 828000"/>
                <a:gd name="textAreaRight" fmla="*/ 830160 w 828000"/>
                <a:gd name="textAreaTop" fmla="*/ 0 h 547200"/>
                <a:gd name="textAreaBottom" fmla="*/ 548640 h 547200"/>
              </a:gdLst>
              <a:ahLst/>
              <a:rect l="textAreaLeft" t="textAreaTop" r="textAreaRight" b="textAreaBottom"/>
              <a:pathLst>
                <a:path w="10777" h="7129">
                  <a:moveTo>
                    <a:pt x="473" y="0"/>
                  </a:moveTo>
                  <a:cubicBezTo>
                    <a:pt x="360" y="0"/>
                    <a:pt x="251" y="81"/>
                    <a:pt x="182" y="224"/>
                  </a:cubicBezTo>
                  <a:cubicBezTo>
                    <a:pt x="80" y="452"/>
                    <a:pt x="1" y="720"/>
                    <a:pt x="103" y="979"/>
                  </a:cubicBezTo>
                  <a:cubicBezTo>
                    <a:pt x="284" y="1428"/>
                    <a:pt x="426" y="1899"/>
                    <a:pt x="528" y="2371"/>
                  </a:cubicBezTo>
                  <a:cubicBezTo>
                    <a:pt x="567" y="2576"/>
                    <a:pt x="654" y="2765"/>
                    <a:pt x="842" y="2851"/>
                  </a:cubicBezTo>
                  <a:cubicBezTo>
                    <a:pt x="1083" y="2972"/>
                    <a:pt x="1296" y="3189"/>
                    <a:pt x="1570" y="3189"/>
                  </a:cubicBezTo>
                  <a:cubicBezTo>
                    <a:pt x="1654" y="3189"/>
                    <a:pt x="1744" y="3168"/>
                    <a:pt x="1841" y="3119"/>
                  </a:cubicBezTo>
                  <a:cubicBezTo>
                    <a:pt x="1858" y="3112"/>
                    <a:pt x="1877" y="3110"/>
                    <a:pt x="1897" y="3110"/>
                  </a:cubicBezTo>
                  <a:cubicBezTo>
                    <a:pt x="1952" y="3110"/>
                    <a:pt x="2017" y="3128"/>
                    <a:pt x="2069" y="3134"/>
                  </a:cubicBezTo>
                  <a:cubicBezTo>
                    <a:pt x="2439" y="3189"/>
                    <a:pt x="2801" y="3236"/>
                    <a:pt x="3163" y="3292"/>
                  </a:cubicBezTo>
                  <a:cubicBezTo>
                    <a:pt x="3517" y="3339"/>
                    <a:pt x="3603" y="3433"/>
                    <a:pt x="3603" y="3811"/>
                  </a:cubicBezTo>
                  <a:cubicBezTo>
                    <a:pt x="3603" y="4102"/>
                    <a:pt x="3642" y="4393"/>
                    <a:pt x="3816" y="4644"/>
                  </a:cubicBezTo>
                  <a:cubicBezTo>
                    <a:pt x="3847" y="4707"/>
                    <a:pt x="3878" y="4778"/>
                    <a:pt x="3894" y="4857"/>
                  </a:cubicBezTo>
                  <a:cubicBezTo>
                    <a:pt x="4044" y="5368"/>
                    <a:pt x="4122" y="5903"/>
                    <a:pt x="4531" y="6296"/>
                  </a:cubicBezTo>
                  <a:cubicBezTo>
                    <a:pt x="4602" y="6383"/>
                    <a:pt x="4657" y="6477"/>
                    <a:pt x="4696" y="6571"/>
                  </a:cubicBezTo>
                  <a:cubicBezTo>
                    <a:pt x="4736" y="6642"/>
                    <a:pt x="4759" y="6713"/>
                    <a:pt x="4846" y="6736"/>
                  </a:cubicBezTo>
                  <a:cubicBezTo>
                    <a:pt x="5042" y="6815"/>
                    <a:pt x="5231" y="6925"/>
                    <a:pt x="5396" y="7067"/>
                  </a:cubicBezTo>
                  <a:cubicBezTo>
                    <a:pt x="5451" y="7113"/>
                    <a:pt x="5510" y="7128"/>
                    <a:pt x="5570" y="7128"/>
                  </a:cubicBezTo>
                  <a:cubicBezTo>
                    <a:pt x="5674" y="7128"/>
                    <a:pt x="5781" y="7082"/>
                    <a:pt x="5876" y="7067"/>
                  </a:cubicBezTo>
                  <a:cubicBezTo>
                    <a:pt x="5994" y="7051"/>
                    <a:pt x="6002" y="6721"/>
                    <a:pt x="5876" y="6579"/>
                  </a:cubicBezTo>
                  <a:cubicBezTo>
                    <a:pt x="5782" y="6477"/>
                    <a:pt x="5719" y="6359"/>
                    <a:pt x="5680" y="6225"/>
                  </a:cubicBezTo>
                  <a:cubicBezTo>
                    <a:pt x="5444" y="5392"/>
                    <a:pt x="5113" y="4581"/>
                    <a:pt x="4712" y="3819"/>
                  </a:cubicBezTo>
                  <a:cubicBezTo>
                    <a:pt x="4641" y="3661"/>
                    <a:pt x="4681" y="3583"/>
                    <a:pt x="4838" y="3551"/>
                  </a:cubicBezTo>
                  <a:cubicBezTo>
                    <a:pt x="4918" y="3523"/>
                    <a:pt x="5001" y="3509"/>
                    <a:pt x="5084" y="3509"/>
                  </a:cubicBezTo>
                  <a:cubicBezTo>
                    <a:pt x="5139" y="3509"/>
                    <a:pt x="5193" y="3515"/>
                    <a:pt x="5247" y="3528"/>
                  </a:cubicBezTo>
                  <a:cubicBezTo>
                    <a:pt x="5758" y="3701"/>
                    <a:pt x="6301" y="3693"/>
                    <a:pt x="6836" y="3748"/>
                  </a:cubicBezTo>
                  <a:cubicBezTo>
                    <a:pt x="7237" y="3787"/>
                    <a:pt x="7371" y="3905"/>
                    <a:pt x="7457" y="4290"/>
                  </a:cubicBezTo>
                  <a:cubicBezTo>
                    <a:pt x="7607" y="5006"/>
                    <a:pt x="8000" y="5580"/>
                    <a:pt x="8456" y="6123"/>
                  </a:cubicBezTo>
                  <a:cubicBezTo>
                    <a:pt x="8544" y="6226"/>
                    <a:pt x="8667" y="6281"/>
                    <a:pt x="8799" y="6281"/>
                  </a:cubicBezTo>
                  <a:cubicBezTo>
                    <a:pt x="8808" y="6281"/>
                    <a:pt x="8817" y="6281"/>
                    <a:pt x="8826" y="6280"/>
                  </a:cubicBezTo>
                  <a:cubicBezTo>
                    <a:pt x="8928" y="6280"/>
                    <a:pt x="9007" y="6233"/>
                    <a:pt x="8975" y="6107"/>
                  </a:cubicBezTo>
                  <a:cubicBezTo>
                    <a:pt x="8857" y="5683"/>
                    <a:pt x="8786" y="5242"/>
                    <a:pt x="8472" y="4896"/>
                  </a:cubicBezTo>
                  <a:cubicBezTo>
                    <a:pt x="8432" y="4849"/>
                    <a:pt x="8401" y="4802"/>
                    <a:pt x="8369" y="4747"/>
                  </a:cubicBezTo>
                  <a:cubicBezTo>
                    <a:pt x="8338" y="4692"/>
                    <a:pt x="8338" y="4621"/>
                    <a:pt x="8369" y="4566"/>
                  </a:cubicBezTo>
                  <a:cubicBezTo>
                    <a:pt x="8395" y="4535"/>
                    <a:pt x="8433" y="4518"/>
                    <a:pt x="8472" y="4518"/>
                  </a:cubicBezTo>
                  <a:cubicBezTo>
                    <a:pt x="8494" y="4518"/>
                    <a:pt x="8515" y="4523"/>
                    <a:pt x="8535" y="4534"/>
                  </a:cubicBezTo>
                  <a:cubicBezTo>
                    <a:pt x="8607" y="4563"/>
                    <a:pt x="8676" y="4574"/>
                    <a:pt x="8746" y="4574"/>
                  </a:cubicBezTo>
                  <a:cubicBezTo>
                    <a:pt x="8829" y="4574"/>
                    <a:pt x="8913" y="4559"/>
                    <a:pt x="9007" y="4542"/>
                  </a:cubicBezTo>
                  <a:cubicBezTo>
                    <a:pt x="9150" y="4520"/>
                    <a:pt x="9293" y="4505"/>
                    <a:pt x="9434" y="4505"/>
                  </a:cubicBezTo>
                  <a:cubicBezTo>
                    <a:pt x="9797" y="4505"/>
                    <a:pt x="10142" y="4602"/>
                    <a:pt x="10414" y="4920"/>
                  </a:cubicBezTo>
                  <a:cubicBezTo>
                    <a:pt x="10435" y="4948"/>
                    <a:pt x="10466" y="4962"/>
                    <a:pt x="10496" y="4962"/>
                  </a:cubicBezTo>
                  <a:cubicBezTo>
                    <a:pt x="10525" y="4962"/>
                    <a:pt x="10553" y="4950"/>
                    <a:pt x="10572" y="4928"/>
                  </a:cubicBezTo>
                  <a:cubicBezTo>
                    <a:pt x="10768" y="4762"/>
                    <a:pt x="10776" y="4456"/>
                    <a:pt x="10580" y="4290"/>
                  </a:cubicBezTo>
                  <a:cubicBezTo>
                    <a:pt x="10147" y="3952"/>
                    <a:pt x="9754" y="3606"/>
                    <a:pt x="9549" y="3063"/>
                  </a:cubicBezTo>
                  <a:cubicBezTo>
                    <a:pt x="9486" y="2890"/>
                    <a:pt x="9345" y="2749"/>
                    <a:pt x="9172" y="2686"/>
                  </a:cubicBezTo>
                  <a:cubicBezTo>
                    <a:pt x="8920" y="2599"/>
                    <a:pt x="8668" y="2544"/>
                    <a:pt x="8417" y="2489"/>
                  </a:cubicBezTo>
                  <a:cubicBezTo>
                    <a:pt x="8377" y="2481"/>
                    <a:pt x="8338" y="2478"/>
                    <a:pt x="8300" y="2478"/>
                  </a:cubicBezTo>
                  <a:cubicBezTo>
                    <a:pt x="8261" y="2478"/>
                    <a:pt x="8224" y="2481"/>
                    <a:pt x="8189" y="2489"/>
                  </a:cubicBezTo>
                  <a:cubicBezTo>
                    <a:pt x="7905" y="2536"/>
                    <a:pt x="7850" y="2615"/>
                    <a:pt x="7905" y="2890"/>
                  </a:cubicBezTo>
                  <a:cubicBezTo>
                    <a:pt x="7929" y="3056"/>
                    <a:pt x="8016" y="3221"/>
                    <a:pt x="7858" y="3362"/>
                  </a:cubicBezTo>
                  <a:cubicBezTo>
                    <a:pt x="7701" y="3339"/>
                    <a:pt x="7638" y="3197"/>
                    <a:pt x="7536" y="3111"/>
                  </a:cubicBezTo>
                  <a:cubicBezTo>
                    <a:pt x="7486" y="3061"/>
                    <a:pt x="7426" y="3025"/>
                    <a:pt x="7371" y="3025"/>
                  </a:cubicBezTo>
                  <a:cubicBezTo>
                    <a:pt x="7321" y="3025"/>
                    <a:pt x="7275" y="3055"/>
                    <a:pt x="7245" y="3134"/>
                  </a:cubicBezTo>
                  <a:cubicBezTo>
                    <a:pt x="7167" y="3346"/>
                    <a:pt x="7028" y="3412"/>
                    <a:pt x="6875" y="3412"/>
                  </a:cubicBezTo>
                  <a:cubicBezTo>
                    <a:pt x="6795" y="3412"/>
                    <a:pt x="6712" y="3394"/>
                    <a:pt x="6631" y="3370"/>
                  </a:cubicBezTo>
                  <a:cubicBezTo>
                    <a:pt x="6183" y="3221"/>
                    <a:pt x="5703" y="3229"/>
                    <a:pt x="5247" y="3087"/>
                  </a:cubicBezTo>
                  <a:cubicBezTo>
                    <a:pt x="5114" y="3044"/>
                    <a:pt x="4981" y="2966"/>
                    <a:pt x="4840" y="2966"/>
                  </a:cubicBezTo>
                  <a:cubicBezTo>
                    <a:pt x="4773" y="2966"/>
                    <a:pt x="4705" y="2984"/>
                    <a:pt x="4633" y="3032"/>
                  </a:cubicBezTo>
                  <a:cubicBezTo>
                    <a:pt x="4620" y="3043"/>
                    <a:pt x="4604" y="3048"/>
                    <a:pt x="4588" y="3048"/>
                  </a:cubicBezTo>
                  <a:cubicBezTo>
                    <a:pt x="4560" y="3048"/>
                    <a:pt x="4534" y="3031"/>
                    <a:pt x="4523" y="3001"/>
                  </a:cubicBezTo>
                  <a:cubicBezTo>
                    <a:pt x="4461" y="2803"/>
                    <a:pt x="4336" y="2765"/>
                    <a:pt x="4201" y="2765"/>
                  </a:cubicBezTo>
                  <a:cubicBezTo>
                    <a:pt x="4114" y="2765"/>
                    <a:pt x="4024" y="2780"/>
                    <a:pt x="3941" y="2780"/>
                  </a:cubicBezTo>
                  <a:cubicBezTo>
                    <a:pt x="3819" y="2780"/>
                    <a:pt x="3697" y="2781"/>
                    <a:pt x="3575" y="2781"/>
                  </a:cubicBezTo>
                  <a:cubicBezTo>
                    <a:pt x="3207" y="2781"/>
                    <a:pt x="2838" y="2772"/>
                    <a:pt x="2478" y="2702"/>
                  </a:cubicBezTo>
                  <a:cubicBezTo>
                    <a:pt x="2321" y="2670"/>
                    <a:pt x="2109" y="2694"/>
                    <a:pt x="2069" y="2474"/>
                  </a:cubicBezTo>
                  <a:cubicBezTo>
                    <a:pt x="2014" y="2120"/>
                    <a:pt x="1566" y="1970"/>
                    <a:pt x="1605" y="1569"/>
                  </a:cubicBezTo>
                  <a:cubicBezTo>
                    <a:pt x="1605" y="1545"/>
                    <a:pt x="1542" y="1490"/>
                    <a:pt x="1503" y="1483"/>
                  </a:cubicBezTo>
                  <a:cubicBezTo>
                    <a:pt x="1346" y="1483"/>
                    <a:pt x="1377" y="1388"/>
                    <a:pt x="1409" y="1302"/>
                  </a:cubicBezTo>
                  <a:cubicBezTo>
                    <a:pt x="1432" y="1223"/>
                    <a:pt x="1425" y="1144"/>
                    <a:pt x="1393" y="1074"/>
                  </a:cubicBezTo>
                  <a:cubicBezTo>
                    <a:pt x="1220" y="696"/>
                    <a:pt x="945" y="389"/>
                    <a:pt x="669" y="90"/>
                  </a:cubicBezTo>
                  <a:cubicBezTo>
                    <a:pt x="608" y="29"/>
                    <a:pt x="540" y="0"/>
                    <a:pt x="473" y="0"/>
                  </a:cubicBezTo>
                  <a:close/>
                </a:path>
              </a:pathLst>
            </a:custGeom>
            <a:solidFill>
              <a:schemeClr val="accent3"/>
            </a:solidFill>
            <a:ln w="0">
              <a:noFill/>
            </a:ln>
          </p:spPr>
          <p:style>
            <a:lnRef idx="0"/>
            <a:fillRef idx="0"/>
            <a:effectRef idx="0"/>
            <a:fontRef idx="minor"/>
          </p:style>
          <p:txBody>
            <a:bodyPr lIns="90000" rIns="90000" tIns="91440" bIns="91440" anchor="ctr">
              <a:noAutofit/>
            </a:bodyPr>
            <a:p>
              <a:pPr>
                <a:lnSpc>
                  <a:spcPct val="100000"/>
                </a:lnSpc>
                <a:tabLst>
                  <a:tab algn="l" pos="0"/>
                </a:tabLst>
              </a:pPr>
              <a:endParaRPr b="0" lang="pt-BR" sz="1400" spc="-1" strike="noStrike">
                <a:solidFill>
                  <a:srgbClr val="000000"/>
                </a:solidFill>
                <a:latin typeface="Arial"/>
                <a:ea typeface="DejaVu Sans"/>
              </a:endParaRPr>
            </a:p>
          </p:txBody>
        </p:sp>
        <p:sp>
          <p:nvSpPr>
            <p:cNvPr id="480" name="Google Shape;273;p8"/>
            <p:cNvSpPr/>
            <p:nvPr/>
          </p:nvSpPr>
          <p:spPr>
            <a:xfrm flipH="1">
              <a:off x="48240" y="441360"/>
              <a:ext cx="189720" cy="259560"/>
            </a:xfrm>
            <a:custGeom>
              <a:avLst/>
              <a:gdLst>
                <a:gd name="textAreaLeft" fmla="*/ 720 w 189720"/>
                <a:gd name="textAreaRight" fmla="*/ 191880 w 189720"/>
                <a:gd name="textAreaTop" fmla="*/ 0 h 259560"/>
                <a:gd name="textAreaBottom" fmla="*/ 261000 h 259560"/>
              </a:gdLst>
              <a:ahLst/>
              <a:rect l="textAreaLeft" t="textAreaTop" r="textAreaRight" b="textAreaBottom"/>
              <a:pathLst>
                <a:path w="2486" h="3390">
                  <a:moveTo>
                    <a:pt x="560" y="0"/>
                  </a:moveTo>
                  <a:cubicBezTo>
                    <a:pt x="454" y="0"/>
                    <a:pt x="346" y="29"/>
                    <a:pt x="220" y="100"/>
                  </a:cubicBezTo>
                  <a:cubicBezTo>
                    <a:pt x="16" y="210"/>
                    <a:pt x="0" y="312"/>
                    <a:pt x="95" y="493"/>
                  </a:cubicBezTo>
                  <a:cubicBezTo>
                    <a:pt x="260" y="792"/>
                    <a:pt x="441" y="1091"/>
                    <a:pt x="574" y="1406"/>
                  </a:cubicBezTo>
                  <a:cubicBezTo>
                    <a:pt x="787" y="1893"/>
                    <a:pt x="1007" y="2373"/>
                    <a:pt x="1353" y="2782"/>
                  </a:cubicBezTo>
                  <a:cubicBezTo>
                    <a:pt x="1471" y="2923"/>
                    <a:pt x="1613" y="3034"/>
                    <a:pt x="1691" y="3207"/>
                  </a:cubicBezTo>
                  <a:cubicBezTo>
                    <a:pt x="1754" y="3332"/>
                    <a:pt x="1838" y="3390"/>
                    <a:pt x="1938" y="3390"/>
                  </a:cubicBezTo>
                  <a:cubicBezTo>
                    <a:pt x="2002" y="3390"/>
                    <a:pt x="2072" y="3367"/>
                    <a:pt x="2147" y="3325"/>
                  </a:cubicBezTo>
                  <a:cubicBezTo>
                    <a:pt x="2446" y="3152"/>
                    <a:pt x="2486" y="2955"/>
                    <a:pt x="2289" y="2632"/>
                  </a:cubicBezTo>
                  <a:cubicBezTo>
                    <a:pt x="2163" y="2428"/>
                    <a:pt x="1778" y="2302"/>
                    <a:pt x="2069" y="1956"/>
                  </a:cubicBezTo>
                  <a:cubicBezTo>
                    <a:pt x="2077" y="1940"/>
                    <a:pt x="2045" y="1870"/>
                    <a:pt x="2014" y="1830"/>
                  </a:cubicBezTo>
                  <a:cubicBezTo>
                    <a:pt x="1927" y="1744"/>
                    <a:pt x="1919" y="1610"/>
                    <a:pt x="1982" y="1508"/>
                  </a:cubicBezTo>
                  <a:cubicBezTo>
                    <a:pt x="2014" y="1429"/>
                    <a:pt x="1998" y="1343"/>
                    <a:pt x="1943" y="1280"/>
                  </a:cubicBezTo>
                  <a:cubicBezTo>
                    <a:pt x="1660" y="894"/>
                    <a:pt x="1573" y="375"/>
                    <a:pt x="1038" y="139"/>
                  </a:cubicBezTo>
                  <a:cubicBezTo>
                    <a:pt x="857" y="60"/>
                    <a:pt x="712" y="0"/>
                    <a:pt x="560" y="0"/>
                  </a:cubicBezTo>
                  <a:close/>
                </a:path>
              </a:pathLst>
            </a:custGeom>
            <a:solidFill>
              <a:schemeClr val="accent3"/>
            </a:solidFill>
            <a:ln w="0">
              <a:noFill/>
            </a:ln>
          </p:spPr>
          <p:style>
            <a:lnRef idx="0"/>
            <a:fillRef idx="0"/>
            <a:effectRef idx="0"/>
            <a:fontRef idx="minor"/>
          </p:style>
          <p:txBody>
            <a:bodyPr lIns="90000" rIns="90000" tIns="91440" bIns="91440" anchor="ctr">
              <a:noAutofit/>
            </a:bodyPr>
            <a:p>
              <a:pPr>
                <a:lnSpc>
                  <a:spcPct val="100000"/>
                </a:lnSpc>
                <a:tabLst>
                  <a:tab algn="l" pos="0"/>
                </a:tabLst>
              </a:pPr>
              <a:endParaRPr b="0" lang="pt-BR" sz="1400" spc="-1" strike="noStrike">
                <a:solidFill>
                  <a:srgbClr val="000000"/>
                </a:solidFill>
                <a:latin typeface="Arial"/>
                <a:ea typeface="DejaVu Sans"/>
              </a:endParaRPr>
            </a:p>
          </p:txBody>
        </p:sp>
        <p:sp>
          <p:nvSpPr>
            <p:cNvPr id="481" name="Google Shape;274;p8"/>
            <p:cNvSpPr/>
            <p:nvPr/>
          </p:nvSpPr>
          <p:spPr>
            <a:xfrm flipH="1">
              <a:off x="-244800" y="636840"/>
              <a:ext cx="183960" cy="291240"/>
            </a:xfrm>
            <a:custGeom>
              <a:avLst/>
              <a:gdLst>
                <a:gd name="textAreaLeft" fmla="*/ -720 w 183960"/>
                <a:gd name="textAreaRight" fmla="*/ 184680 w 183960"/>
                <a:gd name="textAreaTop" fmla="*/ 0 h 291240"/>
                <a:gd name="textAreaBottom" fmla="*/ 292680 h 291240"/>
              </a:gdLst>
              <a:ahLst/>
              <a:rect l="textAreaLeft" t="textAreaTop" r="textAreaRight" b="textAreaBottom"/>
              <a:pathLst>
                <a:path w="2408" h="3803">
                  <a:moveTo>
                    <a:pt x="299" y="0"/>
                  </a:moveTo>
                  <a:cubicBezTo>
                    <a:pt x="111" y="0"/>
                    <a:pt x="1" y="79"/>
                    <a:pt x="32" y="330"/>
                  </a:cubicBezTo>
                  <a:cubicBezTo>
                    <a:pt x="63" y="433"/>
                    <a:pt x="95" y="535"/>
                    <a:pt x="103" y="637"/>
                  </a:cubicBezTo>
                  <a:cubicBezTo>
                    <a:pt x="119" y="865"/>
                    <a:pt x="331" y="1007"/>
                    <a:pt x="347" y="1227"/>
                  </a:cubicBezTo>
                  <a:cubicBezTo>
                    <a:pt x="362" y="1447"/>
                    <a:pt x="394" y="1652"/>
                    <a:pt x="567" y="1809"/>
                  </a:cubicBezTo>
                  <a:cubicBezTo>
                    <a:pt x="622" y="1848"/>
                    <a:pt x="645" y="1911"/>
                    <a:pt x="630" y="1974"/>
                  </a:cubicBezTo>
                  <a:cubicBezTo>
                    <a:pt x="543" y="2265"/>
                    <a:pt x="732" y="2423"/>
                    <a:pt x="929" y="2580"/>
                  </a:cubicBezTo>
                  <a:cubicBezTo>
                    <a:pt x="1133" y="2729"/>
                    <a:pt x="1306" y="2918"/>
                    <a:pt x="1440" y="3138"/>
                  </a:cubicBezTo>
                  <a:cubicBezTo>
                    <a:pt x="1613" y="3445"/>
                    <a:pt x="1967" y="3547"/>
                    <a:pt x="2211" y="3783"/>
                  </a:cubicBezTo>
                  <a:cubicBezTo>
                    <a:pt x="2228" y="3796"/>
                    <a:pt x="2250" y="3802"/>
                    <a:pt x="2274" y="3802"/>
                  </a:cubicBezTo>
                  <a:cubicBezTo>
                    <a:pt x="2294" y="3802"/>
                    <a:pt x="2315" y="3798"/>
                    <a:pt x="2337" y="3791"/>
                  </a:cubicBezTo>
                  <a:cubicBezTo>
                    <a:pt x="2407" y="3760"/>
                    <a:pt x="2384" y="3697"/>
                    <a:pt x="2376" y="3634"/>
                  </a:cubicBezTo>
                  <a:cubicBezTo>
                    <a:pt x="2352" y="3532"/>
                    <a:pt x="2352" y="3406"/>
                    <a:pt x="2266" y="3343"/>
                  </a:cubicBezTo>
                  <a:cubicBezTo>
                    <a:pt x="2101" y="3217"/>
                    <a:pt x="2077" y="3036"/>
                    <a:pt x="2030" y="2863"/>
                  </a:cubicBezTo>
                  <a:cubicBezTo>
                    <a:pt x="1920" y="2391"/>
                    <a:pt x="1786" y="1927"/>
                    <a:pt x="1676" y="1455"/>
                  </a:cubicBezTo>
                  <a:cubicBezTo>
                    <a:pt x="1566" y="968"/>
                    <a:pt x="1283" y="535"/>
                    <a:pt x="889" y="228"/>
                  </a:cubicBezTo>
                  <a:cubicBezTo>
                    <a:pt x="724" y="87"/>
                    <a:pt x="512" y="8"/>
                    <a:pt x="299" y="0"/>
                  </a:cubicBezTo>
                  <a:close/>
                </a:path>
              </a:pathLst>
            </a:custGeom>
            <a:solidFill>
              <a:schemeClr val="accent3"/>
            </a:solidFill>
            <a:ln w="0">
              <a:noFill/>
            </a:ln>
          </p:spPr>
          <p:style>
            <a:lnRef idx="0"/>
            <a:fillRef idx="0"/>
            <a:effectRef idx="0"/>
            <a:fontRef idx="minor"/>
          </p:style>
          <p:txBody>
            <a:bodyPr lIns="90000" rIns="90000" tIns="91440" bIns="91440" anchor="ctr">
              <a:noAutofit/>
            </a:bodyPr>
            <a:p>
              <a:pPr>
                <a:lnSpc>
                  <a:spcPct val="100000"/>
                </a:lnSpc>
                <a:tabLst>
                  <a:tab algn="l" pos="0"/>
                </a:tabLst>
              </a:pPr>
              <a:endParaRPr b="0" lang="pt-BR" sz="1400" spc="-1" strike="noStrike">
                <a:solidFill>
                  <a:srgbClr val="000000"/>
                </a:solidFill>
                <a:latin typeface="Arial"/>
                <a:ea typeface="DejaVu Sans"/>
              </a:endParaRPr>
            </a:p>
          </p:txBody>
        </p:sp>
        <p:sp>
          <p:nvSpPr>
            <p:cNvPr id="482" name="Google Shape;275;p8"/>
            <p:cNvSpPr/>
            <p:nvPr/>
          </p:nvSpPr>
          <p:spPr>
            <a:xfrm flipH="1">
              <a:off x="-173880" y="374400"/>
              <a:ext cx="171720" cy="182520"/>
            </a:xfrm>
            <a:custGeom>
              <a:avLst/>
              <a:gdLst>
                <a:gd name="textAreaLeft" fmla="*/ -720 w 171720"/>
                <a:gd name="textAreaRight" fmla="*/ 172440 w 171720"/>
                <a:gd name="textAreaTop" fmla="*/ 0 h 182520"/>
                <a:gd name="textAreaBottom" fmla="*/ 183960 h 182520"/>
              </a:gdLst>
              <a:ahLst/>
              <a:rect l="textAreaLeft" t="textAreaTop" r="textAreaRight" b="textAreaBottom"/>
              <a:pathLst>
                <a:path w="2251" h="2388">
                  <a:moveTo>
                    <a:pt x="1159" y="0"/>
                  </a:moveTo>
                  <a:cubicBezTo>
                    <a:pt x="1096" y="0"/>
                    <a:pt x="1032" y="27"/>
                    <a:pt x="976" y="83"/>
                  </a:cubicBezTo>
                  <a:cubicBezTo>
                    <a:pt x="830" y="221"/>
                    <a:pt x="715" y="359"/>
                    <a:pt x="498" y="359"/>
                  </a:cubicBezTo>
                  <a:cubicBezTo>
                    <a:pt x="492" y="359"/>
                    <a:pt x="486" y="359"/>
                    <a:pt x="480" y="358"/>
                  </a:cubicBezTo>
                  <a:cubicBezTo>
                    <a:pt x="444" y="490"/>
                    <a:pt x="401" y="535"/>
                    <a:pt x="354" y="535"/>
                  </a:cubicBezTo>
                  <a:cubicBezTo>
                    <a:pt x="271" y="535"/>
                    <a:pt x="179" y="388"/>
                    <a:pt x="103" y="343"/>
                  </a:cubicBezTo>
                  <a:lnTo>
                    <a:pt x="103" y="343"/>
                  </a:lnTo>
                  <a:cubicBezTo>
                    <a:pt x="1" y="783"/>
                    <a:pt x="40" y="1153"/>
                    <a:pt x="292" y="1507"/>
                  </a:cubicBezTo>
                  <a:cubicBezTo>
                    <a:pt x="386" y="1648"/>
                    <a:pt x="433" y="1806"/>
                    <a:pt x="441" y="1979"/>
                  </a:cubicBezTo>
                  <a:cubicBezTo>
                    <a:pt x="449" y="2166"/>
                    <a:pt x="572" y="2330"/>
                    <a:pt x="758" y="2386"/>
                  </a:cubicBezTo>
                  <a:lnTo>
                    <a:pt x="758" y="2386"/>
                  </a:lnTo>
                  <a:cubicBezTo>
                    <a:pt x="980" y="2257"/>
                    <a:pt x="1203" y="2171"/>
                    <a:pt x="1455" y="2171"/>
                  </a:cubicBezTo>
                  <a:cubicBezTo>
                    <a:pt x="1524" y="2171"/>
                    <a:pt x="1595" y="2178"/>
                    <a:pt x="1668" y="2191"/>
                  </a:cubicBezTo>
                  <a:cubicBezTo>
                    <a:pt x="1720" y="2200"/>
                    <a:pt x="1766" y="2204"/>
                    <a:pt x="1805" y="2204"/>
                  </a:cubicBezTo>
                  <a:cubicBezTo>
                    <a:pt x="2010" y="2204"/>
                    <a:pt x="2050" y="2081"/>
                    <a:pt x="1991" y="1798"/>
                  </a:cubicBezTo>
                  <a:cubicBezTo>
                    <a:pt x="1975" y="1743"/>
                    <a:pt x="1975" y="1703"/>
                    <a:pt x="2038" y="1695"/>
                  </a:cubicBezTo>
                  <a:cubicBezTo>
                    <a:pt x="2250" y="1664"/>
                    <a:pt x="2164" y="1546"/>
                    <a:pt x="2124" y="1428"/>
                  </a:cubicBezTo>
                  <a:cubicBezTo>
                    <a:pt x="1975" y="980"/>
                    <a:pt x="1676" y="602"/>
                    <a:pt x="1432" y="193"/>
                  </a:cubicBezTo>
                  <a:cubicBezTo>
                    <a:pt x="1364" y="71"/>
                    <a:pt x="1262" y="0"/>
                    <a:pt x="1159" y="0"/>
                  </a:cubicBezTo>
                  <a:close/>
                  <a:moveTo>
                    <a:pt x="758" y="2386"/>
                  </a:moveTo>
                  <a:lnTo>
                    <a:pt x="758" y="2386"/>
                  </a:lnTo>
                  <a:cubicBezTo>
                    <a:pt x="757" y="2387"/>
                    <a:pt x="757" y="2387"/>
                    <a:pt x="756" y="2388"/>
                  </a:cubicBezTo>
                  <a:lnTo>
                    <a:pt x="764" y="2388"/>
                  </a:lnTo>
                  <a:cubicBezTo>
                    <a:pt x="762" y="2387"/>
                    <a:pt x="760" y="2387"/>
                    <a:pt x="758" y="2386"/>
                  </a:cubicBezTo>
                  <a:close/>
                </a:path>
              </a:pathLst>
            </a:custGeom>
            <a:solidFill>
              <a:schemeClr val="accent3"/>
            </a:solidFill>
            <a:ln w="0">
              <a:noFill/>
            </a:ln>
          </p:spPr>
          <p:style>
            <a:lnRef idx="0"/>
            <a:fillRef idx="0"/>
            <a:effectRef idx="0"/>
            <a:fontRef idx="minor"/>
          </p:style>
          <p:txBody>
            <a:bodyPr lIns="90000" rIns="90000" tIns="91440" bIns="91440" anchor="ctr">
              <a:noAutofit/>
            </a:bodyPr>
            <a:p>
              <a:pPr>
                <a:lnSpc>
                  <a:spcPct val="100000"/>
                </a:lnSpc>
                <a:tabLst>
                  <a:tab algn="l" pos="0"/>
                </a:tabLst>
              </a:pPr>
              <a:endParaRPr b="0" lang="pt-BR" sz="1400" spc="-1" strike="noStrike">
                <a:solidFill>
                  <a:srgbClr val="000000"/>
                </a:solidFill>
                <a:latin typeface="Arial"/>
                <a:ea typeface="DejaVu Sans"/>
              </a:endParaRPr>
            </a:p>
          </p:txBody>
        </p:sp>
        <p:sp>
          <p:nvSpPr>
            <p:cNvPr id="483" name="Google Shape;276;p8"/>
            <p:cNvSpPr/>
            <p:nvPr/>
          </p:nvSpPr>
          <p:spPr>
            <a:xfrm flipH="1">
              <a:off x="179640" y="495720"/>
              <a:ext cx="207000" cy="243360"/>
            </a:xfrm>
            <a:custGeom>
              <a:avLst/>
              <a:gdLst>
                <a:gd name="textAreaLeft" fmla="*/ 720 w 207000"/>
                <a:gd name="textAreaRight" fmla="*/ 209160 w 207000"/>
                <a:gd name="textAreaTop" fmla="*/ 0 h 243360"/>
                <a:gd name="textAreaBottom" fmla="*/ 244800 h 243360"/>
              </a:gdLst>
              <a:ahLst/>
              <a:rect l="textAreaLeft" t="textAreaTop" r="textAreaRight" b="textAreaBottom"/>
              <a:pathLst>
                <a:path w="2706" h="3180">
                  <a:moveTo>
                    <a:pt x="276" y="0"/>
                  </a:moveTo>
                  <a:cubicBezTo>
                    <a:pt x="268" y="0"/>
                    <a:pt x="260" y="0"/>
                    <a:pt x="252" y="1"/>
                  </a:cubicBezTo>
                  <a:cubicBezTo>
                    <a:pt x="71" y="8"/>
                    <a:pt x="0" y="87"/>
                    <a:pt x="95" y="221"/>
                  </a:cubicBezTo>
                  <a:cubicBezTo>
                    <a:pt x="409" y="716"/>
                    <a:pt x="519" y="1314"/>
                    <a:pt x="913" y="1786"/>
                  </a:cubicBezTo>
                  <a:cubicBezTo>
                    <a:pt x="1274" y="2218"/>
                    <a:pt x="1628" y="2651"/>
                    <a:pt x="2006" y="3068"/>
                  </a:cubicBezTo>
                  <a:cubicBezTo>
                    <a:pt x="2084" y="3152"/>
                    <a:pt x="2156" y="3180"/>
                    <a:pt x="2239" y="3180"/>
                  </a:cubicBezTo>
                  <a:cubicBezTo>
                    <a:pt x="2281" y="3180"/>
                    <a:pt x="2326" y="3173"/>
                    <a:pt x="2375" y="3162"/>
                  </a:cubicBezTo>
                  <a:cubicBezTo>
                    <a:pt x="2604" y="3123"/>
                    <a:pt x="2643" y="2950"/>
                    <a:pt x="2706" y="2738"/>
                  </a:cubicBezTo>
                  <a:cubicBezTo>
                    <a:pt x="2375" y="2730"/>
                    <a:pt x="2281" y="2360"/>
                    <a:pt x="1966" y="2250"/>
                  </a:cubicBezTo>
                  <a:cubicBezTo>
                    <a:pt x="2061" y="2187"/>
                    <a:pt x="2265" y="2108"/>
                    <a:pt x="2257" y="2069"/>
                  </a:cubicBezTo>
                  <a:cubicBezTo>
                    <a:pt x="2218" y="1865"/>
                    <a:pt x="2281" y="1644"/>
                    <a:pt x="2187" y="1448"/>
                  </a:cubicBezTo>
                  <a:cubicBezTo>
                    <a:pt x="2108" y="1275"/>
                    <a:pt x="1966" y="1322"/>
                    <a:pt x="1841" y="1306"/>
                  </a:cubicBezTo>
                  <a:cubicBezTo>
                    <a:pt x="1683" y="1283"/>
                    <a:pt x="1416" y="889"/>
                    <a:pt x="1495" y="818"/>
                  </a:cubicBezTo>
                  <a:cubicBezTo>
                    <a:pt x="1691" y="645"/>
                    <a:pt x="1565" y="559"/>
                    <a:pt x="1447" y="457"/>
                  </a:cubicBezTo>
                  <a:cubicBezTo>
                    <a:pt x="1333" y="357"/>
                    <a:pt x="1344" y="110"/>
                    <a:pt x="1201" y="110"/>
                  </a:cubicBezTo>
                  <a:cubicBezTo>
                    <a:pt x="1197" y="110"/>
                    <a:pt x="1192" y="110"/>
                    <a:pt x="1188" y="111"/>
                  </a:cubicBezTo>
                  <a:cubicBezTo>
                    <a:pt x="1156" y="114"/>
                    <a:pt x="1125" y="115"/>
                    <a:pt x="1094" y="115"/>
                  </a:cubicBezTo>
                  <a:cubicBezTo>
                    <a:pt x="810" y="115"/>
                    <a:pt x="552" y="0"/>
                    <a:pt x="276" y="0"/>
                  </a:cubicBezTo>
                  <a:close/>
                </a:path>
              </a:pathLst>
            </a:custGeom>
            <a:solidFill>
              <a:schemeClr val="accent3"/>
            </a:solidFill>
            <a:ln w="0">
              <a:noFill/>
            </a:ln>
          </p:spPr>
          <p:style>
            <a:lnRef idx="0"/>
            <a:fillRef idx="0"/>
            <a:effectRef idx="0"/>
            <a:fontRef idx="minor"/>
          </p:style>
          <p:txBody>
            <a:bodyPr lIns="90000" rIns="90000" tIns="91440" bIns="91440" anchor="ctr">
              <a:noAutofit/>
            </a:bodyPr>
            <a:p>
              <a:pPr>
                <a:lnSpc>
                  <a:spcPct val="100000"/>
                </a:lnSpc>
                <a:tabLst>
                  <a:tab algn="l" pos="0"/>
                </a:tabLst>
              </a:pPr>
              <a:endParaRPr b="0" lang="pt-BR" sz="1400" spc="-1" strike="noStrike">
                <a:solidFill>
                  <a:srgbClr val="000000"/>
                </a:solidFill>
                <a:latin typeface="Arial"/>
                <a:ea typeface="DejaVu Sans"/>
              </a:endParaRPr>
            </a:p>
          </p:txBody>
        </p:sp>
        <p:sp>
          <p:nvSpPr>
            <p:cNvPr id="484" name="Google Shape;277;p8"/>
            <p:cNvSpPr/>
            <p:nvPr/>
          </p:nvSpPr>
          <p:spPr>
            <a:xfrm flipH="1">
              <a:off x="131760" y="73440"/>
              <a:ext cx="129240" cy="208080"/>
            </a:xfrm>
            <a:custGeom>
              <a:avLst/>
              <a:gdLst>
                <a:gd name="textAreaLeft" fmla="*/ 720 w 129240"/>
                <a:gd name="textAreaRight" fmla="*/ 131400 w 129240"/>
                <a:gd name="textAreaTop" fmla="*/ 0 h 208080"/>
                <a:gd name="textAreaBottom" fmla="*/ 209520 h 208080"/>
              </a:gdLst>
              <a:ahLst/>
              <a:rect l="textAreaLeft" t="textAreaTop" r="textAreaRight" b="textAreaBottom"/>
              <a:pathLst>
                <a:path w="1700" h="2721">
                  <a:moveTo>
                    <a:pt x="497" y="1"/>
                  </a:moveTo>
                  <a:cubicBezTo>
                    <a:pt x="331" y="1"/>
                    <a:pt x="207" y="89"/>
                    <a:pt x="118" y="266"/>
                  </a:cubicBezTo>
                  <a:cubicBezTo>
                    <a:pt x="40" y="423"/>
                    <a:pt x="0" y="589"/>
                    <a:pt x="16" y="762"/>
                  </a:cubicBezTo>
                  <a:cubicBezTo>
                    <a:pt x="24" y="864"/>
                    <a:pt x="32" y="974"/>
                    <a:pt x="47" y="1076"/>
                  </a:cubicBezTo>
                  <a:cubicBezTo>
                    <a:pt x="71" y="1289"/>
                    <a:pt x="126" y="1501"/>
                    <a:pt x="142" y="1713"/>
                  </a:cubicBezTo>
                  <a:cubicBezTo>
                    <a:pt x="158" y="1926"/>
                    <a:pt x="315" y="2083"/>
                    <a:pt x="291" y="2327"/>
                  </a:cubicBezTo>
                  <a:cubicBezTo>
                    <a:pt x="268" y="2515"/>
                    <a:pt x="456" y="2712"/>
                    <a:pt x="669" y="2720"/>
                  </a:cubicBezTo>
                  <a:cubicBezTo>
                    <a:pt x="673" y="2720"/>
                    <a:pt x="677" y="2720"/>
                    <a:pt x="681" y="2720"/>
                  </a:cubicBezTo>
                  <a:cubicBezTo>
                    <a:pt x="830" y="2720"/>
                    <a:pt x="965" y="2613"/>
                    <a:pt x="1134" y="2613"/>
                  </a:cubicBezTo>
                  <a:cubicBezTo>
                    <a:pt x="1173" y="2613"/>
                    <a:pt x="1215" y="2619"/>
                    <a:pt x="1259" y="2633"/>
                  </a:cubicBezTo>
                  <a:cubicBezTo>
                    <a:pt x="1267" y="2636"/>
                    <a:pt x="1276" y="2638"/>
                    <a:pt x="1285" y="2638"/>
                  </a:cubicBezTo>
                  <a:cubicBezTo>
                    <a:pt x="1378" y="2638"/>
                    <a:pt x="1502" y="2498"/>
                    <a:pt x="1573" y="2398"/>
                  </a:cubicBezTo>
                  <a:cubicBezTo>
                    <a:pt x="1652" y="2287"/>
                    <a:pt x="1534" y="2256"/>
                    <a:pt x="1479" y="2193"/>
                  </a:cubicBezTo>
                  <a:cubicBezTo>
                    <a:pt x="1416" y="2130"/>
                    <a:pt x="1479" y="2091"/>
                    <a:pt x="1542" y="2083"/>
                  </a:cubicBezTo>
                  <a:cubicBezTo>
                    <a:pt x="1699" y="2051"/>
                    <a:pt x="1683" y="1973"/>
                    <a:pt x="1621" y="1847"/>
                  </a:cubicBezTo>
                  <a:cubicBezTo>
                    <a:pt x="1408" y="1414"/>
                    <a:pt x="1408" y="919"/>
                    <a:pt x="1282" y="455"/>
                  </a:cubicBezTo>
                  <a:cubicBezTo>
                    <a:pt x="1227" y="235"/>
                    <a:pt x="1204" y="140"/>
                    <a:pt x="983" y="124"/>
                  </a:cubicBezTo>
                  <a:cubicBezTo>
                    <a:pt x="873" y="101"/>
                    <a:pt x="771" y="69"/>
                    <a:pt x="677" y="30"/>
                  </a:cubicBezTo>
                  <a:cubicBezTo>
                    <a:pt x="612" y="10"/>
                    <a:pt x="552" y="1"/>
                    <a:pt x="497" y="1"/>
                  </a:cubicBezTo>
                  <a:close/>
                </a:path>
              </a:pathLst>
            </a:custGeom>
            <a:solidFill>
              <a:schemeClr val="accent3"/>
            </a:solidFill>
            <a:ln w="0">
              <a:noFill/>
            </a:ln>
          </p:spPr>
          <p:style>
            <a:lnRef idx="0"/>
            <a:fillRef idx="0"/>
            <a:effectRef idx="0"/>
            <a:fontRef idx="minor"/>
          </p:style>
          <p:txBody>
            <a:bodyPr lIns="90000" rIns="90000" tIns="91440" bIns="91440" anchor="ctr">
              <a:noAutofit/>
            </a:bodyPr>
            <a:p>
              <a:pPr>
                <a:lnSpc>
                  <a:spcPct val="100000"/>
                </a:lnSpc>
                <a:tabLst>
                  <a:tab algn="l" pos="0"/>
                </a:tabLst>
              </a:pPr>
              <a:endParaRPr b="0" lang="pt-BR" sz="1400" spc="-1" strike="noStrike">
                <a:solidFill>
                  <a:srgbClr val="000000"/>
                </a:solidFill>
                <a:latin typeface="Arial"/>
                <a:ea typeface="DejaVu Sans"/>
              </a:endParaRPr>
            </a:p>
          </p:txBody>
        </p:sp>
        <p:sp>
          <p:nvSpPr>
            <p:cNvPr id="485" name="Google Shape;278;p8"/>
            <p:cNvSpPr/>
            <p:nvPr/>
          </p:nvSpPr>
          <p:spPr>
            <a:xfrm flipH="1">
              <a:off x="-469440" y="676080"/>
              <a:ext cx="110160" cy="209880"/>
            </a:xfrm>
            <a:custGeom>
              <a:avLst/>
              <a:gdLst>
                <a:gd name="textAreaLeft" fmla="*/ 720 w 110160"/>
                <a:gd name="textAreaRight" fmla="*/ 112320 w 110160"/>
                <a:gd name="textAreaTop" fmla="*/ 0 h 209880"/>
                <a:gd name="textAreaBottom" fmla="*/ 211320 h 209880"/>
              </a:gdLst>
              <a:ahLst/>
              <a:rect l="textAreaLeft" t="textAreaTop" r="textAreaRight" b="textAreaBottom"/>
              <a:pathLst>
                <a:path w="1448" h="2745">
                  <a:moveTo>
                    <a:pt x="456" y="0"/>
                  </a:moveTo>
                  <a:cubicBezTo>
                    <a:pt x="87" y="213"/>
                    <a:pt x="39" y="512"/>
                    <a:pt x="47" y="826"/>
                  </a:cubicBezTo>
                  <a:cubicBezTo>
                    <a:pt x="63" y="1094"/>
                    <a:pt x="63" y="1369"/>
                    <a:pt x="39" y="1636"/>
                  </a:cubicBezTo>
                  <a:cubicBezTo>
                    <a:pt x="16" y="1904"/>
                    <a:pt x="0" y="2226"/>
                    <a:pt x="323" y="2407"/>
                  </a:cubicBezTo>
                  <a:cubicBezTo>
                    <a:pt x="393" y="2446"/>
                    <a:pt x="401" y="2525"/>
                    <a:pt x="417" y="2604"/>
                  </a:cubicBezTo>
                  <a:cubicBezTo>
                    <a:pt x="438" y="2707"/>
                    <a:pt x="479" y="2744"/>
                    <a:pt x="531" y="2744"/>
                  </a:cubicBezTo>
                  <a:cubicBezTo>
                    <a:pt x="575" y="2744"/>
                    <a:pt x="627" y="2718"/>
                    <a:pt x="684" y="2682"/>
                  </a:cubicBezTo>
                  <a:cubicBezTo>
                    <a:pt x="842" y="2580"/>
                    <a:pt x="928" y="2344"/>
                    <a:pt x="1141" y="2344"/>
                  </a:cubicBezTo>
                  <a:cubicBezTo>
                    <a:pt x="1392" y="2336"/>
                    <a:pt x="1447" y="2179"/>
                    <a:pt x="1353" y="2030"/>
                  </a:cubicBezTo>
                  <a:cubicBezTo>
                    <a:pt x="1164" y="1715"/>
                    <a:pt x="1408" y="1306"/>
                    <a:pt x="1093" y="1031"/>
                  </a:cubicBezTo>
                  <a:cubicBezTo>
                    <a:pt x="1038" y="983"/>
                    <a:pt x="1133" y="936"/>
                    <a:pt x="1156" y="881"/>
                  </a:cubicBezTo>
                  <a:cubicBezTo>
                    <a:pt x="1274" y="590"/>
                    <a:pt x="1235" y="449"/>
                    <a:pt x="952" y="291"/>
                  </a:cubicBezTo>
                  <a:cubicBezTo>
                    <a:pt x="779" y="197"/>
                    <a:pt x="574" y="166"/>
                    <a:pt x="456" y="0"/>
                  </a:cubicBezTo>
                  <a:close/>
                </a:path>
              </a:pathLst>
            </a:custGeom>
            <a:solidFill>
              <a:schemeClr val="accent3"/>
            </a:solidFill>
            <a:ln w="0">
              <a:noFill/>
            </a:ln>
          </p:spPr>
          <p:style>
            <a:lnRef idx="0"/>
            <a:fillRef idx="0"/>
            <a:effectRef idx="0"/>
            <a:fontRef idx="minor"/>
          </p:style>
          <p:txBody>
            <a:bodyPr lIns="90000" rIns="90000" tIns="91440" bIns="91440" anchor="ctr">
              <a:noAutofit/>
            </a:bodyPr>
            <a:p>
              <a:pPr>
                <a:lnSpc>
                  <a:spcPct val="100000"/>
                </a:lnSpc>
                <a:tabLst>
                  <a:tab algn="l" pos="0"/>
                </a:tabLst>
              </a:pPr>
              <a:endParaRPr b="0" lang="pt-BR" sz="1400" spc="-1" strike="noStrike">
                <a:solidFill>
                  <a:srgbClr val="000000"/>
                </a:solidFill>
                <a:latin typeface="Arial"/>
                <a:ea typeface="DejaVu Sans"/>
              </a:endParaRPr>
            </a:p>
          </p:txBody>
        </p:sp>
        <p:sp>
          <p:nvSpPr>
            <p:cNvPr id="486" name="Google Shape;279;p8"/>
            <p:cNvSpPr/>
            <p:nvPr/>
          </p:nvSpPr>
          <p:spPr>
            <a:xfrm flipH="1">
              <a:off x="-87480" y="814320"/>
              <a:ext cx="132840" cy="166320"/>
            </a:xfrm>
            <a:custGeom>
              <a:avLst/>
              <a:gdLst>
                <a:gd name="textAreaLeft" fmla="*/ -720 w 132840"/>
                <a:gd name="textAreaRight" fmla="*/ 133560 w 132840"/>
                <a:gd name="textAreaTop" fmla="*/ 0 h 166320"/>
                <a:gd name="textAreaBottom" fmla="*/ 167760 h 166320"/>
              </a:gdLst>
              <a:ahLst/>
              <a:rect l="textAreaLeft" t="textAreaTop" r="textAreaRight" b="textAreaBottom"/>
              <a:pathLst>
                <a:path w="1747" h="2180">
                  <a:moveTo>
                    <a:pt x="624" y="0"/>
                  </a:moveTo>
                  <a:cubicBezTo>
                    <a:pt x="506" y="0"/>
                    <a:pt x="388" y="51"/>
                    <a:pt x="268" y="83"/>
                  </a:cubicBezTo>
                  <a:cubicBezTo>
                    <a:pt x="32" y="154"/>
                    <a:pt x="24" y="358"/>
                    <a:pt x="55" y="571"/>
                  </a:cubicBezTo>
                  <a:cubicBezTo>
                    <a:pt x="71" y="673"/>
                    <a:pt x="24" y="783"/>
                    <a:pt x="0" y="948"/>
                  </a:cubicBezTo>
                  <a:cubicBezTo>
                    <a:pt x="110" y="1342"/>
                    <a:pt x="0" y="1916"/>
                    <a:pt x="685" y="2026"/>
                  </a:cubicBezTo>
                  <a:cubicBezTo>
                    <a:pt x="708" y="2026"/>
                    <a:pt x="724" y="2073"/>
                    <a:pt x="747" y="2089"/>
                  </a:cubicBezTo>
                  <a:cubicBezTo>
                    <a:pt x="856" y="2149"/>
                    <a:pt x="963" y="2179"/>
                    <a:pt x="1066" y="2179"/>
                  </a:cubicBezTo>
                  <a:cubicBezTo>
                    <a:pt x="1231" y="2179"/>
                    <a:pt x="1386" y="2102"/>
                    <a:pt x="1526" y="1947"/>
                  </a:cubicBezTo>
                  <a:cubicBezTo>
                    <a:pt x="1613" y="1845"/>
                    <a:pt x="1746" y="1735"/>
                    <a:pt x="1518" y="1640"/>
                  </a:cubicBezTo>
                  <a:cubicBezTo>
                    <a:pt x="1408" y="1601"/>
                    <a:pt x="1471" y="1570"/>
                    <a:pt x="1518" y="1530"/>
                  </a:cubicBezTo>
                  <a:cubicBezTo>
                    <a:pt x="1746" y="1349"/>
                    <a:pt x="1668" y="1192"/>
                    <a:pt x="1479" y="1051"/>
                  </a:cubicBezTo>
                  <a:cubicBezTo>
                    <a:pt x="1432" y="1011"/>
                    <a:pt x="1345" y="1011"/>
                    <a:pt x="1353" y="940"/>
                  </a:cubicBezTo>
                  <a:cubicBezTo>
                    <a:pt x="1416" y="579"/>
                    <a:pt x="1125" y="437"/>
                    <a:pt x="960" y="201"/>
                  </a:cubicBezTo>
                  <a:cubicBezTo>
                    <a:pt x="848" y="47"/>
                    <a:pt x="736" y="0"/>
                    <a:pt x="624" y="0"/>
                  </a:cubicBezTo>
                  <a:close/>
                </a:path>
              </a:pathLst>
            </a:custGeom>
            <a:solidFill>
              <a:schemeClr val="accent3"/>
            </a:solidFill>
            <a:ln w="0">
              <a:noFill/>
            </a:ln>
          </p:spPr>
          <p:style>
            <a:lnRef idx="0"/>
            <a:fillRef idx="0"/>
            <a:effectRef idx="0"/>
            <a:fontRef idx="minor"/>
          </p:style>
          <p:txBody>
            <a:bodyPr lIns="90000" rIns="90000" tIns="83880" bIns="83880" anchor="ctr">
              <a:noAutofit/>
            </a:bodyPr>
            <a:p>
              <a:pPr>
                <a:lnSpc>
                  <a:spcPct val="100000"/>
                </a:lnSpc>
                <a:tabLst>
                  <a:tab algn="l" pos="0"/>
                </a:tabLst>
              </a:pPr>
              <a:endParaRPr b="0" lang="pt-BR" sz="1400" spc="-1" strike="noStrike">
                <a:solidFill>
                  <a:srgbClr val="000000"/>
                </a:solidFill>
                <a:latin typeface="Arial"/>
                <a:ea typeface="DejaVu Sans"/>
              </a:endParaRPr>
            </a:p>
          </p:txBody>
        </p:sp>
        <p:sp>
          <p:nvSpPr>
            <p:cNvPr id="487" name="Google Shape;280;p8"/>
            <p:cNvSpPr/>
            <p:nvPr/>
          </p:nvSpPr>
          <p:spPr>
            <a:xfrm flipH="1">
              <a:off x="457920" y="419760"/>
              <a:ext cx="134640" cy="174240"/>
            </a:xfrm>
            <a:custGeom>
              <a:avLst/>
              <a:gdLst>
                <a:gd name="textAreaLeft" fmla="*/ -720 w 134640"/>
                <a:gd name="textAreaRight" fmla="*/ 135360 w 134640"/>
                <a:gd name="textAreaTop" fmla="*/ 0 h 174240"/>
                <a:gd name="textAreaBottom" fmla="*/ 175680 h 174240"/>
              </a:gdLst>
              <a:ahLst/>
              <a:rect l="textAreaLeft" t="textAreaTop" r="textAreaRight" b="textAreaBottom"/>
              <a:pathLst>
                <a:path w="1767" h="2283">
                  <a:moveTo>
                    <a:pt x="336" y="0"/>
                  </a:moveTo>
                  <a:cubicBezTo>
                    <a:pt x="159" y="0"/>
                    <a:pt x="0" y="133"/>
                    <a:pt x="21" y="285"/>
                  </a:cubicBezTo>
                  <a:cubicBezTo>
                    <a:pt x="92" y="780"/>
                    <a:pt x="68" y="1299"/>
                    <a:pt x="288" y="1763"/>
                  </a:cubicBezTo>
                  <a:cubicBezTo>
                    <a:pt x="472" y="2136"/>
                    <a:pt x="513" y="2204"/>
                    <a:pt x="763" y="2204"/>
                  </a:cubicBezTo>
                  <a:cubicBezTo>
                    <a:pt x="824" y="2204"/>
                    <a:pt x="897" y="2200"/>
                    <a:pt x="988" y="2196"/>
                  </a:cubicBezTo>
                  <a:cubicBezTo>
                    <a:pt x="1256" y="2164"/>
                    <a:pt x="1586" y="2282"/>
                    <a:pt x="1515" y="1834"/>
                  </a:cubicBezTo>
                  <a:cubicBezTo>
                    <a:pt x="1515" y="1810"/>
                    <a:pt x="1547" y="1787"/>
                    <a:pt x="1570" y="1763"/>
                  </a:cubicBezTo>
                  <a:cubicBezTo>
                    <a:pt x="1767" y="1504"/>
                    <a:pt x="1767" y="1307"/>
                    <a:pt x="1562" y="1102"/>
                  </a:cubicBezTo>
                  <a:cubicBezTo>
                    <a:pt x="1374" y="914"/>
                    <a:pt x="1224" y="701"/>
                    <a:pt x="1114" y="473"/>
                  </a:cubicBezTo>
                  <a:cubicBezTo>
                    <a:pt x="965" y="174"/>
                    <a:pt x="697" y="80"/>
                    <a:pt x="414" y="9"/>
                  </a:cubicBezTo>
                  <a:cubicBezTo>
                    <a:pt x="388" y="3"/>
                    <a:pt x="362" y="0"/>
                    <a:pt x="336" y="0"/>
                  </a:cubicBezTo>
                  <a:close/>
                </a:path>
              </a:pathLst>
            </a:custGeom>
            <a:solidFill>
              <a:schemeClr val="accent3"/>
            </a:solidFill>
            <a:ln w="0">
              <a:noFill/>
            </a:ln>
          </p:spPr>
          <p:style>
            <a:lnRef idx="0"/>
            <a:fillRef idx="0"/>
            <a:effectRef idx="0"/>
            <a:fontRef idx="minor"/>
          </p:style>
          <p:txBody>
            <a:bodyPr lIns="90000" rIns="90000" tIns="87840" bIns="87840" anchor="ctr">
              <a:noAutofit/>
            </a:bodyPr>
            <a:p>
              <a:pPr>
                <a:lnSpc>
                  <a:spcPct val="100000"/>
                </a:lnSpc>
                <a:tabLst>
                  <a:tab algn="l" pos="0"/>
                </a:tabLst>
              </a:pPr>
              <a:endParaRPr b="0" lang="pt-BR" sz="1400" spc="-1" strike="noStrike">
                <a:solidFill>
                  <a:srgbClr val="000000"/>
                </a:solidFill>
                <a:latin typeface="Arial"/>
                <a:ea typeface="DejaVu Sans"/>
              </a:endParaRPr>
            </a:p>
          </p:txBody>
        </p:sp>
        <p:sp>
          <p:nvSpPr>
            <p:cNvPr id="488" name="Google Shape;281;p8"/>
            <p:cNvSpPr/>
            <p:nvPr/>
          </p:nvSpPr>
          <p:spPr>
            <a:xfrm flipH="1">
              <a:off x="-203400" y="1463400"/>
              <a:ext cx="102600" cy="182160"/>
            </a:xfrm>
            <a:custGeom>
              <a:avLst/>
              <a:gdLst>
                <a:gd name="textAreaLeft" fmla="*/ -720 w 102600"/>
                <a:gd name="textAreaRight" fmla="*/ 103320 w 102600"/>
                <a:gd name="textAreaTop" fmla="*/ 0 h 182160"/>
                <a:gd name="textAreaBottom" fmla="*/ 183600 h 182160"/>
              </a:gdLst>
              <a:ahLst/>
              <a:rect l="textAreaLeft" t="textAreaTop" r="textAreaRight" b="textAreaBottom"/>
              <a:pathLst>
                <a:path w="1354" h="2386">
                  <a:moveTo>
                    <a:pt x="400" y="0"/>
                  </a:moveTo>
                  <a:cubicBezTo>
                    <a:pt x="360" y="0"/>
                    <a:pt x="316" y="12"/>
                    <a:pt x="268" y="41"/>
                  </a:cubicBezTo>
                  <a:cubicBezTo>
                    <a:pt x="95" y="120"/>
                    <a:pt x="1" y="309"/>
                    <a:pt x="32" y="497"/>
                  </a:cubicBezTo>
                  <a:cubicBezTo>
                    <a:pt x="166" y="985"/>
                    <a:pt x="197" y="1488"/>
                    <a:pt x="315" y="1976"/>
                  </a:cubicBezTo>
                  <a:cubicBezTo>
                    <a:pt x="355" y="2165"/>
                    <a:pt x="677" y="2385"/>
                    <a:pt x="827" y="2385"/>
                  </a:cubicBezTo>
                  <a:cubicBezTo>
                    <a:pt x="992" y="2377"/>
                    <a:pt x="1275" y="2141"/>
                    <a:pt x="1314" y="1945"/>
                  </a:cubicBezTo>
                  <a:cubicBezTo>
                    <a:pt x="1353" y="1764"/>
                    <a:pt x="1330" y="1575"/>
                    <a:pt x="1243" y="1410"/>
                  </a:cubicBezTo>
                  <a:cubicBezTo>
                    <a:pt x="1149" y="1205"/>
                    <a:pt x="1015" y="969"/>
                    <a:pt x="984" y="773"/>
                  </a:cubicBezTo>
                  <a:cubicBezTo>
                    <a:pt x="937" y="537"/>
                    <a:pt x="882" y="348"/>
                    <a:pt x="709" y="191"/>
                  </a:cubicBezTo>
                  <a:cubicBezTo>
                    <a:pt x="614" y="113"/>
                    <a:pt x="523" y="0"/>
                    <a:pt x="400" y="0"/>
                  </a:cubicBezTo>
                  <a:close/>
                </a:path>
              </a:pathLst>
            </a:custGeom>
            <a:solidFill>
              <a:schemeClr val="accent3"/>
            </a:solidFill>
            <a:ln w="0">
              <a:noFill/>
            </a:ln>
          </p:spPr>
          <p:style>
            <a:lnRef idx="0"/>
            <a:fillRef idx="0"/>
            <a:effectRef idx="0"/>
            <a:fontRef idx="minor"/>
          </p:style>
          <p:txBody>
            <a:bodyPr lIns="90000" rIns="90000" tIns="91440" bIns="91440" anchor="ctr">
              <a:noAutofit/>
            </a:bodyPr>
            <a:p>
              <a:pPr>
                <a:lnSpc>
                  <a:spcPct val="100000"/>
                </a:lnSpc>
                <a:tabLst>
                  <a:tab algn="l" pos="0"/>
                </a:tabLst>
              </a:pPr>
              <a:endParaRPr b="0" lang="pt-BR" sz="1400" spc="-1" strike="noStrike">
                <a:solidFill>
                  <a:srgbClr val="000000"/>
                </a:solidFill>
                <a:latin typeface="Arial"/>
                <a:ea typeface="DejaVu Sans"/>
              </a:endParaRPr>
            </a:p>
          </p:txBody>
        </p:sp>
        <p:sp>
          <p:nvSpPr>
            <p:cNvPr id="489" name="Google Shape;282;p8"/>
            <p:cNvSpPr/>
            <p:nvPr/>
          </p:nvSpPr>
          <p:spPr>
            <a:xfrm flipH="1">
              <a:off x="-7920" y="295920"/>
              <a:ext cx="36720" cy="83520"/>
            </a:xfrm>
            <a:custGeom>
              <a:avLst/>
              <a:gdLst>
                <a:gd name="textAreaLeft" fmla="*/ -720 w 36720"/>
                <a:gd name="textAreaRight" fmla="*/ 37440 w 36720"/>
                <a:gd name="textAreaTop" fmla="*/ 0 h 83520"/>
                <a:gd name="textAreaBottom" fmla="*/ 84960 h 83520"/>
              </a:gdLst>
              <a:ahLst/>
              <a:rect l="textAreaLeft" t="textAreaTop" r="textAreaRight" b="textAreaBottom"/>
              <a:pathLst>
                <a:path w="497" h="1103">
                  <a:moveTo>
                    <a:pt x="229" y="0"/>
                  </a:moveTo>
                  <a:cubicBezTo>
                    <a:pt x="48" y="118"/>
                    <a:pt x="1" y="244"/>
                    <a:pt x="48" y="354"/>
                  </a:cubicBezTo>
                  <a:cubicBezTo>
                    <a:pt x="150" y="574"/>
                    <a:pt x="95" y="842"/>
                    <a:pt x="244" y="1038"/>
                  </a:cubicBezTo>
                  <a:cubicBezTo>
                    <a:pt x="268" y="1079"/>
                    <a:pt x="312" y="1102"/>
                    <a:pt x="356" y="1102"/>
                  </a:cubicBezTo>
                  <a:cubicBezTo>
                    <a:pt x="372" y="1102"/>
                    <a:pt x="387" y="1099"/>
                    <a:pt x="402" y="1093"/>
                  </a:cubicBezTo>
                  <a:cubicBezTo>
                    <a:pt x="465" y="1070"/>
                    <a:pt x="496" y="1007"/>
                    <a:pt x="472" y="944"/>
                  </a:cubicBezTo>
                  <a:cubicBezTo>
                    <a:pt x="402" y="645"/>
                    <a:pt x="323" y="338"/>
                    <a:pt x="229" y="0"/>
                  </a:cubicBezTo>
                  <a:close/>
                </a:path>
              </a:pathLst>
            </a:custGeom>
            <a:solidFill>
              <a:schemeClr val="accent3"/>
            </a:solidFill>
            <a:ln w="0">
              <a:noFill/>
            </a:ln>
          </p:spPr>
          <p:style>
            <a:lnRef idx="0"/>
            <a:fillRef idx="0"/>
            <a:effectRef idx="0"/>
            <a:fontRef idx="minor"/>
          </p:style>
          <p:txBody>
            <a:bodyPr lIns="90000" rIns="90000" tIns="42480" bIns="42480" anchor="ctr">
              <a:noAutofit/>
            </a:bodyPr>
            <a:p>
              <a:pPr>
                <a:lnSpc>
                  <a:spcPct val="100000"/>
                </a:lnSpc>
                <a:tabLst>
                  <a:tab algn="l" pos="0"/>
                </a:tabLst>
              </a:pPr>
              <a:endParaRPr b="0" lang="pt-BR" sz="1400" spc="-1" strike="noStrike">
                <a:solidFill>
                  <a:srgbClr val="000000"/>
                </a:solidFill>
                <a:latin typeface="Arial"/>
                <a:ea typeface="DejaVu Sans"/>
              </a:endParaRPr>
            </a:p>
          </p:txBody>
        </p:sp>
        <p:sp>
          <p:nvSpPr>
            <p:cNvPr id="490" name="Google Shape;283;p8"/>
            <p:cNvSpPr/>
            <p:nvPr/>
          </p:nvSpPr>
          <p:spPr>
            <a:xfrm flipH="1">
              <a:off x="-104400" y="558000"/>
              <a:ext cx="53640" cy="55080"/>
            </a:xfrm>
            <a:custGeom>
              <a:avLst/>
              <a:gdLst>
                <a:gd name="textAreaLeft" fmla="*/ -720 w 53640"/>
                <a:gd name="textAreaRight" fmla="*/ 54360 w 53640"/>
                <a:gd name="textAreaTop" fmla="*/ 0 h 55080"/>
                <a:gd name="textAreaBottom" fmla="*/ 56520 h 55080"/>
              </a:gdLst>
              <a:ahLst/>
              <a:rect l="textAreaLeft" t="textAreaTop" r="textAreaRight" b="textAreaBottom"/>
              <a:pathLst>
                <a:path w="717" h="735">
                  <a:moveTo>
                    <a:pt x="127" y="1"/>
                  </a:moveTo>
                  <a:cubicBezTo>
                    <a:pt x="79" y="64"/>
                    <a:pt x="1" y="134"/>
                    <a:pt x="64" y="189"/>
                  </a:cubicBezTo>
                  <a:cubicBezTo>
                    <a:pt x="205" y="331"/>
                    <a:pt x="292" y="504"/>
                    <a:pt x="418" y="653"/>
                  </a:cubicBezTo>
                  <a:cubicBezTo>
                    <a:pt x="465" y="693"/>
                    <a:pt x="520" y="724"/>
                    <a:pt x="583" y="732"/>
                  </a:cubicBezTo>
                  <a:cubicBezTo>
                    <a:pt x="592" y="734"/>
                    <a:pt x="602" y="735"/>
                    <a:pt x="612" y="735"/>
                  </a:cubicBezTo>
                  <a:cubicBezTo>
                    <a:pt x="644" y="735"/>
                    <a:pt x="677" y="725"/>
                    <a:pt x="701" y="701"/>
                  </a:cubicBezTo>
                  <a:cubicBezTo>
                    <a:pt x="717" y="661"/>
                    <a:pt x="717" y="614"/>
                    <a:pt x="693" y="575"/>
                  </a:cubicBezTo>
                  <a:cubicBezTo>
                    <a:pt x="646" y="473"/>
                    <a:pt x="473" y="449"/>
                    <a:pt x="488" y="300"/>
                  </a:cubicBezTo>
                  <a:cubicBezTo>
                    <a:pt x="504" y="32"/>
                    <a:pt x="308" y="32"/>
                    <a:pt x="127" y="1"/>
                  </a:cubicBezTo>
                  <a:close/>
                </a:path>
              </a:pathLst>
            </a:custGeom>
            <a:solidFill>
              <a:schemeClr val="accent3"/>
            </a:solidFill>
            <a:ln w="0">
              <a:noFill/>
            </a:ln>
          </p:spPr>
          <p:style>
            <a:lnRef idx="0"/>
            <a:fillRef idx="0"/>
            <a:effectRef idx="0"/>
            <a:fontRef idx="minor"/>
          </p:style>
          <p:txBody>
            <a:bodyPr lIns="90000" rIns="90000" tIns="28080" bIns="28080" anchor="ctr">
              <a:noAutofit/>
            </a:bodyPr>
            <a:p>
              <a:pPr>
                <a:lnSpc>
                  <a:spcPct val="100000"/>
                </a:lnSpc>
                <a:tabLst>
                  <a:tab algn="l" pos="0"/>
                </a:tabLst>
              </a:pPr>
              <a:endParaRPr b="0" lang="pt-BR" sz="1400" spc="-1" strike="noStrike">
                <a:solidFill>
                  <a:srgbClr val="000000"/>
                </a:solidFill>
                <a:latin typeface="Arial"/>
                <a:ea typeface="DejaVu Sans"/>
              </a:endParaRPr>
            </a:p>
          </p:txBody>
        </p:sp>
      </p:grpSp>
      <p:sp>
        <p:nvSpPr>
          <p:cNvPr id="491" name="Google Shape;284;p8"/>
          <p:cNvSpPr/>
          <p:nvPr/>
        </p:nvSpPr>
        <p:spPr>
          <a:xfrm rot="3600000">
            <a:off x="-626040" y="3903120"/>
            <a:ext cx="1014840" cy="738000"/>
          </a:xfrm>
          <a:custGeom>
            <a:avLst/>
            <a:gdLst>
              <a:gd name="textAreaLeft" fmla="*/ 0 w 1014840"/>
              <a:gd name="textAreaRight" fmla="*/ 1016280 w 1014840"/>
              <a:gd name="textAreaTop" fmla="*/ 0 h 738000"/>
              <a:gd name="textAreaBottom" fmla="*/ 739440 h 738000"/>
            </a:gdLst>
            <a:ahLst/>
            <a:rect l="textAreaLeft" t="textAreaTop" r="textAreaRight" b="textAreaBottom"/>
            <a:pathLst>
              <a:path w="10359" h="7537">
                <a:moveTo>
                  <a:pt x="8888" y="1"/>
                </a:moveTo>
                <a:lnTo>
                  <a:pt x="0" y="4767"/>
                </a:lnTo>
                <a:cubicBezTo>
                  <a:pt x="787" y="5994"/>
                  <a:pt x="1990" y="7008"/>
                  <a:pt x="3540" y="7378"/>
                </a:cubicBezTo>
                <a:cubicBezTo>
                  <a:pt x="3989" y="7486"/>
                  <a:pt x="4457" y="7536"/>
                  <a:pt x="4932" y="7536"/>
                </a:cubicBezTo>
                <a:cubicBezTo>
                  <a:pt x="5945" y="7536"/>
                  <a:pt x="6991" y="7308"/>
                  <a:pt x="7960" y="6922"/>
                </a:cubicBezTo>
                <a:cubicBezTo>
                  <a:pt x="8400" y="6749"/>
                  <a:pt x="8841" y="6529"/>
                  <a:pt x="9171" y="6206"/>
                </a:cubicBezTo>
                <a:cubicBezTo>
                  <a:pt x="9557" y="5829"/>
                  <a:pt x="9761" y="5341"/>
                  <a:pt x="9895" y="4853"/>
                </a:cubicBezTo>
                <a:cubicBezTo>
                  <a:pt x="10359" y="3170"/>
                  <a:pt x="9981" y="1361"/>
                  <a:pt x="8888" y="1"/>
                </a:cubicBezTo>
                <a:close/>
              </a:path>
            </a:pathLst>
          </a:custGeom>
          <a:solidFill>
            <a:schemeClr val="lt2"/>
          </a:solidFill>
          <a:ln w="0">
            <a:noFill/>
          </a:ln>
        </p:spPr>
        <p:style>
          <a:lnRef idx="0"/>
          <a:fillRef idx="0"/>
          <a:effectRef idx="0"/>
          <a:fontRef idx="minor"/>
        </p:style>
        <p:txBody>
          <a:bodyPr lIns="90000" rIns="90000" tIns="91440" bIns="91440" anchor="ctr">
            <a:noAutofit/>
          </a:bodyPr>
          <a:p>
            <a:pPr>
              <a:lnSpc>
                <a:spcPct val="100000"/>
              </a:lnSpc>
              <a:tabLst>
                <a:tab algn="l" pos="0"/>
              </a:tabLst>
            </a:pPr>
            <a:endParaRPr b="0" lang="pt-BR" sz="1400" spc="-1" strike="noStrike">
              <a:solidFill>
                <a:srgbClr val="000000"/>
              </a:solidFill>
              <a:latin typeface="Arial"/>
              <a:ea typeface="DejaVu Sans"/>
            </a:endParaRPr>
          </a:p>
        </p:txBody>
      </p:sp>
      <p:sp>
        <p:nvSpPr>
          <p:cNvPr id="492" name="Google Shape;285;p8"/>
          <p:cNvSpPr/>
          <p:nvPr/>
        </p:nvSpPr>
        <p:spPr>
          <a:xfrm>
            <a:off x="140040" y="3648960"/>
            <a:ext cx="129240" cy="154800"/>
          </a:xfrm>
          <a:custGeom>
            <a:avLst/>
            <a:gdLst>
              <a:gd name="textAreaLeft" fmla="*/ 0 w 129240"/>
              <a:gd name="textAreaRight" fmla="*/ 130680 w 129240"/>
              <a:gd name="textAreaTop" fmla="*/ 0 h 154800"/>
              <a:gd name="textAreaBottom" fmla="*/ 156240 h 154800"/>
            </a:gdLst>
            <a:ahLst/>
            <a:rect l="textAreaLeft" t="textAreaTop" r="textAreaRight" b="textAreaBottom"/>
            <a:pathLst>
              <a:path w="3490" h="4175">
                <a:moveTo>
                  <a:pt x="2693" y="1"/>
                </a:moveTo>
                <a:cubicBezTo>
                  <a:pt x="2489" y="1"/>
                  <a:pt x="2183" y="235"/>
                  <a:pt x="1753" y="815"/>
                </a:cubicBezTo>
                <a:cubicBezTo>
                  <a:pt x="1" y="3166"/>
                  <a:pt x="665" y="4174"/>
                  <a:pt x="1428" y="4174"/>
                </a:cubicBezTo>
                <a:cubicBezTo>
                  <a:pt x="1586" y="4174"/>
                  <a:pt x="1748" y="4131"/>
                  <a:pt x="1894" y="4047"/>
                </a:cubicBezTo>
                <a:cubicBezTo>
                  <a:pt x="2752" y="3553"/>
                  <a:pt x="3490" y="1"/>
                  <a:pt x="2693" y="1"/>
                </a:cubicBezTo>
                <a:close/>
              </a:path>
            </a:pathLst>
          </a:custGeom>
          <a:solidFill>
            <a:schemeClr val="accent2"/>
          </a:solidFill>
          <a:ln w="0">
            <a:noFill/>
          </a:ln>
        </p:spPr>
        <p:style>
          <a:lnRef idx="0"/>
          <a:fillRef idx="0"/>
          <a:effectRef idx="0"/>
          <a:fontRef idx="minor"/>
        </p:style>
        <p:txBody>
          <a:bodyPr lIns="90000" rIns="90000" tIns="78120" bIns="78120" anchor="ctr">
            <a:noAutofit/>
          </a:bodyPr>
          <a:p>
            <a:pPr>
              <a:lnSpc>
                <a:spcPct val="100000"/>
              </a:lnSpc>
              <a:tabLst>
                <a:tab algn="l" pos="0"/>
              </a:tabLst>
            </a:pPr>
            <a:endParaRPr b="0" lang="pt-BR" sz="1400" spc="-1" strike="noStrike">
              <a:solidFill>
                <a:srgbClr val="000000"/>
              </a:solidFill>
              <a:latin typeface="Arial"/>
              <a:ea typeface="DejaVu Sans"/>
            </a:endParaRPr>
          </a:p>
        </p:txBody>
      </p:sp>
      <p:sp>
        <p:nvSpPr>
          <p:cNvPr id="493" name="Google Shape;286;p8"/>
          <p:cNvSpPr/>
          <p:nvPr/>
        </p:nvSpPr>
        <p:spPr>
          <a:xfrm>
            <a:off x="3970080" y="4685400"/>
            <a:ext cx="129240" cy="154800"/>
          </a:xfrm>
          <a:custGeom>
            <a:avLst/>
            <a:gdLst>
              <a:gd name="textAreaLeft" fmla="*/ 0 w 129240"/>
              <a:gd name="textAreaRight" fmla="*/ 130680 w 129240"/>
              <a:gd name="textAreaTop" fmla="*/ 0 h 154800"/>
              <a:gd name="textAreaBottom" fmla="*/ 156240 h 154800"/>
            </a:gdLst>
            <a:ahLst/>
            <a:rect l="textAreaLeft" t="textAreaTop" r="textAreaRight" b="textAreaBottom"/>
            <a:pathLst>
              <a:path w="3766" h="4504">
                <a:moveTo>
                  <a:pt x="2223" y="1"/>
                </a:moveTo>
                <a:cubicBezTo>
                  <a:pt x="2054" y="1"/>
                  <a:pt x="1880" y="47"/>
                  <a:pt x="1725" y="136"/>
                </a:cubicBezTo>
                <a:cubicBezTo>
                  <a:pt x="798" y="668"/>
                  <a:pt x="1" y="4504"/>
                  <a:pt x="861" y="4504"/>
                </a:cubicBezTo>
                <a:cubicBezTo>
                  <a:pt x="1081" y="4504"/>
                  <a:pt x="1410" y="4252"/>
                  <a:pt x="1874" y="3628"/>
                </a:cubicBezTo>
                <a:cubicBezTo>
                  <a:pt x="3765" y="1084"/>
                  <a:pt x="3045" y="1"/>
                  <a:pt x="2223" y="1"/>
                </a:cubicBezTo>
                <a:close/>
              </a:path>
            </a:pathLst>
          </a:custGeom>
          <a:solidFill>
            <a:schemeClr val="accent1"/>
          </a:solidFill>
          <a:ln w="0">
            <a:noFill/>
          </a:ln>
        </p:spPr>
        <p:style>
          <a:lnRef idx="0"/>
          <a:fillRef idx="0"/>
          <a:effectRef idx="0"/>
          <a:fontRef idx="minor"/>
        </p:style>
        <p:txBody>
          <a:bodyPr lIns="90000" rIns="90000" tIns="78120" bIns="78120" anchor="ctr">
            <a:noAutofit/>
          </a:bodyPr>
          <a:p>
            <a:pPr>
              <a:lnSpc>
                <a:spcPct val="100000"/>
              </a:lnSpc>
              <a:tabLst>
                <a:tab algn="l" pos="0"/>
              </a:tabLst>
            </a:pPr>
            <a:endParaRPr b="0" lang="pt-BR" sz="1400" spc="-1" strike="noStrike">
              <a:solidFill>
                <a:srgbClr val="000000"/>
              </a:solidFill>
              <a:latin typeface="Arial"/>
              <a:ea typeface="DejaVu Sans"/>
            </a:endParaRPr>
          </a:p>
        </p:txBody>
      </p:sp>
      <p:sp>
        <p:nvSpPr>
          <p:cNvPr id="494" name="Google Shape;287;p8"/>
          <p:cNvSpPr/>
          <p:nvPr/>
        </p:nvSpPr>
        <p:spPr>
          <a:xfrm flipH="1" rot="18436200">
            <a:off x="7722720" y="-357480"/>
            <a:ext cx="2895840" cy="3965400"/>
          </a:xfrm>
          <a:custGeom>
            <a:avLst/>
            <a:gdLst>
              <a:gd name="textAreaLeft" fmla="*/ -720 w 2895840"/>
              <a:gd name="textAreaRight" fmla="*/ 2896560 w 2895840"/>
              <a:gd name="textAreaTop" fmla="*/ 0 h 3965400"/>
              <a:gd name="textAreaBottom" fmla="*/ 3966840 h 3965400"/>
            </a:gdLst>
            <a:ahLst/>
            <a:rect l="textAreaLeft" t="textAreaTop" r="textAreaRight" b="textAreaBottom"/>
            <a:pathLst>
              <a:path w="35693" h="48875">
                <a:moveTo>
                  <a:pt x="6560" y="1"/>
                </a:moveTo>
                <a:cubicBezTo>
                  <a:pt x="6506" y="1"/>
                  <a:pt x="6451" y="12"/>
                  <a:pt x="6394" y="34"/>
                </a:cubicBezTo>
                <a:cubicBezTo>
                  <a:pt x="4491" y="789"/>
                  <a:pt x="7905" y="11447"/>
                  <a:pt x="7079" y="11730"/>
                </a:cubicBezTo>
                <a:cubicBezTo>
                  <a:pt x="7034" y="11745"/>
                  <a:pt x="6990" y="11753"/>
                  <a:pt x="6947" y="11753"/>
                </a:cubicBezTo>
                <a:cubicBezTo>
                  <a:pt x="5360" y="11753"/>
                  <a:pt x="5336" y="1276"/>
                  <a:pt x="3838" y="1276"/>
                </a:cubicBezTo>
                <a:cubicBezTo>
                  <a:pt x="3785" y="1276"/>
                  <a:pt x="3730" y="1289"/>
                  <a:pt x="3673" y="1316"/>
                </a:cubicBezTo>
                <a:cubicBezTo>
                  <a:pt x="1966" y="2142"/>
                  <a:pt x="5403" y="11101"/>
                  <a:pt x="3862" y="11305"/>
                </a:cubicBezTo>
                <a:cubicBezTo>
                  <a:pt x="3837" y="11308"/>
                  <a:pt x="3813" y="11310"/>
                  <a:pt x="3790" y="11310"/>
                </a:cubicBezTo>
                <a:cubicBezTo>
                  <a:pt x="2281" y="11310"/>
                  <a:pt x="2619" y="4789"/>
                  <a:pt x="1251" y="4789"/>
                </a:cubicBezTo>
                <a:cubicBezTo>
                  <a:pt x="1233" y="4789"/>
                  <a:pt x="1214" y="4790"/>
                  <a:pt x="1196" y="4793"/>
                </a:cubicBezTo>
                <a:cubicBezTo>
                  <a:pt x="0" y="4942"/>
                  <a:pt x="1597" y="18132"/>
                  <a:pt x="8078" y="29749"/>
                </a:cubicBezTo>
                <a:cubicBezTo>
                  <a:pt x="14275" y="41279"/>
                  <a:pt x="15101" y="45479"/>
                  <a:pt x="18648" y="47414"/>
                </a:cubicBezTo>
                <a:cubicBezTo>
                  <a:pt x="20720" y="48555"/>
                  <a:pt x="22865" y="48874"/>
                  <a:pt x="25033" y="48874"/>
                </a:cubicBezTo>
                <a:cubicBezTo>
                  <a:pt x="27004" y="48874"/>
                  <a:pt x="28995" y="48610"/>
                  <a:pt x="30965" y="48460"/>
                </a:cubicBezTo>
                <a:cubicBezTo>
                  <a:pt x="35692" y="48106"/>
                  <a:pt x="22911" y="31880"/>
                  <a:pt x="22023" y="30661"/>
                </a:cubicBezTo>
                <a:cubicBezTo>
                  <a:pt x="20041" y="27940"/>
                  <a:pt x="17681" y="23205"/>
                  <a:pt x="16454" y="18612"/>
                </a:cubicBezTo>
                <a:cubicBezTo>
                  <a:pt x="15897" y="16522"/>
                  <a:pt x="17411" y="8315"/>
                  <a:pt x="16062" y="8315"/>
                </a:cubicBezTo>
                <a:cubicBezTo>
                  <a:pt x="16020" y="8315"/>
                  <a:pt x="15975" y="8323"/>
                  <a:pt x="15927" y="8340"/>
                </a:cubicBezTo>
                <a:cubicBezTo>
                  <a:pt x="13103" y="9323"/>
                  <a:pt x="14779" y="15647"/>
                  <a:pt x="13355" y="15938"/>
                </a:cubicBezTo>
                <a:cubicBezTo>
                  <a:pt x="13341" y="15941"/>
                  <a:pt x="13327" y="15942"/>
                  <a:pt x="13312" y="15942"/>
                </a:cubicBezTo>
                <a:cubicBezTo>
                  <a:pt x="11956" y="15942"/>
                  <a:pt x="11589" y="2198"/>
                  <a:pt x="9641" y="2198"/>
                </a:cubicBezTo>
                <a:cubicBezTo>
                  <a:pt x="9595" y="2198"/>
                  <a:pt x="9549" y="2205"/>
                  <a:pt x="9501" y="2221"/>
                </a:cubicBezTo>
                <a:cubicBezTo>
                  <a:pt x="7409" y="2905"/>
                  <a:pt x="11098" y="11344"/>
                  <a:pt x="9706" y="11502"/>
                </a:cubicBezTo>
                <a:cubicBezTo>
                  <a:pt x="9700" y="11502"/>
                  <a:pt x="9695" y="11503"/>
                  <a:pt x="9690" y="11503"/>
                </a:cubicBezTo>
                <a:cubicBezTo>
                  <a:pt x="8611" y="11503"/>
                  <a:pt x="8307" y="1"/>
                  <a:pt x="6560" y="1"/>
                </a:cubicBezTo>
                <a:close/>
              </a:path>
            </a:pathLst>
          </a:custGeom>
          <a:solidFill>
            <a:schemeClr val="accent2"/>
          </a:solidFill>
          <a:ln w="0">
            <a:noFill/>
          </a:ln>
        </p:spPr>
        <p:style>
          <a:lnRef idx="0"/>
          <a:fillRef idx="0"/>
          <a:effectRef idx="0"/>
          <a:fontRef idx="minor"/>
        </p:style>
        <p:txBody>
          <a:bodyPr lIns="90000" rIns="90000" tIns="91440" bIns="91440" anchor="ctr">
            <a:noAutofit/>
          </a:bodyPr>
          <a:p>
            <a:pPr>
              <a:lnSpc>
                <a:spcPct val="100000"/>
              </a:lnSpc>
              <a:tabLst>
                <a:tab algn="l" pos="0"/>
              </a:tabLst>
            </a:pPr>
            <a:endParaRPr b="0" lang="pt-BR" sz="1400" spc="-1" strike="noStrike">
              <a:solidFill>
                <a:srgbClr val="000000"/>
              </a:solidFill>
              <a:latin typeface="Arial"/>
              <a:ea typeface="DejaVu Sans"/>
            </a:endParaRPr>
          </a:p>
        </p:txBody>
      </p:sp>
      <p:sp>
        <p:nvSpPr>
          <p:cNvPr id="495" name="Google Shape;288;p8"/>
          <p:cNvSpPr/>
          <p:nvPr/>
        </p:nvSpPr>
        <p:spPr>
          <a:xfrm rot="10800000">
            <a:off x="8616240" y="3632760"/>
            <a:ext cx="129240" cy="154800"/>
          </a:xfrm>
          <a:custGeom>
            <a:avLst/>
            <a:gdLst>
              <a:gd name="textAreaLeft" fmla="*/ 0 w 129240"/>
              <a:gd name="textAreaRight" fmla="*/ 130680 w 129240"/>
              <a:gd name="textAreaTop" fmla="*/ 0 h 154800"/>
              <a:gd name="textAreaBottom" fmla="*/ 156240 h 154800"/>
            </a:gdLst>
            <a:ahLst/>
            <a:rect l="textAreaLeft" t="textAreaTop" r="textAreaRight" b="textAreaBottom"/>
            <a:pathLst>
              <a:path w="3490" h="4175">
                <a:moveTo>
                  <a:pt x="2693" y="1"/>
                </a:moveTo>
                <a:cubicBezTo>
                  <a:pt x="2489" y="1"/>
                  <a:pt x="2183" y="235"/>
                  <a:pt x="1753" y="815"/>
                </a:cubicBezTo>
                <a:cubicBezTo>
                  <a:pt x="1" y="3166"/>
                  <a:pt x="665" y="4174"/>
                  <a:pt x="1428" y="4174"/>
                </a:cubicBezTo>
                <a:cubicBezTo>
                  <a:pt x="1586" y="4174"/>
                  <a:pt x="1748" y="4131"/>
                  <a:pt x="1894" y="4047"/>
                </a:cubicBezTo>
                <a:cubicBezTo>
                  <a:pt x="2752" y="3553"/>
                  <a:pt x="3490" y="1"/>
                  <a:pt x="2693" y="1"/>
                </a:cubicBezTo>
                <a:close/>
              </a:path>
            </a:pathLst>
          </a:custGeom>
          <a:solidFill>
            <a:schemeClr val="lt2"/>
          </a:solidFill>
          <a:ln w="0">
            <a:noFill/>
          </a:ln>
        </p:spPr>
        <p:style>
          <a:lnRef idx="0"/>
          <a:fillRef idx="0"/>
          <a:effectRef idx="0"/>
          <a:fontRef idx="minor"/>
        </p:style>
        <p:txBody>
          <a:bodyPr lIns="90000" rIns="90000" tIns="78120" bIns="78120" anchor="ctr">
            <a:noAutofit/>
          </a:bodyPr>
          <a:p>
            <a:pPr>
              <a:lnSpc>
                <a:spcPct val="100000"/>
              </a:lnSpc>
              <a:tabLst>
                <a:tab algn="l" pos="0"/>
              </a:tabLst>
            </a:pPr>
            <a:endParaRPr b="0" lang="pt-BR" sz="1400" spc="-1" strike="noStrike">
              <a:solidFill>
                <a:srgbClr val="000000"/>
              </a:solidFill>
              <a:latin typeface="Arial"/>
              <a:ea typeface="DejaVu Sans"/>
            </a:endParaRPr>
          </a:p>
        </p:txBody>
      </p:sp>
      <p:sp>
        <p:nvSpPr>
          <p:cNvPr id="496" name="Google Shape;289;p8"/>
          <p:cNvSpPr/>
          <p:nvPr/>
        </p:nvSpPr>
        <p:spPr>
          <a:xfrm>
            <a:off x="2248920" y="73440"/>
            <a:ext cx="129240" cy="154800"/>
          </a:xfrm>
          <a:custGeom>
            <a:avLst/>
            <a:gdLst>
              <a:gd name="textAreaLeft" fmla="*/ 0 w 129240"/>
              <a:gd name="textAreaRight" fmla="*/ 130680 w 129240"/>
              <a:gd name="textAreaTop" fmla="*/ 0 h 154800"/>
              <a:gd name="textAreaBottom" fmla="*/ 156240 h 154800"/>
            </a:gdLst>
            <a:ahLst/>
            <a:rect l="textAreaLeft" t="textAreaTop" r="textAreaRight" b="textAreaBottom"/>
            <a:pathLst>
              <a:path w="3490" h="4175">
                <a:moveTo>
                  <a:pt x="2693" y="1"/>
                </a:moveTo>
                <a:cubicBezTo>
                  <a:pt x="2489" y="1"/>
                  <a:pt x="2183" y="235"/>
                  <a:pt x="1753" y="815"/>
                </a:cubicBezTo>
                <a:cubicBezTo>
                  <a:pt x="1" y="3166"/>
                  <a:pt x="665" y="4174"/>
                  <a:pt x="1428" y="4174"/>
                </a:cubicBezTo>
                <a:cubicBezTo>
                  <a:pt x="1586" y="4174"/>
                  <a:pt x="1748" y="4131"/>
                  <a:pt x="1894" y="4047"/>
                </a:cubicBezTo>
                <a:cubicBezTo>
                  <a:pt x="2752" y="3553"/>
                  <a:pt x="3490" y="1"/>
                  <a:pt x="2693" y="1"/>
                </a:cubicBezTo>
                <a:close/>
              </a:path>
            </a:pathLst>
          </a:custGeom>
          <a:solidFill>
            <a:schemeClr val="accent2"/>
          </a:solidFill>
          <a:ln w="0">
            <a:noFill/>
          </a:ln>
        </p:spPr>
        <p:style>
          <a:lnRef idx="0"/>
          <a:fillRef idx="0"/>
          <a:effectRef idx="0"/>
          <a:fontRef idx="minor"/>
        </p:style>
        <p:txBody>
          <a:bodyPr lIns="90000" rIns="90000" tIns="78120" bIns="78120" anchor="ctr">
            <a:noAutofit/>
          </a:bodyPr>
          <a:p>
            <a:pPr>
              <a:lnSpc>
                <a:spcPct val="100000"/>
              </a:lnSpc>
              <a:tabLst>
                <a:tab algn="l" pos="0"/>
              </a:tabLst>
            </a:pPr>
            <a:endParaRPr b="0" lang="pt-BR" sz="1400" spc="-1" strike="noStrike">
              <a:solidFill>
                <a:srgbClr val="000000"/>
              </a:solidFill>
              <a:latin typeface="Arial"/>
              <a:ea typeface="DejaVu Sans"/>
            </a:endParaRPr>
          </a:p>
        </p:txBody>
      </p:sp>
      <p:sp>
        <p:nvSpPr>
          <p:cNvPr id="497" name="PlaceHolder 1"/>
          <p:cNvSpPr>
            <a:spLocks noGrp="1"/>
          </p:cNvSpPr>
          <p:nvPr>
            <p:ph type="title"/>
          </p:nvPr>
        </p:nvSpPr>
        <p:spPr>
          <a:xfrm>
            <a:off x="457200" y="205200"/>
            <a:ext cx="8229240" cy="858600"/>
          </a:xfrm>
          <a:prstGeom prst="rect">
            <a:avLst/>
          </a:prstGeom>
          <a:noFill/>
          <a:ln w="0">
            <a:noFill/>
          </a:ln>
        </p:spPr>
        <p:txBody>
          <a:bodyPr lIns="0" rIns="0" tIns="0" bIns="0" anchor="ctr">
            <a:noAutofit/>
          </a:bodyPr>
          <a:p>
            <a:pPr indent="0" algn="ctr">
              <a:buNone/>
            </a:pPr>
            <a:r>
              <a:rPr b="0" lang="pt-BR" sz="4400" spc="-1" strike="noStrike">
                <a:solidFill>
                  <a:srgbClr val="000000"/>
                </a:solidFill>
                <a:latin typeface="Arial"/>
              </a:rPr>
              <a:t>Clique para editar o formato do texto do título</a:t>
            </a:r>
            <a:endParaRPr b="0" lang="pt-BR" sz="4400" spc="-1" strike="noStrike">
              <a:solidFill>
                <a:srgbClr val="000000"/>
              </a:solidFill>
              <a:latin typeface="Arial"/>
            </a:endParaRPr>
          </a:p>
        </p:txBody>
      </p:sp>
      <p:sp>
        <p:nvSpPr>
          <p:cNvPr id="498" name="PlaceHolder 2"/>
          <p:cNvSpPr>
            <a:spLocks noGrp="1"/>
          </p:cNvSpPr>
          <p:nvPr>
            <p:ph type="body"/>
          </p:nvPr>
        </p:nvSpPr>
        <p:spPr>
          <a:xfrm>
            <a:off x="457200" y="1203480"/>
            <a:ext cx="8229240" cy="2982960"/>
          </a:xfrm>
          <a:prstGeom prst="rect">
            <a:avLst/>
          </a:prstGeom>
          <a:noFill/>
          <a:ln w="0">
            <a:noFill/>
          </a:ln>
        </p:spPr>
        <p:txBody>
          <a:bodyPr lIns="0" rIns="0" tIns="0" bIns="0" anchor="t">
            <a:normAutofit fontScale="96000"/>
          </a:bodyPr>
          <a:p>
            <a:pPr marL="414720" indent="-311040">
              <a:spcBef>
                <a:spcPts val="1417"/>
              </a:spcBef>
              <a:buClr>
                <a:srgbClr val="000000"/>
              </a:buClr>
              <a:buSzPct val="45000"/>
              <a:buFont typeface="Wingdings" charset="2"/>
              <a:buChar char=""/>
            </a:pPr>
            <a:r>
              <a:rPr b="0" lang="pt-BR" sz="3200" spc="-1" strike="noStrike">
                <a:solidFill>
                  <a:srgbClr val="000000"/>
                </a:solidFill>
                <a:latin typeface="Arial"/>
              </a:rPr>
              <a:t>Clique para editar o formato do texto da estrutura de tópicos</a:t>
            </a:r>
            <a:endParaRPr b="0" lang="pt-BR" sz="3200" spc="-1" strike="noStrike">
              <a:solidFill>
                <a:srgbClr val="000000"/>
              </a:solidFill>
              <a:latin typeface="Arial"/>
            </a:endParaRPr>
          </a:p>
          <a:p>
            <a:pPr lvl="1" marL="829440" indent="-311040">
              <a:spcBef>
                <a:spcPts val="1134"/>
              </a:spcBef>
              <a:buClr>
                <a:srgbClr val="000000"/>
              </a:buClr>
              <a:buSzPct val="75000"/>
              <a:buFont typeface="Symbol" charset="2"/>
              <a:buChar char=""/>
            </a:pPr>
            <a:r>
              <a:rPr b="0" lang="pt-BR" sz="2800" spc="-1" strike="noStrike">
                <a:solidFill>
                  <a:srgbClr val="000000"/>
                </a:solidFill>
                <a:latin typeface="Arial"/>
              </a:rPr>
              <a:t>2.º nível da estrutura de tópicos</a:t>
            </a:r>
            <a:endParaRPr b="0" lang="pt-BR" sz="2800" spc="-1" strike="noStrike">
              <a:solidFill>
                <a:srgbClr val="000000"/>
              </a:solidFill>
              <a:latin typeface="Arial"/>
            </a:endParaRPr>
          </a:p>
          <a:p>
            <a:pPr lvl="2" marL="1244160" indent="-276480">
              <a:spcBef>
                <a:spcPts val="850"/>
              </a:spcBef>
              <a:buClr>
                <a:srgbClr val="000000"/>
              </a:buClr>
              <a:buSzPct val="45000"/>
              <a:buFont typeface="Wingdings" charset="2"/>
              <a:buChar char=""/>
            </a:pPr>
            <a:r>
              <a:rPr b="0" lang="pt-BR" sz="2400" spc="-1" strike="noStrike">
                <a:solidFill>
                  <a:srgbClr val="000000"/>
                </a:solidFill>
                <a:latin typeface="Arial"/>
              </a:rPr>
              <a:t>3.º nível da estrutura de tópicos</a:t>
            </a:r>
            <a:endParaRPr b="0" lang="pt-BR" sz="2400" spc="-1" strike="noStrike">
              <a:solidFill>
                <a:srgbClr val="000000"/>
              </a:solidFill>
              <a:latin typeface="Arial"/>
            </a:endParaRPr>
          </a:p>
          <a:p>
            <a:pPr lvl="3" marL="1658880" indent="-207360">
              <a:spcBef>
                <a:spcPts val="567"/>
              </a:spcBef>
              <a:buClr>
                <a:srgbClr val="000000"/>
              </a:buClr>
              <a:buSzPct val="75000"/>
              <a:buFont typeface="Symbol" charset="2"/>
              <a:buChar char=""/>
            </a:pPr>
            <a:r>
              <a:rPr b="0" lang="pt-BR" sz="2000" spc="-1" strike="noStrike">
                <a:solidFill>
                  <a:srgbClr val="000000"/>
                </a:solidFill>
                <a:latin typeface="Arial"/>
              </a:rPr>
              <a:t>4.º nível da estrutura de tópicos</a:t>
            </a:r>
            <a:endParaRPr b="0" lang="pt-BR" sz="2000" spc="-1" strike="noStrike">
              <a:solidFill>
                <a:srgbClr val="000000"/>
              </a:solidFill>
              <a:latin typeface="Arial"/>
            </a:endParaRPr>
          </a:p>
          <a:p>
            <a:pPr lvl="4" marL="2073600" indent="-207360">
              <a:spcBef>
                <a:spcPts val="283"/>
              </a:spcBef>
              <a:buClr>
                <a:srgbClr val="000000"/>
              </a:buClr>
              <a:buSzPct val="45000"/>
              <a:buFont typeface="Wingdings" charset="2"/>
              <a:buChar char=""/>
            </a:pPr>
            <a:r>
              <a:rPr b="0" lang="pt-BR" sz="2000" spc="-1" strike="noStrike">
                <a:solidFill>
                  <a:srgbClr val="000000"/>
                </a:solidFill>
                <a:latin typeface="Arial"/>
              </a:rPr>
              <a:t>5.º nível da estrutura de tópicos</a:t>
            </a:r>
            <a:endParaRPr b="0" lang="pt-BR" sz="2000" spc="-1" strike="noStrike">
              <a:solidFill>
                <a:srgbClr val="000000"/>
              </a:solidFill>
              <a:latin typeface="Arial"/>
            </a:endParaRPr>
          </a:p>
          <a:p>
            <a:pPr lvl="5" marL="2488320" indent="-207360">
              <a:spcBef>
                <a:spcPts val="283"/>
              </a:spcBef>
              <a:buClr>
                <a:srgbClr val="000000"/>
              </a:buClr>
              <a:buSzPct val="45000"/>
              <a:buFont typeface="Wingdings" charset="2"/>
              <a:buChar char=""/>
            </a:pPr>
            <a:r>
              <a:rPr b="0" lang="pt-BR" sz="2000" spc="-1" strike="noStrike">
                <a:solidFill>
                  <a:srgbClr val="000000"/>
                </a:solidFill>
                <a:latin typeface="Arial"/>
              </a:rPr>
              <a:t>6.º nível da estrutura de tópicos</a:t>
            </a:r>
            <a:endParaRPr b="0" lang="pt-BR" sz="2000" spc="-1" strike="noStrike">
              <a:solidFill>
                <a:srgbClr val="000000"/>
              </a:solidFill>
              <a:latin typeface="Arial"/>
            </a:endParaRPr>
          </a:p>
          <a:p>
            <a:pPr lvl="6" marL="2903040" indent="-207360">
              <a:spcBef>
                <a:spcPts val="283"/>
              </a:spcBef>
              <a:buClr>
                <a:srgbClr val="000000"/>
              </a:buClr>
              <a:buSzPct val="45000"/>
              <a:buFont typeface="Wingdings" charset="2"/>
              <a:buChar char=""/>
            </a:pPr>
            <a:r>
              <a:rPr b="0" lang="pt-BR" sz="2000" spc="-1" strike="noStrike">
                <a:solidFill>
                  <a:srgbClr val="000000"/>
                </a:solidFill>
                <a:latin typeface="Arial"/>
              </a:rPr>
              <a:t>7.º nível da estrutura de tópicos</a:t>
            </a:r>
            <a:endParaRPr b="0" lang="pt-BR" sz="2000" spc="-1" strike="noStrike">
              <a:solidFill>
                <a:srgbClr val="000000"/>
              </a:solidFill>
              <a:latin typeface="Arial"/>
            </a:endParaRPr>
          </a:p>
        </p:txBody>
      </p:sp>
    </p:spTree>
  </p:cSld>
  <p:clrMap bg1="lt1" bg2="lt2" tx1="dk1" tx2="dk2" accent1="accent1" accent2="accent2" accent3="accent3" accent4="accent4" accent5="accent5" accent6="accent6" hlink="hlink" folHlink="folHlink"/>
  <p:sldLayoutIdLst>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7" r:id="rId12"/>
    <p:sldLayoutId id="2147483738" r:id="rId13"/>
  </p:sldLayoutIdLst>
</p:sldMaster>
</file>

<file path=ppt/slides/_rels/slide1.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10.xml.rels><?xml version="1.0" encoding="UTF-8"?>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10.xml"/>
</Relationships>
</file>

<file path=ppt/slides/_rels/slide11.xml.rels><?xml version="1.0" encoding="UTF-8"?>
<Relationships xmlns="http://schemas.openxmlformats.org/package/2006/relationships"><Relationship Id="rId1" Type="http://schemas.openxmlformats.org/officeDocument/2006/relationships/image" Target="../media/image3.jpeg"/><Relationship Id="rId2" Type="http://schemas.openxmlformats.org/officeDocument/2006/relationships/slideLayout" Target="../slideLayouts/slideLayout49.xml"/><Relationship Id="rId3" Type="http://schemas.openxmlformats.org/officeDocument/2006/relationships/notesSlide" Target="../notesSlides/notesSlide11.xml"/>
</Relationships>
</file>

<file path=ppt/slides/_rels/slide12.xml.rels><?xml version="1.0" encoding="UTF-8"?>
<Relationships xmlns="http://schemas.openxmlformats.org/package/2006/relationships"><Relationship Id="rId1" Type="http://schemas.openxmlformats.org/officeDocument/2006/relationships/image" Target="../media/image4.jpeg"/><Relationship Id="rId2" Type="http://schemas.openxmlformats.org/officeDocument/2006/relationships/slideLayout" Target="../slideLayouts/slideLayout1.xml"/><Relationship Id="rId3" Type="http://schemas.openxmlformats.org/officeDocument/2006/relationships/notesSlide" Target="../notesSlides/notesSlide12.xml"/>
</Relationships>
</file>

<file path=ppt/slides/_rels/slide13.xml.rels><?xml version="1.0" encoding="UTF-8"?>
<Relationships xmlns="http://schemas.openxmlformats.org/package/2006/relationships"><Relationship Id="rId1" Type="http://schemas.openxmlformats.org/officeDocument/2006/relationships/image" Target="../media/image5.png"/><Relationship Id="rId2" Type="http://schemas.openxmlformats.org/officeDocument/2006/relationships/image" Target="../media/image6.png"/><Relationship Id="rId3" Type="http://schemas.openxmlformats.org/officeDocument/2006/relationships/image" Target="../media/image7.png"/><Relationship Id="rId4" Type="http://schemas.openxmlformats.org/officeDocument/2006/relationships/slideLayout" Target="../slideLayouts/slideLayout37.xml"/><Relationship Id="rId5" Type="http://schemas.openxmlformats.org/officeDocument/2006/relationships/notesSlide" Target="../notesSlides/notesSlide13.xml"/>
</Relationships>
</file>

<file path=ppt/slides/_rels/slide14.xml.rels><?xml version="1.0" encoding="UTF-8"?>
<Relationships xmlns="http://schemas.openxmlformats.org/package/2006/relationships"><Relationship Id="rId1" Type="http://schemas.openxmlformats.org/officeDocument/2006/relationships/image" Target="../media/image8.png"/><Relationship Id="rId2" Type="http://schemas.openxmlformats.org/officeDocument/2006/relationships/image" Target="../media/image9.png"/><Relationship Id="rId3" Type="http://schemas.openxmlformats.org/officeDocument/2006/relationships/image" Target="../media/image10.png"/><Relationship Id="rId4" Type="http://schemas.openxmlformats.org/officeDocument/2006/relationships/slideLayout" Target="../slideLayouts/slideLayout1.xml"/><Relationship Id="rId5" Type="http://schemas.openxmlformats.org/officeDocument/2006/relationships/notesSlide" Target="../notesSlides/notesSlide14.xml"/>
</Relationships>
</file>

<file path=ppt/slides/_rels/slide15.xml.rels><?xml version="1.0" encoding="UTF-8"?>
<Relationships xmlns="http://schemas.openxmlformats.org/package/2006/relationships"><Relationship Id="rId1" Type="http://schemas.openxmlformats.org/officeDocument/2006/relationships/image" Target="../media/image11.jpeg"/><Relationship Id="rId2" Type="http://schemas.openxmlformats.org/officeDocument/2006/relationships/slideLayout" Target="../slideLayouts/slideLayout25.xml"/><Relationship Id="rId3" Type="http://schemas.openxmlformats.org/officeDocument/2006/relationships/notesSlide" Target="../notesSlides/notesSlide15.xml"/>
</Relationships>
</file>

<file path=ppt/slides/_rels/slide16.xml.rels><?xml version="1.0" encoding="UTF-8"?>
<Relationships xmlns="http://schemas.openxmlformats.org/package/2006/relationships"><Relationship Id="rId1" Type="http://schemas.openxmlformats.org/officeDocument/2006/relationships/image" Target="../media/image12.png"/><Relationship Id="rId2" Type="http://schemas.openxmlformats.org/officeDocument/2006/relationships/image" Target="../media/image13.png"/><Relationship Id="rId3" Type="http://schemas.openxmlformats.org/officeDocument/2006/relationships/image" Target="../media/image14.jpeg"/><Relationship Id="rId4" Type="http://schemas.openxmlformats.org/officeDocument/2006/relationships/slideLayout" Target="../slideLayouts/slideLayout37.xml"/><Relationship Id="rId5" Type="http://schemas.openxmlformats.org/officeDocument/2006/relationships/notesSlide" Target="../notesSlides/notesSlide16.xml"/>
</Relationships>
</file>

<file path=ppt/slides/_rels/slide17.xml.rels><?xml version="1.0" encoding="UTF-8"?>
<Relationships xmlns="http://schemas.openxmlformats.org/package/2006/relationships"><Relationship Id="rId1" Type="http://schemas.openxmlformats.org/officeDocument/2006/relationships/slideLayout" Target="../slideLayouts/slideLayout61.xml"/>
</Relationships>
</file>

<file path=ppt/slides/_rels/slide18.xml.rels><?xml version="1.0" encoding="UTF-8"?>
<Relationships xmlns="http://schemas.openxmlformats.org/package/2006/relationships"><Relationship Id="rId1" Type="http://schemas.openxmlformats.org/officeDocument/2006/relationships/slideLayout" Target="../slideLayouts/slideLayout61.xml"/>
</Relationships>
</file>

<file path=ppt/slides/_rels/slide19.xml.rels><?xml version="1.0" encoding="UTF-8"?>
<Relationships xmlns="http://schemas.openxmlformats.org/package/2006/relationships"><Relationship Id="rId1" Type="http://schemas.openxmlformats.org/officeDocument/2006/relationships/image" Target="../media/image15.png"/><Relationship Id="rId2" Type="http://schemas.openxmlformats.org/officeDocument/2006/relationships/image" Target="../media/image15.png"/><Relationship Id="rId3" Type="http://schemas.openxmlformats.org/officeDocument/2006/relationships/slideLayout" Target="../slideLayouts/slideLayout61.xml"/>
</Relationships>
</file>

<file path=ppt/slides/_rels/slide2.xml.rels><?xml version="1.0" encoding="UTF-8"?>
<Relationships xmlns="http://schemas.openxmlformats.org/package/2006/relationships"><Relationship Id="rId1" Type="http://schemas.openxmlformats.org/officeDocument/2006/relationships/hyperlink" Target="https://www.unityandstruggle.org/organizer-training/" TargetMode="External"/><Relationship Id="rId2" Type="http://schemas.openxmlformats.org/officeDocument/2006/relationships/hyperlink" Target="http://lutafob.org/" TargetMode="External"/><Relationship Id="rId3" Type="http://schemas.openxmlformats.org/officeDocument/2006/relationships/slideLayout" Target="../slideLayouts/slideLayout13.xml"/><Relationship Id="rId4" Type="http://schemas.openxmlformats.org/officeDocument/2006/relationships/notesSlide" Target="../notesSlides/notesSlide2.xml"/>
</Relationships>
</file>

<file path=ppt/slides/_rels/slide20.xml.rels><?xml version="1.0" encoding="UTF-8"?>
<Relationships xmlns="http://schemas.openxmlformats.org/package/2006/relationships"><Relationship Id="rId1" Type="http://schemas.openxmlformats.org/officeDocument/2006/relationships/slideLayout" Target="../slideLayouts/slideLayout61.xml"/>
</Relationships>
</file>

<file path=ppt/slides/_rels/slide21.xml.rels><?xml version="1.0" encoding="UTF-8"?>
<Relationships xmlns="http://schemas.openxmlformats.org/package/2006/relationships"><Relationship Id="rId1" Type="http://schemas.openxmlformats.org/officeDocument/2006/relationships/slideLayout" Target="../slideLayouts/slideLayout61.xml"/>
</Relationships>
</file>

<file path=ppt/slides/_rels/slide22.xml.rels><?xml version="1.0" encoding="UTF-8"?>
<Relationships xmlns="http://schemas.openxmlformats.org/package/2006/relationships"><Relationship Id="rId1" Type="http://schemas.openxmlformats.org/officeDocument/2006/relationships/slideLayout" Target="../slideLayouts/slideLayout73.xml"/><Relationship Id="rId2" Type="http://schemas.openxmlformats.org/officeDocument/2006/relationships/notesSlide" Target="../notesSlides/notesSlide22.xml"/>
</Relationships>
</file>

<file path=ppt/slides/_rels/slide23.xml.rels><?xml version="1.0" encoding="UTF-8"?>
<Relationships xmlns="http://schemas.openxmlformats.org/package/2006/relationships"><Relationship Id="rId1" Type="http://schemas.openxmlformats.org/officeDocument/2006/relationships/image" Target="../media/image16.jpeg"/><Relationship Id="rId2" Type="http://schemas.openxmlformats.org/officeDocument/2006/relationships/slideLayout" Target="../slideLayouts/slideLayout25.xml"/>
</Relationships>
</file>

<file path=ppt/slides/_rels/slide24.xml.rels><?xml version="1.0" encoding="UTF-8"?>
<Relationships xmlns="http://schemas.openxmlformats.org/package/2006/relationships"><Relationship Id="rId1" Type="http://schemas.openxmlformats.org/officeDocument/2006/relationships/slideLayout" Target="../slideLayouts/slideLayout37.xml"/>
</Relationships>
</file>

<file path=ppt/slides/_rels/slide25.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26.xml.rels><?xml version="1.0" encoding="UTF-8"?>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26.xml"/>
</Relationships>
</file>

<file path=ppt/slides/_rels/slide27.xml.rels><?xml version="1.0" encoding="UTF-8"?>
<Relationships xmlns="http://schemas.openxmlformats.org/package/2006/relationships"><Relationship Id="rId1" Type="http://schemas.openxmlformats.org/officeDocument/2006/relationships/slideLayout" Target="../slideLayouts/slideLayout37.xml"/>
</Relationships>
</file>

<file path=ppt/slides/_rels/slide28.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29.xml.rels><?xml version="1.0" encoding="UTF-8"?>
<Relationships xmlns="http://schemas.openxmlformats.org/package/2006/relationships"><Relationship Id="rId1" Type="http://schemas.openxmlformats.org/officeDocument/2006/relationships/slideLayout" Target="../slideLayouts/slideLayout25.xml"/>
</Relationships>
</file>

<file path=ppt/slides/_rels/slide3.xml.rels><?xml version="1.0" encoding="UTF-8"?>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3.xml"/>
</Relationships>
</file>

<file path=ppt/slides/_rels/slide30.xml.rels><?xml version="1.0" encoding="UTF-8"?>
<Relationships xmlns="http://schemas.openxmlformats.org/package/2006/relationships"><Relationship Id="rId1" Type="http://schemas.openxmlformats.org/officeDocument/2006/relationships/slideLayout" Target="../slideLayouts/slideLayout37.xml"/>
</Relationships>
</file>

<file path=ppt/slides/_rels/slide31.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32.xml.rels><?xml version="1.0" encoding="UTF-8"?>
<Relationships xmlns="http://schemas.openxmlformats.org/package/2006/relationships"><Relationship Id="rId1" Type="http://schemas.openxmlformats.org/officeDocument/2006/relationships/slideLayout" Target="../slideLayouts/slideLayout25.xml"/>
</Relationships>
</file>

<file path=ppt/slides/_rels/slide33.xml.rels><?xml version="1.0" encoding="UTF-8"?>
<Relationships xmlns="http://schemas.openxmlformats.org/package/2006/relationships"><Relationship Id="rId1" Type="http://schemas.openxmlformats.org/officeDocument/2006/relationships/slideLayout" Target="../slideLayouts/slideLayout37.xml"/>
</Relationships>
</file>

<file path=ppt/slides/_rels/slide34.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35.xml.rels><?xml version="1.0" encoding="UTF-8"?>
<Relationships xmlns="http://schemas.openxmlformats.org/package/2006/relationships"><Relationship Id="rId1" Type="http://schemas.openxmlformats.org/officeDocument/2006/relationships/slideLayout" Target="../slideLayouts/slideLayout25.xml"/>
</Relationships>
</file>

<file path=ppt/slides/_rels/slide36.xml.rels><?xml version="1.0" encoding="UTF-8"?>
<Relationships xmlns="http://schemas.openxmlformats.org/package/2006/relationships"><Relationship Id="rId1" Type="http://schemas.openxmlformats.org/officeDocument/2006/relationships/slideLayout" Target="../slideLayouts/slideLayout37.xml"/>
</Relationships>
</file>

<file path=ppt/slides/_rels/slide37.xml.rels><?xml version="1.0" encoding="UTF-8"?>
<Relationships xmlns="http://schemas.openxmlformats.org/package/2006/relationships"><Relationship Id="rId1" Type="http://schemas.openxmlformats.org/officeDocument/2006/relationships/slideLayout" Target="../slideLayouts/slideLayout25.xml"/>
</Relationships>
</file>

<file path=ppt/slides/_rels/slide38.xml.rels><?xml version="1.0" encoding="UTF-8"?>
<Relationships xmlns="http://schemas.openxmlformats.org/package/2006/relationships"><Relationship Id="rId1" Type="http://schemas.openxmlformats.org/officeDocument/2006/relationships/image" Target="../media/image1.png"/><Relationship Id="rId2" Type="http://schemas.openxmlformats.org/officeDocument/2006/relationships/slideLayout" Target="../slideLayouts/slideLayout37.xml"/>
</Relationships>
</file>

<file path=ppt/slides/_rels/slide39.xml.rels><?xml version="1.0" encoding="UTF-8"?>
<Relationships xmlns="http://schemas.openxmlformats.org/package/2006/relationships"><Relationship Id="rId1" Type="http://schemas.openxmlformats.org/officeDocument/2006/relationships/image" Target="../media/image17.jpeg"/><Relationship Id="rId2" Type="http://schemas.openxmlformats.org/officeDocument/2006/relationships/slideLayout" Target="../slideLayouts/slideLayout73.xml"/><Relationship Id="rId3" Type="http://schemas.openxmlformats.org/officeDocument/2006/relationships/notesSlide" Target="../notesSlides/notesSlide39.xml"/>
</Relationships>
</file>

<file path=ppt/slides/_rels/slide4.xml.rels><?xml version="1.0" encoding="UTF-8"?>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4.xml"/>
</Relationships>
</file>

<file path=ppt/slides/_rels/slide40.xml.rels><?xml version="1.0" encoding="UTF-8"?>
<Relationships xmlns="http://schemas.openxmlformats.org/package/2006/relationships"><Relationship Id="rId1" Type="http://schemas.openxmlformats.org/officeDocument/2006/relationships/slideLayout" Target="../slideLayouts/slideLayout25.xml"/>
</Relationships>
</file>

<file path=ppt/slides/_rels/slide41.xml.rels><?xml version="1.0" encoding="UTF-8"?>
<Relationships xmlns="http://schemas.openxmlformats.org/package/2006/relationships"><Relationship Id="rId1" Type="http://schemas.openxmlformats.org/officeDocument/2006/relationships/slideLayout" Target="../slideLayouts/slideLayout73.xml"/>
</Relationships>
</file>

<file path=ppt/slides/_rels/slide42.xml.rels><?xml version="1.0" encoding="UTF-8"?>
<Relationships xmlns="http://schemas.openxmlformats.org/package/2006/relationships"><Relationship Id="rId1" Type="http://schemas.openxmlformats.org/officeDocument/2006/relationships/image" Target="../media/image18.png"/><Relationship Id="rId2" Type="http://schemas.openxmlformats.org/officeDocument/2006/relationships/image" Target="../media/image19.png"/><Relationship Id="rId3" Type="http://schemas.openxmlformats.org/officeDocument/2006/relationships/image" Target="../media/image20.png"/><Relationship Id="rId4" Type="http://schemas.openxmlformats.org/officeDocument/2006/relationships/image" Target="../media/image21.png"/><Relationship Id="rId5" Type="http://schemas.openxmlformats.org/officeDocument/2006/relationships/slideLayout" Target="../slideLayouts/slideLayout1.xml"/><Relationship Id="rId6" Type="http://schemas.openxmlformats.org/officeDocument/2006/relationships/notesSlide" Target="../notesSlides/notesSlide42.xml"/>
</Relationships>
</file>

<file path=ppt/slides/_rels/slide43.xml.rels><?xml version="1.0" encoding="UTF-8"?>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43.xml"/>
</Relationships>
</file>

<file path=ppt/slides/_rels/slide44.xml.rels><?xml version="1.0" encoding="UTF-8"?>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44.xml"/>
</Relationships>
</file>

<file path=ppt/slides/_rels/slide4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5.xml"/>
</Relationships>
</file>

<file path=ppt/slides/_rels/slide46.xml.rels><?xml version="1.0" encoding="UTF-8"?>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46.xml"/>
</Relationships>
</file>

<file path=ppt/slides/_rels/slide47.xml.rels><?xml version="1.0" encoding="UTF-8"?>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47.xml"/>
</Relationships>
</file>

<file path=ppt/slides/_rels/slide48.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8.xml"/>
</Relationships>
</file>

<file path=ppt/slides/_rels/slide49.xml.rels><?xml version="1.0" encoding="UTF-8"?>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49.xml"/>
</Relationships>
</file>

<file path=ppt/slides/_rels/slide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
</Relationships>
</file>

<file path=ppt/slides/_rels/slide6.xml.rels><?xml version="1.0" encoding="UTF-8"?>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6.xml"/>
</Relationships>
</file>

<file path=ppt/slides/_rels/slide7.xml.rels><?xml version="1.0" encoding="UTF-8"?>
<Relationships xmlns="http://schemas.openxmlformats.org/package/2006/relationships"><Relationship Id="rId1" Type="http://schemas.openxmlformats.org/officeDocument/2006/relationships/image" Target="../media/image1.png"/><Relationship Id="rId2" Type="http://schemas.openxmlformats.org/officeDocument/2006/relationships/image" Target="../media/image2.png"/><Relationship Id="rId3" Type="http://schemas.openxmlformats.org/officeDocument/2006/relationships/slideLayout" Target="../slideLayouts/slideLayout37.xml"/><Relationship Id="rId4" Type="http://schemas.openxmlformats.org/officeDocument/2006/relationships/notesSlide" Target="../notesSlides/notesSlide7.xml"/>
</Relationships>
</file>

<file path=ppt/slides/_rels/slide8.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
</Relationships>
</file>

<file path=ppt/slides/_rels/slide9.xml.rels><?xml version="1.0" encoding="UTF-8"?>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9.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accent2"/>
        </a:solidFill>
      </p:bgPr>
    </p:bg>
    <p:spTree>
      <p:nvGrpSpPr>
        <p:cNvPr id="1" name=""/>
        <p:cNvGrpSpPr/>
        <p:nvPr/>
      </p:nvGrpSpPr>
      <p:grpSpPr>
        <a:xfrm>
          <a:off x="0" y="0"/>
          <a:ext cx="0" cy="0"/>
          <a:chOff x="0" y="0"/>
          <a:chExt cx="0" cy="0"/>
        </a:xfrm>
      </p:grpSpPr>
      <p:sp>
        <p:nvSpPr>
          <p:cNvPr id="541" name="PlaceHolder 1"/>
          <p:cNvSpPr>
            <a:spLocks noGrp="1"/>
          </p:cNvSpPr>
          <p:nvPr>
            <p:ph type="title"/>
          </p:nvPr>
        </p:nvSpPr>
        <p:spPr>
          <a:xfrm>
            <a:off x="720000" y="521280"/>
            <a:ext cx="7702560" cy="571320"/>
          </a:xfrm>
          <a:prstGeom prst="rect">
            <a:avLst/>
          </a:prstGeom>
          <a:noFill/>
          <a:ln w="0">
            <a:noFill/>
          </a:ln>
        </p:spPr>
        <p:txBody>
          <a:bodyPr lIns="0" rIns="0" tIns="91440" bIns="91440" anchor="t">
            <a:noAutofit/>
          </a:bodyPr>
          <a:p>
            <a:pPr indent="0" algn="ctr">
              <a:lnSpc>
                <a:spcPct val="100000"/>
              </a:lnSpc>
              <a:buNone/>
              <a:tabLst>
                <a:tab algn="l" pos="0"/>
              </a:tabLst>
            </a:pPr>
            <a:r>
              <a:rPr b="0" lang="pt-BR" sz="3000" spc="-1" strike="noStrike">
                <a:solidFill>
                  <a:schemeClr val="dk1"/>
                </a:solidFill>
                <a:latin typeface="Be Vietnam Pro Black"/>
                <a:ea typeface="Be Vietnam Pro Black"/>
              </a:rPr>
              <a:t>Que bom que você veio!</a:t>
            </a:r>
            <a:endParaRPr b="0" lang="pt-BR" sz="3000" spc="-1" strike="noStrike">
              <a:solidFill>
                <a:srgbClr val="000000"/>
              </a:solidFill>
              <a:latin typeface="Arial"/>
            </a:endParaRPr>
          </a:p>
        </p:txBody>
      </p:sp>
      <p:sp>
        <p:nvSpPr>
          <p:cNvPr id="542" name="PlaceHolder 2"/>
          <p:cNvSpPr>
            <a:spLocks noGrp="1"/>
          </p:cNvSpPr>
          <p:nvPr>
            <p:ph/>
          </p:nvPr>
        </p:nvSpPr>
        <p:spPr>
          <a:xfrm>
            <a:off x="720000" y="1215720"/>
            <a:ext cx="7733160" cy="3258720"/>
          </a:xfrm>
          <a:prstGeom prst="rect">
            <a:avLst/>
          </a:prstGeom>
          <a:noFill/>
          <a:ln w="0">
            <a:noFill/>
          </a:ln>
        </p:spPr>
        <p:txBody>
          <a:bodyPr lIns="0" rIns="0" tIns="91440" bIns="91440" anchor="t">
            <a:normAutofit/>
          </a:bodyPr>
          <a:p>
            <a:pPr indent="0">
              <a:lnSpc>
                <a:spcPct val="100000"/>
              </a:lnSpc>
              <a:buNone/>
              <a:tabLst>
                <a:tab algn="l" pos="0"/>
              </a:tabLst>
            </a:pPr>
            <a:r>
              <a:rPr b="0" lang="pt-BR" sz="2800" spc="-1" strike="noStrike">
                <a:solidFill>
                  <a:schemeClr val="dk1"/>
                </a:solidFill>
                <a:latin typeface="Nunito"/>
                <a:ea typeface="Nunito"/>
              </a:rPr>
              <a:t>Vamos esperar alguns minutos até todo mundo chegar.</a:t>
            </a:r>
            <a:endParaRPr b="0" lang="pt-BR" sz="2800" spc="-1" strike="noStrike">
              <a:solidFill>
                <a:srgbClr val="000000"/>
              </a:solidFill>
              <a:latin typeface="Arial"/>
            </a:endParaRPr>
          </a:p>
          <a:p>
            <a:pPr indent="0">
              <a:lnSpc>
                <a:spcPct val="100000"/>
              </a:lnSpc>
              <a:buNone/>
              <a:tabLst>
                <a:tab algn="l" pos="0"/>
              </a:tabLst>
            </a:pPr>
            <a:endParaRPr b="0" lang="pt-BR" sz="24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1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62" name="PlaceHolder 1"/>
          <p:cNvSpPr>
            <a:spLocks noGrp="1"/>
          </p:cNvSpPr>
          <p:nvPr>
            <p:ph type="title"/>
          </p:nvPr>
        </p:nvSpPr>
        <p:spPr>
          <a:xfrm>
            <a:off x="720000" y="521280"/>
            <a:ext cx="7702560" cy="571320"/>
          </a:xfrm>
          <a:prstGeom prst="rect">
            <a:avLst/>
          </a:prstGeom>
          <a:noFill/>
          <a:ln w="0">
            <a:noFill/>
          </a:ln>
        </p:spPr>
        <p:txBody>
          <a:bodyPr lIns="90000" rIns="90000" tIns="91440" bIns="91440" anchor="t">
            <a:noAutofit/>
          </a:bodyPr>
          <a:p>
            <a:pPr indent="0">
              <a:lnSpc>
                <a:spcPct val="100000"/>
              </a:lnSpc>
              <a:buNone/>
              <a:tabLst>
                <a:tab algn="l" pos="0"/>
              </a:tabLst>
            </a:pPr>
            <a:r>
              <a:rPr b="0" lang="pt-BR" sz="3000" spc="-1" strike="noStrike">
                <a:solidFill>
                  <a:schemeClr val="dk1"/>
                </a:solidFill>
                <a:latin typeface="Be Vietnam Pro Black"/>
                <a:ea typeface="Be Vietnam Pro Black"/>
              </a:rPr>
              <a:t>Definindo Organização Autônoma</a:t>
            </a:r>
            <a:endParaRPr b="0" lang="pt-BR" sz="3000" spc="-1" strike="noStrike">
              <a:solidFill>
                <a:srgbClr val="000000"/>
              </a:solidFill>
              <a:latin typeface="Arial"/>
            </a:endParaRPr>
          </a:p>
        </p:txBody>
      </p:sp>
      <p:sp>
        <p:nvSpPr>
          <p:cNvPr id="563" name="PlaceHolder 2"/>
          <p:cNvSpPr>
            <a:spLocks noGrp="1"/>
          </p:cNvSpPr>
          <p:nvPr>
            <p:ph/>
          </p:nvPr>
        </p:nvSpPr>
        <p:spPr>
          <a:xfrm>
            <a:off x="720000" y="1215720"/>
            <a:ext cx="7702560" cy="3386880"/>
          </a:xfrm>
          <a:prstGeom prst="rect">
            <a:avLst/>
          </a:prstGeom>
          <a:noFill/>
          <a:ln w="0">
            <a:noFill/>
          </a:ln>
        </p:spPr>
        <p:txBody>
          <a:bodyPr lIns="90000" rIns="90000" tIns="91440" bIns="91440" anchor="t">
            <a:noAutofit/>
          </a:bodyPr>
          <a:p>
            <a:pPr indent="0">
              <a:lnSpc>
                <a:spcPct val="100000"/>
              </a:lnSpc>
              <a:buNone/>
              <a:tabLst>
                <a:tab algn="l" pos="0"/>
              </a:tabLst>
            </a:pPr>
            <a:r>
              <a:rPr b="1" lang="pt-BR" sz="3200" spc="-1" strike="noStrike">
                <a:solidFill>
                  <a:schemeClr val="dk1"/>
                </a:solidFill>
                <a:latin typeface="Nunito"/>
                <a:ea typeface="Nunito"/>
              </a:rPr>
              <a:t>O que nós precisamos?</a:t>
            </a:r>
            <a:endParaRPr b="0" lang="pt-BR" sz="3200" spc="-1" strike="noStrike">
              <a:solidFill>
                <a:srgbClr val="000000"/>
              </a:solidFill>
              <a:latin typeface="Arial"/>
            </a:endParaRPr>
          </a:p>
          <a:p>
            <a:pPr marL="234360" indent="-234360">
              <a:lnSpc>
                <a:spcPct val="100000"/>
              </a:lnSpc>
              <a:buClr>
                <a:srgbClr val="000000"/>
              </a:buClr>
              <a:buSzPct val="45000"/>
              <a:buFont typeface="Wingdings" charset="2"/>
              <a:buChar char=""/>
              <a:tabLst>
                <a:tab algn="l" pos="0"/>
              </a:tabLst>
            </a:pPr>
            <a:r>
              <a:rPr b="0" lang="pt-BR" sz="2800" spc="-1" strike="noStrike">
                <a:solidFill>
                  <a:schemeClr val="dk1"/>
                </a:solidFill>
                <a:latin typeface="Nunito"/>
                <a:ea typeface="Nunito"/>
              </a:rPr>
              <a:t>Habilidades de pensamento estratégico.</a:t>
            </a:r>
            <a:endParaRPr b="0" lang="pt-BR" sz="2800" spc="-1" strike="noStrike">
              <a:solidFill>
                <a:srgbClr val="000000"/>
              </a:solidFill>
              <a:latin typeface="Arial"/>
            </a:endParaRPr>
          </a:p>
          <a:p>
            <a:pPr marL="234360" indent="-234360">
              <a:lnSpc>
                <a:spcPct val="100000"/>
              </a:lnSpc>
              <a:buClr>
                <a:srgbClr val="000000"/>
              </a:buClr>
              <a:buSzPct val="45000"/>
              <a:buFont typeface="Wingdings" charset="2"/>
              <a:buChar char=""/>
              <a:tabLst>
                <a:tab algn="l" pos="0"/>
              </a:tabLst>
            </a:pPr>
            <a:r>
              <a:rPr b="0" lang="pt-BR" sz="2800" spc="-1" strike="noStrike">
                <a:solidFill>
                  <a:schemeClr val="dk1"/>
                </a:solidFill>
                <a:latin typeface="Nunito"/>
                <a:ea typeface="Nunito"/>
              </a:rPr>
              <a:t>Habilidades sociais.</a:t>
            </a:r>
            <a:endParaRPr b="0" lang="pt-BR" sz="2800" spc="-1" strike="noStrike">
              <a:solidFill>
                <a:srgbClr val="000000"/>
              </a:solidFill>
              <a:latin typeface="Arial"/>
            </a:endParaRPr>
          </a:p>
          <a:p>
            <a:pPr marL="234360" indent="-234360">
              <a:lnSpc>
                <a:spcPct val="100000"/>
              </a:lnSpc>
              <a:buClr>
                <a:srgbClr val="000000"/>
              </a:buClr>
              <a:buSzPct val="45000"/>
              <a:buFont typeface="Wingdings" charset="2"/>
              <a:buChar char=""/>
              <a:tabLst>
                <a:tab algn="l" pos="0"/>
              </a:tabLst>
            </a:pPr>
            <a:r>
              <a:rPr b="0" lang="pt-BR" sz="2800" spc="-1" strike="noStrike">
                <a:solidFill>
                  <a:schemeClr val="dk1"/>
                </a:solidFill>
                <a:latin typeface="Nunito"/>
                <a:ea typeface="Nunito"/>
              </a:rPr>
              <a:t>Habilidades de organização e de grupo.</a:t>
            </a:r>
            <a:endParaRPr b="0" lang="pt-BR" sz="2800" spc="-1" strike="noStrike">
              <a:solidFill>
                <a:srgbClr val="000000"/>
              </a:solidFill>
              <a:latin typeface="Arial"/>
            </a:endParaRPr>
          </a:p>
          <a:p>
            <a:pPr marL="234360" indent="-234360">
              <a:lnSpc>
                <a:spcPct val="100000"/>
              </a:lnSpc>
              <a:buClr>
                <a:srgbClr val="000000"/>
              </a:buClr>
              <a:buSzPct val="45000"/>
              <a:buFont typeface="Wingdings" charset="2"/>
              <a:buChar char=""/>
              <a:tabLst>
                <a:tab algn="l" pos="0"/>
              </a:tabLst>
            </a:pPr>
            <a:r>
              <a:rPr b="0" lang="pt-BR" sz="2800" spc="-1" strike="noStrike">
                <a:solidFill>
                  <a:schemeClr val="dk1"/>
                </a:solidFill>
                <a:latin typeface="Nunito"/>
                <a:ea typeface="Nunito"/>
              </a:rPr>
              <a:t>Ensinar e aprender.</a:t>
            </a:r>
            <a:endParaRPr b="0" lang="pt-BR" sz="2800" spc="-1" strike="noStrike">
              <a:solidFill>
                <a:srgbClr val="000000"/>
              </a:solidFill>
              <a:latin typeface="Arial"/>
            </a:endParaRPr>
          </a:p>
        </p:txBody>
      </p:sp>
    </p:spTree>
  </p:cSld>
  <p:transition spd="med">
    <p:fade/>
  </p:transition>
  <p:timing>
    <p:tnLst>
      <p:par>
        <p:cTn id="13" dur="indefinite" restart="never" nodeType="tmRoot">
          <p:childTnLst>
            <p:seq>
              <p:cTn id="14" dur="indefinite" nodeType="mainSeq">
                <p:childTnLst>
                  <p:par>
                    <p:cTn id="15" fill="hold">
                      <p:stCondLst>
                        <p:cond delay="indefinite"/>
                      </p:stCondLst>
                      <p:childTnLst>
                        <p:par>
                          <p:cTn id="16" fill="hold">
                            <p:stCondLst>
                              <p:cond delay="0"/>
                            </p:stCondLst>
                            <p:childTnLst>
                              <p:par>
                                <p:cTn id="17" nodeType="clickEffect" fill="hold" presetClass="entr" presetID="1">
                                  <p:stCondLst>
                                    <p:cond delay="0"/>
                                  </p:stCondLst>
                                  <p:childTnLst>
                                    <p:set>
                                      <p:cBhvr>
                                        <p:cTn id="18" dur="1" fill="hold">
                                          <p:stCondLst>
                                            <p:cond delay="0"/>
                                          </p:stCondLst>
                                        </p:cTn>
                                        <p:tgtEl>
                                          <p:spTgt spid="563">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nodeType="clickEffect" fill="hold" presetClass="entr" presetID="1">
                                  <p:stCondLst>
                                    <p:cond delay="0"/>
                                  </p:stCondLst>
                                  <p:childTnLst>
                                    <p:set>
                                      <p:cBhvr>
                                        <p:cTn id="22" dur="1" fill="hold">
                                          <p:stCondLst>
                                            <p:cond delay="0"/>
                                          </p:stCondLst>
                                        </p:cTn>
                                        <p:tgtEl>
                                          <p:spTgt spid="563">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nodeType="clickEffect" fill="hold" presetClass="entr" presetID="1">
                                  <p:stCondLst>
                                    <p:cond delay="0"/>
                                  </p:stCondLst>
                                  <p:childTnLst>
                                    <p:set>
                                      <p:cBhvr>
                                        <p:cTn id="26" dur="1" fill="hold">
                                          <p:stCondLst>
                                            <p:cond delay="0"/>
                                          </p:stCondLst>
                                        </p:cTn>
                                        <p:tgtEl>
                                          <p:spTgt spid="563">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nodeType="clickEffect" fill="hold" presetClass="entr" presetID="1">
                                  <p:stCondLst>
                                    <p:cond delay="0"/>
                                  </p:stCondLst>
                                  <p:childTnLst>
                                    <p:set>
                                      <p:cBhvr>
                                        <p:cTn id="30" dur="1" fill="hold">
                                          <p:stCondLst>
                                            <p:cond delay="0"/>
                                          </p:stCondLst>
                                        </p:cTn>
                                        <p:tgtEl>
                                          <p:spTgt spid="563">
                                            <p:txEl>
                                              <p:pRg st="3" end="3"/>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nodeType="clickEffect" fill="hold" presetClass="entr" presetID="1">
                                  <p:stCondLst>
                                    <p:cond delay="0"/>
                                  </p:stCondLst>
                                  <p:childTnLst>
                                    <p:set>
                                      <p:cBhvr>
                                        <p:cTn id="34" dur="1" fill="hold">
                                          <p:stCondLst>
                                            <p:cond delay="0"/>
                                          </p:stCondLst>
                                        </p:cTn>
                                        <p:tgtEl>
                                          <p:spTgt spid="563">
                                            <p:txEl>
                                              <p:pRg st="4" end="4"/>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nodeType="clickEffect" fill="hold" presetClass="entr" presetID="1">
                                  <p:stCondLst>
                                    <p:cond delay="0"/>
                                  </p:stCondLst>
                                  <p:childTnLst>
                                    <p:set>
                                      <p:cBhvr>
                                        <p:cTn id="38" dur="1" fill="hold">
                                          <p:stCondLst>
                                            <p:cond delay="0"/>
                                          </p:stCondLst>
                                        </p:cTn>
                                        <p:tgtEl>
                                          <p:spTgt spid="563">
                                            <p:txEl>
                                              <p:pRg st="5" end="5"/>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nodeType="clickEffect" fill="hold" presetClass="entr" presetID="1">
                                  <p:stCondLst>
                                    <p:cond delay="0"/>
                                  </p:stCondLst>
                                  <p:childTnLst>
                                    <p:set>
                                      <p:cBhvr>
                                        <p:cTn id="42" dur="1" fill="hold">
                                          <p:stCondLst>
                                            <p:cond delay="0"/>
                                          </p:stCondLst>
                                        </p:cTn>
                                        <p:tgtEl>
                                          <p:spTgt spid="563">
                                            <p:txEl>
                                              <p:pRg st="6" end="6"/>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accent5"/>
        </a:solidFill>
      </p:bgPr>
    </p:bg>
    <p:spTree>
      <p:nvGrpSpPr>
        <p:cNvPr id="1" name=""/>
        <p:cNvGrpSpPr/>
        <p:nvPr/>
      </p:nvGrpSpPr>
      <p:grpSpPr>
        <a:xfrm>
          <a:off x="0" y="0"/>
          <a:ext cx="0" cy="0"/>
          <a:chOff x="0" y="0"/>
          <a:chExt cx="0" cy="0"/>
        </a:xfrm>
      </p:grpSpPr>
      <p:pic>
        <p:nvPicPr>
          <p:cNvPr id="564" name="Google Shape;1012;p39" descr=""/>
          <p:cNvPicPr/>
          <p:nvPr/>
        </p:nvPicPr>
        <p:blipFill>
          <a:blip r:embed="rId1"/>
          <a:srcRect l="11831" t="0" r="7810" b="0"/>
          <a:stretch/>
        </p:blipFill>
        <p:spPr>
          <a:xfrm>
            <a:off x="3326760" y="1136520"/>
            <a:ext cx="5412240" cy="3788280"/>
          </a:xfrm>
          <a:prstGeom prst="rect">
            <a:avLst/>
          </a:prstGeom>
          <a:ln w="0">
            <a:noFill/>
          </a:ln>
        </p:spPr>
      </p:pic>
      <p:sp>
        <p:nvSpPr>
          <p:cNvPr id="565" name="PlaceHolder 1"/>
          <p:cNvSpPr>
            <a:spLocks noGrp="1"/>
          </p:cNvSpPr>
          <p:nvPr>
            <p:ph type="title"/>
          </p:nvPr>
        </p:nvSpPr>
        <p:spPr>
          <a:xfrm>
            <a:off x="902880" y="284400"/>
            <a:ext cx="7702560" cy="571320"/>
          </a:xfrm>
          <a:prstGeom prst="rect">
            <a:avLst/>
          </a:prstGeom>
          <a:noFill/>
          <a:ln w="0">
            <a:noFill/>
          </a:ln>
        </p:spPr>
        <p:txBody>
          <a:bodyPr lIns="90000" rIns="90000" tIns="91440" bIns="91440" anchor="t">
            <a:noAutofit/>
          </a:bodyPr>
          <a:p>
            <a:pPr indent="0" algn="ctr">
              <a:lnSpc>
                <a:spcPct val="100000"/>
              </a:lnSpc>
              <a:buNone/>
              <a:tabLst>
                <a:tab algn="l" pos="0"/>
              </a:tabLst>
            </a:pPr>
            <a:r>
              <a:rPr b="0" lang="pt-BR" sz="3000" spc="-1" strike="noStrike">
                <a:solidFill>
                  <a:schemeClr val="dk1"/>
                </a:solidFill>
                <a:latin typeface="Be Vietnam Pro Black"/>
                <a:ea typeface="Be Vietnam Pro Black"/>
              </a:rPr>
              <a:t>Planejando uma Campanha</a:t>
            </a:r>
            <a:endParaRPr b="0" lang="pt-BR" sz="3000" spc="-1" strike="noStrike">
              <a:solidFill>
                <a:srgbClr val="000000"/>
              </a:solidFill>
              <a:latin typeface="Arial"/>
            </a:endParaRPr>
          </a:p>
        </p:txBody>
      </p:sp>
      <p:sp>
        <p:nvSpPr>
          <p:cNvPr id="566" name="PlaceHolder 2"/>
          <p:cNvSpPr>
            <a:spLocks noGrp="1"/>
          </p:cNvSpPr>
          <p:nvPr>
            <p:ph/>
          </p:nvPr>
        </p:nvSpPr>
        <p:spPr>
          <a:xfrm>
            <a:off x="281880" y="1353960"/>
            <a:ext cx="3137040" cy="3094200"/>
          </a:xfrm>
          <a:prstGeom prst="rect">
            <a:avLst/>
          </a:prstGeom>
          <a:noFill/>
          <a:ln w="0">
            <a:noFill/>
          </a:ln>
        </p:spPr>
        <p:txBody>
          <a:bodyPr lIns="0" rIns="0" tIns="91440" bIns="91440" anchor="t">
            <a:noAutofit/>
          </a:bodyPr>
          <a:p>
            <a:pPr marL="495720" indent="-454320">
              <a:lnSpc>
                <a:spcPct val="100000"/>
              </a:lnSpc>
              <a:buClr>
                <a:srgbClr val="202c3c"/>
              </a:buClr>
              <a:buFont typeface="Nunito"/>
              <a:buAutoNum type="arabicPeriod"/>
            </a:pPr>
            <a:r>
              <a:rPr b="1" lang="pt-BR" sz="3000" spc="-1" strike="noStrike">
                <a:solidFill>
                  <a:schemeClr val="dk1"/>
                </a:solidFill>
                <a:latin typeface="Nunito"/>
                <a:ea typeface="Nunito"/>
              </a:rPr>
              <a:t>O terreno</a:t>
            </a:r>
            <a:endParaRPr b="0" lang="pt-BR" sz="3000" spc="-1" strike="noStrike">
              <a:solidFill>
                <a:srgbClr val="000000"/>
              </a:solidFill>
              <a:latin typeface="Arial"/>
            </a:endParaRPr>
          </a:p>
          <a:p>
            <a:pPr marL="495720" indent="-454320">
              <a:lnSpc>
                <a:spcPct val="100000"/>
              </a:lnSpc>
              <a:buClr>
                <a:srgbClr val="202c3c"/>
              </a:buClr>
              <a:buFont typeface="Nunito"/>
              <a:buAutoNum type="arabicPeriod"/>
            </a:pPr>
            <a:r>
              <a:rPr b="1" lang="pt-BR" sz="3000" spc="-1" strike="noStrike">
                <a:solidFill>
                  <a:schemeClr val="dk1"/>
                </a:solidFill>
                <a:latin typeface="Nunito"/>
                <a:ea typeface="Nunito"/>
              </a:rPr>
              <a:t>Objetivos</a:t>
            </a:r>
            <a:endParaRPr b="0" lang="pt-BR" sz="3000" spc="-1" strike="noStrike">
              <a:solidFill>
                <a:srgbClr val="000000"/>
              </a:solidFill>
              <a:latin typeface="Arial"/>
            </a:endParaRPr>
          </a:p>
          <a:p>
            <a:pPr marL="495720" indent="-454320">
              <a:lnSpc>
                <a:spcPct val="100000"/>
              </a:lnSpc>
              <a:buClr>
                <a:srgbClr val="202c3c"/>
              </a:buClr>
              <a:buFont typeface="Nunito"/>
              <a:buAutoNum type="arabicPeriod"/>
            </a:pPr>
            <a:r>
              <a:rPr b="1" lang="pt-BR" sz="3000" spc="-1" strike="noStrike">
                <a:solidFill>
                  <a:schemeClr val="dk1"/>
                </a:solidFill>
                <a:latin typeface="Nunito"/>
                <a:ea typeface="Nunito"/>
              </a:rPr>
              <a:t>Estratégia</a:t>
            </a:r>
            <a:endParaRPr b="0" lang="pt-BR" sz="3000" spc="-1" strike="noStrike">
              <a:solidFill>
                <a:srgbClr val="000000"/>
              </a:solidFill>
              <a:latin typeface="Arial"/>
            </a:endParaRPr>
          </a:p>
          <a:p>
            <a:pPr marL="495720" indent="-454320">
              <a:lnSpc>
                <a:spcPct val="100000"/>
              </a:lnSpc>
              <a:buClr>
                <a:srgbClr val="202c3c"/>
              </a:buClr>
              <a:buFont typeface="Nunito"/>
              <a:buAutoNum type="arabicPeriod"/>
            </a:pPr>
            <a:r>
              <a:rPr b="1" lang="pt-BR" sz="3000" spc="-1" strike="noStrike">
                <a:solidFill>
                  <a:schemeClr val="dk1"/>
                </a:solidFill>
                <a:latin typeface="Nunito"/>
                <a:ea typeface="Nunito"/>
              </a:rPr>
              <a:t>Táticas</a:t>
            </a:r>
            <a:endParaRPr b="0" lang="pt-BR" sz="3000" spc="-1" strike="noStrike">
              <a:solidFill>
                <a:srgbClr val="000000"/>
              </a:solidFill>
              <a:latin typeface="Arial"/>
            </a:endParaRPr>
          </a:p>
          <a:p>
            <a:pPr marL="495720" indent="-454320">
              <a:lnSpc>
                <a:spcPct val="100000"/>
              </a:lnSpc>
              <a:buClr>
                <a:srgbClr val="202c3c"/>
              </a:buClr>
              <a:buFont typeface="Nunito"/>
              <a:buAutoNum type="arabicPeriod"/>
            </a:pPr>
            <a:r>
              <a:rPr b="1" lang="pt-BR" sz="3000" spc="-1" strike="noStrike">
                <a:solidFill>
                  <a:schemeClr val="dk1"/>
                </a:solidFill>
                <a:latin typeface="Nunito"/>
                <a:ea typeface="Nunito"/>
              </a:rPr>
              <a:t>Referências</a:t>
            </a:r>
            <a:endParaRPr b="0" lang="pt-BR" sz="3000" spc="-1" strike="noStrike">
              <a:solidFill>
                <a:srgbClr val="000000"/>
              </a:solidFill>
              <a:latin typeface="Arial"/>
            </a:endParaRPr>
          </a:p>
        </p:txBody>
      </p:sp>
    </p:spTree>
  </p:cSld>
  <mc:AlternateContent>
    <mc:Choice Requires="p14">
      <p:transition spd="slow" p14:dur="2000"/>
    </mc:Choice>
    <mc:Fallback>
      <p:transition spd="slow"/>
    </mc:Fallback>
  </mc:AlternateContent>
  <p:timing>
    <p:tnLst>
      <p:par>
        <p:cTn id="43" dur="indefinite" restart="never" nodeType="tmRoot">
          <p:childTnLst>
            <p:seq>
              <p:cTn id="44" dur="indefinite" nodeType="mainSeq">
                <p:childTnLst>
                  <p:par>
                    <p:cTn id="45" fill="hold">
                      <p:stCondLst>
                        <p:cond delay="indefinite"/>
                      </p:stCondLst>
                      <p:childTnLst>
                        <p:par>
                          <p:cTn id="46" fill="hold">
                            <p:stCondLst>
                              <p:cond delay="0"/>
                            </p:stCondLst>
                            <p:childTnLst>
                              <p:par>
                                <p:cTn id="47" nodeType="clickEffect" fill="hold" presetClass="entr" presetID="2" presetSubtype="2">
                                  <p:stCondLst>
                                    <p:cond delay="0"/>
                                  </p:stCondLst>
                                  <p:childTnLst>
                                    <p:set>
                                      <p:cBhvr>
                                        <p:cTn id="48" dur="1" fill="hold">
                                          <p:stCondLst>
                                            <p:cond delay="0"/>
                                          </p:stCondLst>
                                        </p:cTn>
                                        <p:tgtEl>
                                          <p:spTgt spid="564"/>
                                        </p:tgtEl>
                                        <p:attrNameLst>
                                          <p:attrName>style.visibility</p:attrName>
                                        </p:attrNameLst>
                                      </p:cBhvr>
                                      <p:to>
                                        <p:strVal val="visible"/>
                                      </p:to>
                                    </p:set>
                                    <p:anim calcmode="lin" valueType="num">
                                      <p:cBhvr additive="repl">
                                        <p:cTn id="49" dur="400"/>
                                        <p:tgtEl>
                                          <p:spTgt spid="564"/>
                                        </p:tgtEl>
                                        <p:attrNameLst>
                                          <p:attrName>ppt_x</p:attrName>
                                        </p:attrNameLst>
                                      </p:cBhvr>
                                      <p:tavLst>
                                        <p:tav tm="0">
                                          <p:val>
                                            <p:strVal val="#ppt_x+1"/>
                                          </p:val>
                                        </p:tav>
                                        <p:tav tm="100000">
                                          <p:val>
                                            <p:strVal val="#ppt_x"/>
                                          </p:val>
                                        </p:tav>
                                      </p:tavLst>
                                    </p:anim>
                                  </p:childTnLst>
                                </p:cTn>
                              </p:par>
                            </p:childTnLst>
                          </p:cTn>
                        </p:par>
                      </p:childTnLst>
                    </p:cTn>
                  </p:par>
                  <p:par>
                    <p:cTn id="50" fill="hold">
                      <p:stCondLst>
                        <p:cond delay="indefinite"/>
                      </p:stCondLst>
                      <p:childTnLst>
                        <p:par>
                          <p:cTn id="51" fill="hold">
                            <p:stCondLst>
                              <p:cond delay="0"/>
                            </p:stCondLst>
                            <p:childTnLst>
                              <p:par>
                                <p:cTn id="52" nodeType="clickEffect" fill="hold" presetClass="entr" presetID="2" presetSubtype="8">
                                  <p:stCondLst>
                                    <p:cond delay="0"/>
                                  </p:stCondLst>
                                  <p:childTnLst>
                                    <p:set>
                                      <p:cBhvr>
                                        <p:cTn id="53" dur="1" fill="hold">
                                          <p:stCondLst>
                                            <p:cond delay="0"/>
                                          </p:stCondLst>
                                        </p:cTn>
                                        <p:tgtEl>
                                          <p:spTgt spid="566"/>
                                        </p:tgtEl>
                                        <p:attrNameLst>
                                          <p:attrName>style.visibility</p:attrName>
                                        </p:attrNameLst>
                                      </p:cBhvr>
                                      <p:to>
                                        <p:strVal val="visible"/>
                                      </p:to>
                                    </p:set>
                                    <p:anim calcmode="lin" valueType="num">
                                      <p:cBhvr additive="repl">
                                        <p:cTn id="54" dur="400"/>
                                        <p:tgtEl>
                                          <p:spTgt spid="566"/>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accent5"/>
        </a:solidFill>
      </p:bgPr>
    </p:bg>
    <p:spTree>
      <p:nvGrpSpPr>
        <p:cNvPr id="1" name=""/>
        <p:cNvGrpSpPr/>
        <p:nvPr/>
      </p:nvGrpSpPr>
      <p:grpSpPr>
        <a:xfrm>
          <a:off x="0" y="0"/>
          <a:ext cx="0" cy="0"/>
          <a:chOff x="0" y="0"/>
          <a:chExt cx="0" cy="0"/>
        </a:xfrm>
      </p:grpSpPr>
      <p:sp>
        <p:nvSpPr>
          <p:cNvPr id="567" name="PlaceHolder 1"/>
          <p:cNvSpPr>
            <a:spLocks noGrp="1"/>
          </p:cNvSpPr>
          <p:nvPr>
            <p:ph/>
          </p:nvPr>
        </p:nvSpPr>
        <p:spPr>
          <a:xfrm>
            <a:off x="0" y="1120680"/>
            <a:ext cx="5216400" cy="2097720"/>
          </a:xfrm>
          <a:prstGeom prst="rect">
            <a:avLst/>
          </a:prstGeom>
          <a:noFill/>
          <a:ln w="0">
            <a:noFill/>
          </a:ln>
        </p:spPr>
        <p:txBody>
          <a:bodyPr lIns="0" rIns="0" tIns="91440" bIns="91440" anchor="t">
            <a:noAutofit/>
          </a:bodyPr>
          <a:p>
            <a:pPr indent="0">
              <a:lnSpc>
                <a:spcPct val="100000"/>
              </a:lnSpc>
              <a:buNone/>
              <a:tabLst>
                <a:tab algn="l" pos="0"/>
              </a:tabLst>
            </a:pPr>
            <a:r>
              <a:rPr b="1" lang="pt-BR" sz="2800" spc="-1" strike="noStrike">
                <a:solidFill>
                  <a:schemeClr val="dk1"/>
                </a:solidFill>
                <a:latin typeface="Nunito"/>
                <a:ea typeface="Nunito"/>
              </a:rPr>
              <a:t>Avaliar o terreno</a:t>
            </a:r>
            <a:endParaRPr b="0" lang="pt-BR" sz="2800" spc="-1" strike="noStrike">
              <a:solidFill>
                <a:srgbClr val="000000"/>
              </a:solidFill>
              <a:latin typeface="Arial"/>
            </a:endParaRPr>
          </a:p>
          <a:p>
            <a:pPr marL="898200" indent="-798480">
              <a:lnSpc>
                <a:spcPct val="100000"/>
              </a:lnSpc>
              <a:buClr>
                <a:srgbClr val="202c3c"/>
              </a:buClr>
              <a:buSzPct val="60000"/>
              <a:buFont typeface="Wingdings" charset="2"/>
              <a:buChar char=""/>
              <a:tabLst>
                <a:tab algn="l" pos="0"/>
              </a:tabLst>
            </a:pPr>
            <a:r>
              <a:rPr b="0" lang="pt-BR" sz="2800" spc="-1" strike="noStrike">
                <a:solidFill>
                  <a:schemeClr val="dk1"/>
                </a:solidFill>
                <a:latin typeface="Nunito"/>
                <a:ea typeface="Nunito"/>
              </a:rPr>
              <a:t>O que nós sabemos?</a:t>
            </a:r>
            <a:endParaRPr b="0" lang="pt-BR" sz="2800" spc="-1" strike="noStrike">
              <a:solidFill>
                <a:srgbClr val="000000"/>
              </a:solidFill>
              <a:latin typeface="Arial"/>
            </a:endParaRPr>
          </a:p>
          <a:p>
            <a:pPr marL="898200" indent="-798480">
              <a:lnSpc>
                <a:spcPct val="100000"/>
              </a:lnSpc>
              <a:buClr>
                <a:srgbClr val="202c3c"/>
              </a:buClr>
              <a:buSzPct val="60000"/>
              <a:buFont typeface="Wingdings" charset="2"/>
              <a:buChar char=""/>
              <a:tabLst>
                <a:tab algn="l" pos="0"/>
              </a:tabLst>
            </a:pPr>
            <a:r>
              <a:rPr b="0" lang="pt-BR" sz="2800" spc="-1" strike="noStrike">
                <a:solidFill>
                  <a:schemeClr val="dk1"/>
                </a:solidFill>
                <a:latin typeface="Nunito"/>
                <a:ea typeface="Nunito"/>
              </a:rPr>
              <a:t>O que nós precisamos saber?</a:t>
            </a:r>
            <a:endParaRPr b="0" lang="pt-BR" sz="2800" spc="-1" strike="noStrike">
              <a:solidFill>
                <a:srgbClr val="000000"/>
              </a:solidFill>
              <a:latin typeface="Arial"/>
            </a:endParaRPr>
          </a:p>
          <a:p>
            <a:pPr marL="898200" indent="-798480">
              <a:lnSpc>
                <a:spcPct val="100000"/>
              </a:lnSpc>
              <a:buClr>
                <a:srgbClr val="202c3c"/>
              </a:buClr>
              <a:buSzPct val="60000"/>
              <a:buFont typeface="Wingdings" charset="2"/>
              <a:buChar char=""/>
              <a:tabLst>
                <a:tab algn="l" pos="0"/>
              </a:tabLst>
            </a:pPr>
            <a:r>
              <a:rPr b="0" lang="pt-BR" sz="2800" spc="-1" strike="noStrike">
                <a:solidFill>
                  <a:schemeClr val="dk1"/>
                </a:solidFill>
                <a:latin typeface="Nunito"/>
                <a:ea typeface="Nunito"/>
              </a:rPr>
              <a:t>Como podemos descobrir?</a:t>
            </a:r>
            <a:endParaRPr b="0" lang="pt-BR" sz="2800" spc="-1" strike="noStrike">
              <a:solidFill>
                <a:srgbClr val="000000"/>
              </a:solidFill>
              <a:latin typeface="Arial"/>
            </a:endParaRPr>
          </a:p>
        </p:txBody>
      </p:sp>
      <p:pic>
        <p:nvPicPr>
          <p:cNvPr id="568" name="Google Shape;1020;p40" descr=""/>
          <p:cNvPicPr/>
          <p:nvPr/>
        </p:nvPicPr>
        <p:blipFill>
          <a:blip r:embed="rId1"/>
          <a:srcRect l="37170" t="801" r="0" b="1407"/>
          <a:stretch/>
        </p:blipFill>
        <p:spPr>
          <a:xfrm>
            <a:off x="5383440" y="1248840"/>
            <a:ext cx="3759120" cy="3893400"/>
          </a:xfrm>
          <a:prstGeom prst="rect">
            <a:avLst/>
          </a:prstGeom>
          <a:ln w="0">
            <a:noFill/>
          </a:ln>
        </p:spPr>
      </p:pic>
      <p:sp>
        <p:nvSpPr>
          <p:cNvPr id="569" name="PlaceHolder 2"/>
          <p:cNvSpPr>
            <a:spLocks noGrp="1"/>
          </p:cNvSpPr>
          <p:nvPr>
            <p:ph type="title"/>
          </p:nvPr>
        </p:nvSpPr>
        <p:spPr>
          <a:xfrm>
            <a:off x="902880" y="284400"/>
            <a:ext cx="7702560" cy="571320"/>
          </a:xfrm>
          <a:prstGeom prst="rect">
            <a:avLst/>
          </a:prstGeom>
          <a:noFill/>
          <a:ln w="0">
            <a:noFill/>
          </a:ln>
        </p:spPr>
        <p:txBody>
          <a:bodyPr lIns="0" rIns="0" tIns="91440" bIns="91440" anchor="t">
            <a:noAutofit/>
          </a:bodyPr>
          <a:p>
            <a:pPr indent="0" algn="ctr">
              <a:lnSpc>
                <a:spcPct val="100000"/>
              </a:lnSpc>
              <a:buNone/>
              <a:tabLst>
                <a:tab algn="l" pos="0"/>
              </a:tabLst>
            </a:pPr>
            <a:r>
              <a:rPr b="0" lang="pt-BR" sz="3000" spc="-1" strike="noStrike">
                <a:solidFill>
                  <a:schemeClr val="dk1"/>
                </a:solidFill>
                <a:latin typeface="Be Vietnam Pro Black"/>
                <a:ea typeface="Be Vietnam Pro Black"/>
              </a:rPr>
              <a:t>Planejando uma Campanha</a:t>
            </a:r>
            <a:endParaRPr b="0" lang="pt-BR" sz="30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1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accent5"/>
        </a:solidFill>
      </p:bgPr>
    </p:bg>
    <p:spTree>
      <p:nvGrpSpPr>
        <p:cNvPr id="1" name=""/>
        <p:cNvGrpSpPr/>
        <p:nvPr/>
      </p:nvGrpSpPr>
      <p:grpSpPr>
        <a:xfrm>
          <a:off x="0" y="0"/>
          <a:ext cx="0" cy="0"/>
          <a:chOff x="0" y="0"/>
          <a:chExt cx="0" cy="0"/>
        </a:xfrm>
      </p:grpSpPr>
      <p:sp>
        <p:nvSpPr>
          <p:cNvPr id="570" name="PlaceHolder 1"/>
          <p:cNvSpPr>
            <a:spLocks noGrp="1"/>
          </p:cNvSpPr>
          <p:nvPr>
            <p:ph/>
          </p:nvPr>
        </p:nvSpPr>
        <p:spPr>
          <a:xfrm>
            <a:off x="0" y="943920"/>
            <a:ext cx="9142560" cy="1956960"/>
          </a:xfrm>
          <a:prstGeom prst="rect">
            <a:avLst/>
          </a:prstGeom>
          <a:noFill/>
          <a:ln w="0">
            <a:noFill/>
          </a:ln>
        </p:spPr>
        <p:txBody>
          <a:bodyPr lIns="90000" rIns="90000" tIns="91440" bIns="91440" anchor="t">
            <a:noAutofit/>
          </a:bodyPr>
          <a:p>
            <a:pPr indent="0">
              <a:lnSpc>
                <a:spcPct val="100000"/>
              </a:lnSpc>
              <a:buNone/>
              <a:tabLst>
                <a:tab algn="l" pos="0"/>
              </a:tabLst>
            </a:pPr>
            <a:r>
              <a:rPr b="0" lang="pt-BR" sz="2400" spc="-1" strike="noStrike">
                <a:solidFill>
                  <a:schemeClr val="dk1"/>
                </a:solidFill>
                <a:latin typeface="Nunito"/>
                <a:ea typeface="Nunito"/>
              </a:rPr>
              <a:t>OBJETIVOS: </a:t>
            </a:r>
            <a:r>
              <a:rPr b="1" lang="pt-BR" sz="2400" spc="-1" strike="noStrike">
                <a:solidFill>
                  <a:schemeClr val="dk1"/>
                </a:solidFill>
                <a:latin typeface="Nunito"/>
                <a:ea typeface="Nunito"/>
              </a:rPr>
              <a:t>O QUE nós queremos conquistar.</a:t>
            </a:r>
            <a:endParaRPr b="0" lang="pt-BR" sz="2400" spc="-1" strike="noStrike">
              <a:solidFill>
                <a:srgbClr val="000000"/>
              </a:solidFill>
              <a:latin typeface="Arial"/>
            </a:endParaRPr>
          </a:p>
          <a:p>
            <a:pPr marL="495720" indent="-392040">
              <a:lnSpc>
                <a:spcPct val="100000"/>
              </a:lnSpc>
              <a:buClr>
                <a:srgbClr val="202c3c"/>
              </a:buClr>
              <a:buFont typeface="Wingdings" charset="2"/>
              <a:buChar char=""/>
              <a:tabLst>
                <a:tab algn="l" pos="0"/>
              </a:tabLst>
            </a:pPr>
            <a:r>
              <a:rPr b="0" lang="pt-BR" sz="2100" spc="-1" strike="noStrike">
                <a:solidFill>
                  <a:schemeClr val="dk1"/>
                </a:solidFill>
                <a:latin typeface="Nunito"/>
                <a:ea typeface="Nunito"/>
              </a:rPr>
              <a:t>Como isso vai dividir a classe dominante? </a:t>
            </a:r>
            <a:endParaRPr b="0" lang="pt-BR" sz="2100" spc="-1" strike="noStrike">
              <a:solidFill>
                <a:srgbClr val="000000"/>
              </a:solidFill>
              <a:latin typeface="Arial"/>
            </a:endParaRPr>
          </a:p>
          <a:p>
            <a:pPr marL="495720" indent="-392040">
              <a:lnSpc>
                <a:spcPct val="100000"/>
              </a:lnSpc>
              <a:buClr>
                <a:srgbClr val="202c3c"/>
              </a:buClr>
              <a:buFont typeface="Wingdings" charset="2"/>
              <a:buChar char=""/>
              <a:tabLst>
                <a:tab algn="l" pos="0"/>
              </a:tabLst>
            </a:pPr>
            <a:r>
              <a:rPr b="0" lang="pt-BR" sz="2100" spc="-1" strike="noStrike">
                <a:solidFill>
                  <a:schemeClr val="dk1"/>
                </a:solidFill>
                <a:latin typeface="Nunito"/>
                <a:ea typeface="Nunito"/>
              </a:rPr>
              <a:t>Como isso vai construir um poder autônomo? </a:t>
            </a:r>
            <a:endParaRPr b="0" lang="pt-BR" sz="2100" spc="-1" strike="noStrike">
              <a:solidFill>
                <a:srgbClr val="000000"/>
              </a:solidFill>
              <a:latin typeface="Arial"/>
            </a:endParaRPr>
          </a:p>
          <a:p>
            <a:pPr marL="495720" indent="-392040">
              <a:lnSpc>
                <a:spcPct val="100000"/>
              </a:lnSpc>
              <a:buClr>
                <a:srgbClr val="202c3c"/>
              </a:buClr>
              <a:buFont typeface="Wingdings" charset="2"/>
              <a:buChar char=""/>
              <a:tabLst>
                <a:tab algn="l" pos="0"/>
              </a:tabLst>
            </a:pPr>
            <a:r>
              <a:rPr b="0" lang="pt-BR" sz="2100" spc="-1" strike="noStrike">
                <a:solidFill>
                  <a:schemeClr val="dk1"/>
                </a:solidFill>
                <a:latin typeface="Nunito"/>
                <a:ea typeface="Nunito"/>
              </a:rPr>
              <a:t>Se isso for feito, a nova situação será favorável ou facilmente usada contra nós?</a:t>
            </a:r>
            <a:endParaRPr b="0" lang="pt-BR" sz="2100" spc="-1" strike="noStrike">
              <a:solidFill>
                <a:srgbClr val="000000"/>
              </a:solidFill>
              <a:latin typeface="Arial"/>
            </a:endParaRPr>
          </a:p>
          <a:p>
            <a:pPr indent="0">
              <a:lnSpc>
                <a:spcPct val="100000"/>
              </a:lnSpc>
              <a:buNone/>
              <a:tabLst>
                <a:tab algn="l" pos="0"/>
              </a:tabLst>
            </a:pPr>
            <a:endParaRPr b="0" lang="pt-BR" sz="2400" spc="-1" strike="noStrike">
              <a:solidFill>
                <a:srgbClr val="000000"/>
              </a:solidFill>
              <a:latin typeface="Arial"/>
            </a:endParaRPr>
          </a:p>
          <a:p>
            <a:pPr indent="0">
              <a:lnSpc>
                <a:spcPct val="100000"/>
              </a:lnSpc>
              <a:buNone/>
              <a:tabLst>
                <a:tab algn="l" pos="0"/>
              </a:tabLst>
            </a:pPr>
            <a:endParaRPr b="0" lang="pt-BR" sz="2400" spc="-1" strike="noStrike">
              <a:solidFill>
                <a:srgbClr val="000000"/>
              </a:solidFill>
              <a:latin typeface="Arial"/>
            </a:endParaRPr>
          </a:p>
          <a:p>
            <a:pPr indent="0">
              <a:lnSpc>
                <a:spcPct val="100000"/>
              </a:lnSpc>
              <a:buNone/>
              <a:tabLst>
                <a:tab algn="l" pos="0"/>
              </a:tabLst>
            </a:pPr>
            <a:endParaRPr b="0" lang="pt-BR" sz="2400" spc="-1" strike="noStrike">
              <a:solidFill>
                <a:srgbClr val="000000"/>
              </a:solidFill>
              <a:latin typeface="Arial"/>
            </a:endParaRPr>
          </a:p>
          <a:p>
            <a:pPr indent="0">
              <a:lnSpc>
                <a:spcPct val="100000"/>
              </a:lnSpc>
              <a:buNone/>
              <a:tabLst>
                <a:tab algn="l" pos="0"/>
              </a:tabLst>
            </a:pPr>
            <a:r>
              <a:rPr b="0" lang="pt-BR" sz="2400" spc="-1" strike="noStrike">
                <a:solidFill>
                  <a:schemeClr val="dk1"/>
                </a:solidFill>
                <a:latin typeface="Nunito"/>
                <a:ea typeface="Nunito"/>
              </a:rPr>
              <a:t>-</a:t>
            </a:r>
            <a:endParaRPr b="0" lang="pt-BR" sz="2400" spc="-1" strike="noStrike">
              <a:solidFill>
                <a:srgbClr val="000000"/>
              </a:solidFill>
              <a:latin typeface="Arial"/>
            </a:endParaRPr>
          </a:p>
        </p:txBody>
      </p:sp>
      <p:sp>
        <p:nvSpPr>
          <p:cNvPr id="571" name="PlaceHolder 2"/>
          <p:cNvSpPr>
            <a:spLocks noGrp="1"/>
          </p:cNvSpPr>
          <p:nvPr>
            <p:ph type="title"/>
          </p:nvPr>
        </p:nvSpPr>
        <p:spPr>
          <a:xfrm>
            <a:off x="902880" y="284400"/>
            <a:ext cx="7702560" cy="571320"/>
          </a:xfrm>
          <a:prstGeom prst="rect">
            <a:avLst/>
          </a:prstGeom>
          <a:noFill/>
          <a:ln w="0">
            <a:noFill/>
          </a:ln>
        </p:spPr>
        <p:txBody>
          <a:bodyPr lIns="90000" rIns="90000" tIns="91440" bIns="91440" anchor="t">
            <a:noAutofit/>
          </a:bodyPr>
          <a:p>
            <a:pPr indent="0" algn="ctr">
              <a:lnSpc>
                <a:spcPct val="100000"/>
              </a:lnSpc>
              <a:buNone/>
              <a:tabLst>
                <a:tab algn="l" pos="0"/>
              </a:tabLst>
            </a:pPr>
            <a:r>
              <a:rPr b="0" lang="pt-BR" sz="3000" spc="-1" strike="noStrike">
                <a:solidFill>
                  <a:schemeClr val="dk1"/>
                </a:solidFill>
                <a:latin typeface="Be Vietnam Pro Black"/>
                <a:ea typeface="Be Vietnam Pro Black"/>
              </a:rPr>
              <a:t>Planejando uma Campanha</a:t>
            </a:r>
            <a:endParaRPr b="0" lang="pt-BR" sz="3000" spc="-1" strike="noStrike">
              <a:solidFill>
                <a:srgbClr val="000000"/>
              </a:solidFill>
              <a:latin typeface="Arial"/>
            </a:endParaRPr>
          </a:p>
        </p:txBody>
      </p:sp>
      <p:pic>
        <p:nvPicPr>
          <p:cNvPr id="572" name="Google Shape;1028;p41" descr=""/>
          <p:cNvPicPr/>
          <p:nvPr/>
        </p:nvPicPr>
        <p:blipFill>
          <a:blip r:embed="rId1"/>
          <a:srcRect l="0" t="0" r="8121" b="16058"/>
          <a:stretch/>
        </p:blipFill>
        <p:spPr>
          <a:xfrm>
            <a:off x="0" y="2725200"/>
            <a:ext cx="3529080" cy="2417040"/>
          </a:xfrm>
          <a:prstGeom prst="rect">
            <a:avLst/>
          </a:prstGeom>
          <a:ln w="0">
            <a:noFill/>
          </a:ln>
        </p:spPr>
      </p:pic>
      <p:pic>
        <p:nvPicPr>
          <p:cNvPr id="573" name="Google Shape;1029;p41" descr=""/>
          <p:cNvPicPr/>
          <p:nvPr/>
        </p:nvPicPr>
        <p:blipFill>
          <a:blip r:embed="rId2"/>
          <a:srcRect l="0" t="6290" r="0" b="40246"/>
          <a:stretch/>
        </p:blipFill>
        <p:spPr>
          <a:xfrm>
            <a:off x="3530520" y="2725200"/>
            <a:ext cx="2197440" cy="2417040"/>
          </a:xfrm>
          <a:prstGeom prst="rect">
            <a:avLst/>
          </a:prstGeom>
          <a:ln w="0">
            <a:noFill/>
          </a:ln>
        </p:spPr>
      </p:pic>
      <p:pic>
        <p:nvPicPr>
          <p:cNvPr id="574" name="Google Shape;1030;p41" descr=""/>
          <p:cNvPicPr/>
          <p:nvPr/>
        </p:nvPicPr>
        <p:blipFill>
          <a:blip r:embed="rId3"/>
          <a:srcRect l="0" t="9092" r="0" b="0"/>
          <a:stretch/>
        </p:blipFill>
        <p:spPr>
          <a:xfrm>
            <a:off x="5596920" y="2725200"/>
            <a:ext cx="3545640" cy="2417040"/>
          </a:xfrm>
          <a:prstGeom prst="rect">
            <a:avLst/>
          </a:prstGeom>
          <a:ln w="0">
            <a:noFill/>
          </a:ln>
        </p:spPr>
      </p:pic>
    </p:spTree>
  </p:cSld>
  <mc:AlternateContent>
    <mc:Choice Requires="p14">
      <p:transition spd="slow" p14:dur="2000"/>
    </mc:Choice>
    <mc:Fallback>
      <p:transition spd="slow"/>
    </mc:Fallback>
  </mc:AlternateContent>
</p:sld>
</file>

<file path=ppt/slides/slide1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accent5"/>
        </a:solidFill>
      </p:bgPr>
    </p:bg>
    <p:spTree>
      <p:nvGrpSpPr>
        <p:cNvPr id="1" name=""/>
        <p:cNvGrpSpPr/>
        <p:nvPr/>
      </p:nvGrpSpPr>
      <p:grpSpPr>
        <a:xfrm>
          <a:off x="0" y="0"/>
          <a:ext cx="0" cy="0"/>
          <a:chOff x="0" y="0"/>
          <a:chExt cx="0" cy="0"/>
        </a:xfrm>
      </p:grpSpPr>
      <p:sp>
        <p:nvSpPr>
          <p:cNvPr id="575" name="PlaceHolder 1"/>
          <p:cNvSpPr>
            <a:spLocks noGrp="1"/>
          </p:cNvSpPr>
          <p:nvPr>
            <p:ph/>
          </p:nvPr>
        </p:nvSpPr>
        <p:spPr>
          <a:xfrm>
            <a:off x="0" y="983880"/>
            <a:ext cx="9142560" cy="1634760"/>
          </a:xfrm>
          <a:prstGeom prst="rect">
            <a:avLst/>
          </a:prstGeom>
          <a:noFill/>
          <a:ln w="0">
            <a:noFill/>
          </a:ln>
        </p:spPr>
        <p:txBody>
          <a:bodyPr lIns="0" rIns="0" tIns="91440" bIns="91440" anchor="t">
            <a:noAutofit/>
          </a:bodyPr>
          <a:p>
            <a:pPr indent="0">
              <a:lnSpc>
                <a:spcPct val="100000"/>
              </a:lnSpc>
              <a:buNone/>
              <a:tabLst>
                <a:tab algn="l" pos="0"/>
              </a:tabLst>
            </a:pPr>
            <a:r>
              <a:rPr b="0" lang="pt-BR" sz="2400" spc="-1" strike="noStrike">
                <a:solidFill>
                  <a:schemeClr val="dk1"/>
                </a:solidFill>
                <a:latin typeface="Nunito"/>
                <a:ea typeface="Nunito"/>
              </a:rPr>
              <a:t>ESTRATÉGIA: </a:t>
            </a:r>
            <a:r>
              <a:rPr b="1" lang="pt-BR" sz="2400" spc="-1" strike="noStrike">
                <a:solidFill>
                  <a:schemeClr val="dk1"/>
                </a:solidFill>
                <a:latin typeface="Nunito"/>
                <a:ea typeface="Nunito"/>
              </a:rPr>
              <a:t>COMO nós queremos conquistar isso?</a:t>
            </a:r>
            <a:endParaRPr b="0" lang="pt-BR" sz="2400" spc="-1" strike="noStrike">
              <a:solidFill>
                <a:srgbClr val="000000"/>
              </a:solidFill>
              <a:latin typeface="Arial"/>
            </a:endParaRPr>
          </a:p>
          <a:p>
            <a:pPr marL="898200" indent="-711000">
              <a:lnSpc>
                <a:spcPct val="100000"/>
              </a:lnSpc>
              <a:buClr>
                <a:srgbClr val="202c3c"/>
              </a:buClr>
              <a:buFont typeface="Wingdings" charset="2"/>
              <a:buChar char=""/>
              <a:tabLst>
                <a:tab algn="l" pos="0"/>
              </a:tabLst>
            </a:pPr>
            <a:r>
              <a:rPr b="0" lang="pt-BR" sz="2100" spc="-1" strike="noStrike">
                <a:solidFill>
                  <a:schemeClr val="dk1"/>
                </a:solidFill>
                <a:latin typeface="Nunito"/>
                <a:ea typeface="Nunito"/>
              </a:rPr>
              <a:t>Como nossa estratégia se alinha com nossos objetivos?</a:t>
            </a:r>
            <a:endParaRPr b="0" lang="pt-BR" sz="2100" spc="-1" strike="noStrike">
              <a:solidFill>
                <a:srgbClr val="000000"/>
              </a:solidFill>
              <a:latin typeface="Arial"/>
            </a:endParaRPr>
          </a:p>
          <a:p>
            <a:pPr marL="898200" indent="-711000">
              <a:lnSpc>
                <a:spcPct val="100000"/>
              </a:lnSpc>
              <a:buClr>
                <a:srgbClr val="202c3c"/>
              </a:buClr>
              <a:buFont typeface="Wingdings" charset="2"/>
              <a:buChar char=""/>
              <a:tabLst>
                <a:tab algn="l" pos="0"/>
              </a:tabLst>
            </a:pPr>
            <a:r>
              <a:rPr b="0" lang="pt-BR" sz="2100" spc="-1" strike="noStrike">
                <a:solidFill>
                  <a:schemeClr val="dk1"/>
                </a:solidFill>
                <a:latin typeface="Nunito"/>
                <a:ea typeface="Nunito"/>
              </a:rPr>
              <a:t>Ela facilita o engajamento das pessoas comuns?</a:t>
            </a:r>
            <a:endParaRPr b="0" lang="pt-BR" sz="2100" spc="-1" strike="noStrike">
              <a:solidFill>
                <a:srgbClr val="000000"/>
              </a:solidFill>
              <a:latin typeface="Arial"/>
            </a:endParaRPr>
          </a:p>
          <a:p>
            <a:pPr marL="898200" indent="-711000">
              <a:lnSpc>
                <a:spcPct val="100000"/>
              </a:lnSpc>
              <a:buClr>
                <a:srgbClr val="202c3c"/>
              </a:buClr>
              <a:buFont typeface="Wingdings" charset="2"/>
              <a:buChar char=""/>
              <a:tabLst>
                <a:tab algn="l" pos="0"/>
              </a:tabLst>
            </a:pPr>
            <a:r>
              <a:rPr b="0" lang="pt-BR" sz="2100" spc="-1" strike="noStrike">
                <a:solidFill>
                  <a:schemeClr val="dk1"/>
                </a:solidFill>
                <a:latin typeface="Nunito"/>
                <a:ea typeface="Nunito"/>
              </a:rPr>
              <a:t>Ela funciona por meio do confronto com a classe dominante?</a:t>
            </a:r>
            <a:endParaRPr b="0" lang="pt-BR" sz="2100" spc="-1" strike="noStrike">
              <a:solidFill>
                <a:srgbClr val="000000"/>
              </a:solidFill>
              <a:latin typeface="Arial"/>
            </a:endParaRPr>
          </a:p>
          <a:p>
            <a:pPr indent="0">
              <a:lnSpc>
                <a:spcPct val="100000"/>
              </a:lnSpc>
              <a:buNone/>
              <a:tabLst>
                <a:tab algn="l" pos="0"/>
              </a:tabLst>
            </a:pPr>
            <a:endParaRPr b="0" lang="pt-BR" sz="2300" spc="-1" strike="noStrike">
              <a:solidFill>
                <a:srgbClr val="000000"/>
              </a:solidFill>
              <a:latin typeface="Arial"/>
            </a:endParaRPr>
          </a:p>
          <a:p>
            <a:pPr indent="0">
              <a:lnSpc>
                <a:spcPct val="100000"/>
              </a:lnSpc>
              <a:buNone/>
              <a:tabLst>
                <a:tab algn="l" pos="0"/>
              </a:tabLst>
            </a:pPr>
            <a:endParaRPr b="0" lang="pt-BR" sz="2300" spc="-1" strike="noStrike">
              <a:solidFill>
                <a:srgbClr val="000000"/>
              </a:solidFill>
              <a:latin typeface="Arial"/>
            </a:endParaRPr>
          </a:p>
          <a:p>
            <a:pPr indent="0">
              <a:lnSpc>
                <a:spcPct val="100000"/>
              </a:lnSpc>
              <a:buNone/>
              <a:tabLst>
                <a:tab algn="l" pos="0"/>
              </a:tabLst>
            </a:pPr>
            <a:endParaRPr b="0" lang="pt-BR" sz="2300" spc="-1" strike="noStrike">
              <a:solidFill>
                <a:srgbClr val="000000"/>
              </a:solidFill>
              <a:latin typeface="Arial"/>
            </a:endParaRPr>
          </a:p>
          <a:p>
            <a:pPr indent="0">
              <a:lnSpc>
                <a:spcPct val="100000"/>
              </a:lnSpc>
              <a:buNone/>
              <a:tabLst>
                <a:tab algn="l" pos="0"/>
              </a:tabLst>
            </a:pPr>
            <a:endParaRPr b="0" lang="pt-BR" sz="2300" spc="-1" strike="noStrike">
              <a:solidFill>
                <a:srgbClr val="000000"/>
              </a:solidFill>
              <a:latin typeface="Arial"/>
            </a:endParaRPr>
          </a:p>
        </p:txBody>
      </p:sp>
      <p:sp>
        <p:nvSpPr>
          <p:cNvPr id="576" name="PlaceHolder 2"/>
          <p:cNvSpPr>
            <a:spLocks noGrp="1"/>
          </p:cNvSpPr>
          <p:nvPr>
            <p:ph type="title"/>
          </p:nvPr>
        </p:nvSpPr>
        <p:spPr>
          <a:xfrm>
            <a:off x="902880" y="284400"/>
            <a:ext cx="7702560" cy="571320"/>
          </a:xfrm>
          <a:prstGeom prst="rect">
            <a:avLst/>
          </a:prstGeom>
          <a:noFill/>
          <a:ln w="0">
            <a:noFill/>
          </a:ln>
        </p:spPr>
        <p:txBody>
          <a:bodyPr lIns="0" rIns="0" tIns="91440" bIns="91440" anchor="t">
            <a:noAutofit/>
          </a:bodyPr>
          <a:p>
            <a:pPr indent="0" algn="ctr">
              <a:lnSpc>
                <a:spcPct val="100000"/>
              </a:lnSpc>
              <a:buNone/>
              <a:tabLst>
                <a:tab algn="l" pos="0"/>
              </a:tabLst>
            </a:pPr>
            <a:r>
              <a:rPr b="0" lang="pt-BR" sz="3000" spc="-1" strike="noStrike">
                <a:solidFill>
                  <a:schemeClr val="dk1"/>
                </a:solidFill>
                <a:latin typeface="Be Vietnam Pro Black"/>
                <a:ea typeface="Be Vietnam Pro Black"/>
              </a:rPr>
              <a:t>Planejando uma Campanha</a:t>
            </a:r>
            <a:endParaRPr b="0" lang="pt-BR" sz="3000" spc="-1" strike="noStrike">
              <a:solidFill>
                <a:srgbClr val="000000"/>
              </a:solidFill>
              <a:latin typeface="Arial"/>
            </a:endParaRPr>
          </a:p>
        </p:txBody>
      </p:sp>
      <p:pic>
        <p:nvPicPr>
          <p:cNvPr id="577" name="Google Shape;1037;p42" descr=""/>
          <p:cNvPicPr/>
          <p:nvPr/>
        </p:nvPicPr>
        <p:blipFill>
          <a:blip r:embed="rId1"/>
          <a:stretch/>
        </p:blipFill>
        <p:spPr>
          <a:xfrm>
            <a:off x="5774760" y="2620080"/>
            <a:ext cx="3367800" cy="2521800"/>
          </a:xfrm>
          <a:prstGeom prst="rect">
            <a:avLst/>
          </a:prstGeom>
          <a:ln w="0">
            <a:noFill/>
          </a:ln>
        </p:spPr>
      </p:pic>
      <p:pic>
        <p:nvPicPr>
          <p:cNvPr id="578" name="Google Shape;1038;p42" descr=""/>
          <p:cNvPicPr/>
          <p:nvPr/>
        </p:nvPicPr>
        <p:blipFill>
          <a:blip r:embed="rId2"/>
          <a:stretch/>
        </p:blipFill>
        <p:spPr>
          <a:xfrm>
            <a:off x="0" y="2670120"/>
            <a:ext cx="3721680" cy="2471760"/>
          </a:xfrm>
          <a:prstGeom prst="rect">
            <a:avLst/>
          </a:prstGeom>
          <a:ln w="0">
            <a:noFill/>
          </a:ln>
        </p:spPr>
      </p:pic>
      <p:pic>
        <p:nvPicPr>
          <p:cNvPr id="579" name="Google Shape;1039;p42" descr=""/>
          <p:cNvPicPr/>
          <p:nvPr/>
        </p:nvPicPr>
        <p:blipFill>
          <a:blip r:embed="rId3"/>
          <a:stretch/>
        </p:blipFill>
        <p:spPr>
          <a:xfrm>
            <a:off x="3463560" y="2620080"/>
            <a:ext cx="2551680" cy="2551680"/>
          </a:xfrm>
          <a:prstGeom prst="rect">
            <a:avLst/>
          </a:prstGeom>
          <a:ln w="0">
            <a:noFill/>
          </a:ln>
        </p:spPr>
      </p:pic>
    </p:spTree>
  </p:cSld>
  <mc:AlternateContent>
    <mc:Choice Requires="p14">
      <p:transition spd="slow" p14:dur="2000"/>
    </mc:Choice>
    <mc:Fallback>
      <p:transition spd="slow"/>
    </mc:Fallback>
  </mc:AlternateContent>
</p:sld>
</file>

<file path=ppt/slides/slide1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accent5"/>
        </a:solidFill>
      </p:bgPr>
    </p:bg>
    <p:spTree>
      <p:nvGrpSpPr>
        <p:cNvPr id="1" name=""/>
        <p:cNvGrpSpPr/>
        <p:nvPr/>
      </p:nvGrpSpPr>
      <p:grpSpPr>
        <a:xfrm>
          <a:off x="0" y="0"/>
          <a:ext cx="0" cy="0"/>
          <a:chOff x="0" y="0"/>
          <a:chExt cx="0" cy="0"/>
        </a:xfrm>
      </p:grpSpPr>
      <p:sp>
        <p:nvSpPr>
          <p:cNvPr id="580" name="PlaceHolder 1"/>
          <p:cNvSpPr>
            <a:spLocks noGrp="1"/>
          </p:cNvSpPr>
          <p:nvPr>
            <p:ph/>
          </p:nvPr>
        </p:nvSpPr>
        <p:spPr>
          <a:xfrm>
            <a:off x="0" y="937440"/>
            <a:ext cx="9142560" cy="1767960"/>
          </a:xfrm>
          <a:prstGeom prst="rect">
            <a:avLst/>
          </a:prstGeom>
          <a:noFill/>
          <a:ln w="0">
            <a:noFill/>
          </a:ln>
        </p:spPr>
        <p:txBody>
          <a:bodyPr lIns="90000" rIns="90000" tIns="91440" bIns="91440" anchor="t">
            <a:noAutofit/>
          </a:bodyPr>
          <a:p>
            <a:pPr indent="0">
              <a:lnSpc>
                <a:spcPct val="100000"/>
              </a:lnSpc>
              <a:buNone/>
              <a:tabLst>
                <a:tab algn="l" pos="0"/>
              </a:tabLst>
            </a:pPr>
            <a:r>
              <a:rPr b="0" lang="pt-BR" sz="2000" spc="-1" strike="noStrike">
                <a:solidFill>
                  <a:schemeClr val="dk1"/>
                </a:solidFill>
                <a:latin typeface="Nunito"/>
                <a:ea typeface="Nunito"/>
              </a:rPr>
              <a:t>TÁTICAS: </a:t>
            </a:r>
            <a:r>
              <a:rPr b="1" lang="pt-BR" sz="2000" spc="-1" strike="noStrike">
                <a:solidFill>
                  <a:schemeClr val="dk1"/>
                </a:solidFill>
                <a:latin typeface="Nunito"/>
                <a:ea typeface="Nunito"/>
              </a:rPr>
              <a:t>PASSOS (flexiveis) que vamos tomar para chegar lá</a:t>
            </a:r>
            <a:endParaRPr b="0" lang="pt-BR" sz="2000" spc="-1" strike="noStrike">
              <a:solidFill>
                <a:srgbClr val="000000"/>
              </a:solidFill>
              <a:latin typeface="Arial"/>
            </a:endParaRPr>
          </a:p>
          <a:p>
            <a:pPr marL="495720" indent="-392040">
              <a:lnSpc>
                <a:spcPct val="100000"/>
              </a:lnSpc>
              <a:buClr>
                <a:srgbClr val="202c3c"/>
              </a:buClr>
              <a:buFont typeface="Nunito Light"/>
              <a:buChar char="●"/>
              <a:tabLst>
                <a:tab algn="l" pos="0"/>
              </a:tabLst>
            </a:pPr>
            <a:r>
              <a:rPr b="0" lang="pt-BR" sz="2000" spc="-1" strike="noStrike">
                <a:solidFill>
                  <a:schemeClr val="dk1"/>
                </a:solidFill>
                <a:latin typeface="Nunito"/>
                <a:ea typeface="Nunito"/>
              </a:rPr>
              <a:t>Como nossas táticas se alinham com nossas metas e estratégia?</a:t>
            </a:r>
            <a:endParaRPr b="0" lang="pt-BR" sz="2000" spc="-1" strike="noStrike">
              <a:solidFill>
                <a:srgbClr val="000000"/>
              </a:solidFill>
              <a:latin typeface="Arial"/>
            </a:endParaRPr>
          </a:p>
          <a:p>
            <a:pPr marL="495720" indent="-392040">
              <a:lnSpc>
                <a:spcPct val="100000"/>
              </a:lnSpc>
              <a:buClr>
                <a:srgbClr val="202c3c"/>
              </a:buClr>
              <a:buFont typeface="Nunito Light"/>
              <a:buChar char="●"/>
              <a:tabLst>
                <a:tab algn="l" pos="0"/>
              </a:tabLst>
            </a:pPr>
            <a:r>
              <a:rPr b="0" lang="pt-BR" sz="2000" spc="-1" strike="noStrike">
                <a:solidFill>
                  <a:schemeClr val="dk1"/>
                </a:solidFill>
                <a:latin typeface="Nunito"/>
                <a:ea typeface="Nunito"/>
              </a:rPr>
              <a:t>Essa tática facilita a participação ou a limita?</a:t>
            </a:r>
            <a:endParaRPr b="0" lang="pt-BR" sz="2000" spc="-1" strike="noStrike">
              <a:solidFill>
                <a:srgbClr val="000000"/>
              </a:solidFill>
              <a:latin typeface="Arial"/>
            </a:endParaRPr>
          </a:p>
          <a:p>
            <a:pPr marL="495720" indent="-392040">
              <a:lnSpc>
                <a:spcPct val="100000"/>
              </a:lnSpc>
              <a:buClr>
                <a:srgbClr val="202c3c"/>
              </a:buClr>
              <a:buFont typeface="Nunito Light"/>
              <a:buChar char="●"/>
              <a:tabLst>
                <a:tab algn="l" pos="0"/>
              </a:tabLst>
            </a:pPr>
            <a:r>
              <a:rPr b="0" lang="pt-BR" sz="2000" spc="-1" strike="noStrike">
                <a:solidFill>
                  <a:schemeClr val="dk1"/>
                </a:solidFill>
                <a:latin typeface="Nunito"/>
                <a:ea typeface="Nunito"/>
              </a:rPr>
              <a:t>Podemos realizar essa tática com nossa capacidade atual?</a:t>
            </a:r>
            <a:endParaRPr b="0" lang="pt-BR" sz="2000" spc="-1" strike="noStrike">
              <a:solidFill>
                <a:srgbClr val="000000"/>
              </a:solidFill>
              <a:latin typeface="Arial"/>
            </a:endParaRPr>
          </a:p>
        </p:txBody>
      </p:sp>
      <p:sp>
        <p:nvSpPr>
          <p:cNvPr id="581" name="PlaceHolder 2"/>
          <p:cNvSpPr>
            <a:spLocks noGrp="1"/>
          </p:cNvSpPr>
          <p:nvPr>
            <p:ph type="title"/>
          </p:nvPr>
        </p:nvSpPr>
        <p:spPr>
          <a:xfrm>
            <a:off x="902880" y="284400"/>
            <a:ext cx="7702560" cy="571320"/>
          </a:xfrm>
          <a:prstGeom prst="rect">
            <a:avLst/>
          </a:prstGeom>
          <a:noFill/>
          <a:ln w="0">
            <a:noFill/>
          </a:ln>
        </p:spPr>
        <p:txBody>
          <a:bodyPr lIns="90000" rIns="90000" tIns="91440" bIns="91440" anchor="t">
            <a:noAutofit/>
          </a:bodyPr>
          <a:p>
            <a:pPr indent="0" algn="ctr">
              <a:lnSpc>
                <a:spcPct val="100000"/>
              </a:lnSpc>
              <a:buNone/>
              <a:tabLst>
                <a:tab algn="l" pos="0"/>
              </a:tabLst>
            </a:pPr>
            <a:r>
              <a:rPr b="0" lang="pt-BR" sz="3000" spc="-1" strike="noStrike">
                <a:solidFill>
                  <a:schemeClr val="dk1"/>
                </a:solidFill>
                <a:latin typeface="Be Vietnam Pro Black"/>
                <a:ea typeface="Be Vietnam Pro Black"/>
              </a:rPr>
              <a:t>Planejando uma Campanha</a:t>
            </a:r>
            <a:endParaRPr b="0" lang="pt-BR" sz="3000" spc="-1" strike="noStrike">
              <a:solidFill>
                <a:srgbClr val="000000"/>
              </a:solidFill>
              <a:latin typeface="Arial"/>
            </a:endParaRPr>
          </a:p>
        </p:txBody>
      </p:sp>
      <p:pic>
        <p:nvPicPr>
          <p:cNvPr id="582" name="Google Shape;1046;p43" descr=""/>
          <p:cNvPicPr/>
          <p:nvPr/>
        </p:nvPicPr>
        <p:blipFill>
          <a:blip r:embed="rId1"/>
          <a:srcRect l="10792" t="33046" r="4625" b="32820"/>
          <a:stretch/>
        </p:blipFill>
        <p:spPr>
          <a:xfrm>
            <a:off x="0" y="2651400"/>
            <a:ext cx="9142560" cy="2490480"/>
          </a:xfrm>
          <a:prstGeom prst="rect">
            <a:avLst/>
          </a:prstGeom>
          <a:ln w="0">
            <a:noFill/>
          </a:ln>
        </p:spPr>
      </p:pic>
    </p:spTree>
  </p:cSld>
  <mc:AlternateContent>
    <mc:Choice Requires="p14">
      <p:transition spd="slow" p14:dur="2000"/>
    </mc:Choice>
    <mc:Fallback>
      <p:transition spd="slow"/>
    </mc:Fallback>
  </mc:AlternateContent>
</p:sld>
</file>

<file path=ppt/slides/slide1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accent5"/>
        </a:solidFill>
      </p:bgPr>
    </p:bg>
    <p:spTree>
      <p:nvGrpSpPr>
        <p:cNvPr id="1" name=""/>
        <p:cNvGrpSpPr/>
        <p:nvPr/>
      </p:nvGrpSpPr>
      <p:grpSpPr>
        <a:xfrm>
          <a:off x="0" y="0"/>
          <a:ext cx="0" cy="0"/>
          <a:chOff x="0" y="0"/>
          <a:chExt cx="0" cy="0"/>
        </a:xfrm>
      </p:grpSpPr>
      <p:sp>
        <p:nvSpPr>
          <p:cNvPr id="583" name="PlaceHolder 1"/>
          <p:cNvSpPr>
            <a:spLocks noGrp="1"/>
          </p:cNvSpPr>
          <p:nvPr>
            <p:ph/>
          </p:nvPr>
        </p:nvSpPr>
        <p:spPr>
          <a:xfrm>
            <a:off x="0" y="1092960"/>
            <a:ext cx="9142560" cy="1706040"/>
          </a:xfrm>
          <a:prstGeom prst="rect">
            <a:avLst/>
          </a:prstGeom>
          <a:noFill/>
          <a:ln w="0">
            <a:noFill/>
          </a:ln>
        </p:spPr>
        <p:txBody>
          <a:bodyPr lIns="90000" rIns="90000" tIns="91440" bIns="91440" anchor="t">
            <a:noAutofit/>
          </a:bodyPr>
          <a:p>
            <a:pPr indent="0">
              <a:lnSpc>
                <a:spcPct val="100000"/>
              </a:lnSpc>
              <a:buNone/>
              <a:tabLst>
                <a:tab algn="l" pos="0"/>
              </a:tabLst>
            </a:pPr>
            <a:r>
              <a:rPr b="0" lang="pt-BR" sz="2100" spc="-1" strike="noStrike">
                <a:solidFill>
                  <a:schemeClr val="dk1"/>
                </a:solidFill>
                <a:latin typeface="Nunito"/>
                <a:ea typeface="Nunito"/>
              </a:rPr>
              <a:t>REFERÊNCIAS: </a:t>
            </a:r>
            <a:r>
              <a:rPr b="1" lang="pt-BR" sz="2100" spc="-1" strike="noStrike">
                <a:solidFill>
                  <a:schemeClr val="dk1"/>
                </a:solidFill>
                <a:latin typeface="Nunito"/>
                <a:ea typeface="Nunito"/>
              </a:rPr>
              <a:t>COMO</a:t>
            </a:r>
            <a:r>
              <a:rPr b="0" lang="pt-BR" sz="2100" spc="-1" strike="noStrike">
                <a:solidFill>
                  <a:schemeClr val="dk1"/>
                </a:solidFill>
                <a:latin typeface="Nunito"/>
                <a:ea typeface="Nunito"/>
              </a:rPr>
              <a:t> sabemos se estamos chegando lá</a:t>
            </a:r>
            <a:r>
              <a:rPr b="1" lang="pt-BR" sz="2100" spc="-1" strike="noStrike">
                <a:solidFill>
                  <a:schemeClr val="dk1"/>
                </a:solidFill>
                <a:latin typeface="Nunito"/>
                <a:ea typeface="Nunito"/>
              </a:rPr>
              <a:t>.</a:t>
            </a:r>
            <a:r>
              <a:rPr b="0" lang="pt-BR" sz="2100" spc="-1" strike="noStrike">
                <a:solidFill>
                  <a:schemeClr val="dk1"/>
                </a:solidFill>
                <a:latin typeface="Nunito"/>
                <a:ea typeface="Nunito"/>
              </a:rPr>
              <a:t> </a:t>
            </a:r>
            <a:endParaRPr b="0" lang="pt-BR" sz="2100" spc="-1" strike="noStrike">
              <a:solidFill>
                <a:srgbClr val="000000"/>
              </a:solidFill>
              <a:latin typeface="Arial"/>
            </a:endParaRPr>
          </a:p>
          <a:p>
            <a:pPr marL="495720" indent="-392040">
              <a:lnSpc>
                <a:spcPct val="100000"/>
              </a:lnSpc>
              <a:buClr>
                <a:srgbClr val="202c3c"/>
              </a:buClr>
              <a:buFont typeface="Nunito Light"/>
              <a:buChar char="●"/>
              <a:tabLst>
                <a:tab algn="l" pos="0"/>
              </a:tabLst>
            </a:pPr>
            <a:r>
              <a:rPr b="0" lang="pt-BR" sz="1800" spc="-1" strike="noStrike">
                <a:solidFill>
                  <a:schemeClr val="dk1"/>
                </a:solidFill>
                <a:latin typeface="Nunito"/>
                <a:ea typeface="Nunito"/>
              </a:rPr>
              <a:t>Isso é mensurável? Como podemos medir isso? (Não apenas números!)</a:t>
            </a:r>
            <a:endParaRPr b="0" lang="pt-BR" sz="1800" spc="-1" strike="noStrike">
              <a:solidFill>
                <a:srgbClr val="000000"/>
              </a:solidFill>
              <a:latin typeface="Arial"/>
            </a:endParaRPr>
          </a:p>
          <a:p>
            <a:pPr marL="495720" indent="-392040">
              <a:lnSpc>
                <a:spcPct val="100000"/>
              </a:lnSpc>
              <a:buClr>
                <a:srgbClr val="202c3c"/>
              </a:buClr>
              <a:buFont typeface="Nunito Light"/>
              <a:buChar char="●"/>
              <a:tabLst>
                <a:tab algn="l" pos="0"/>
              </a:tabLst>
            </a:pPr>
            <a:r>
              <a:rPr b="0" lang="pt-BR" sz="1800" spc="-1" strike="noStrike">
                <a:solidFill>
                  <a:schemeClr val="dk1"/>
                </a:solidFill>
                <a:latin typeface="Nunito"/>
                <a:ea typeface="Nunito"/>
              </a:rPr>
              <a:t>Como podemos nos certificar de que o atingimos? </a:t>
            </a:r>
            <a:br>
              <a:rPr sz="1800"/>
            </a:br>
            <a:r>
              <a:rPr b="0" lang="pt-BR" sz="1800" spc="-1" strike="noStrike">
                <a:solidFill>
                  <a:schemeClr val="dk1"/>
                </a:solidFill>
                <a:latin typeface="Nunito"/>
                <a:ea typeface="Nunito"/>
              </a:rPr>
              <a:t>E se não conseguirmos?</a:t>
            </a:r>
            <a:endParaRPr b="0" lang="pt-BR" sz="1800" spc="-1" strike="noStrike">
              <a:solidFill>
                <a:srgbClr val="000000"/>
              </a:solidFill>
              <a:latin typeface="Arial"/>
            </a:endParaRPr>
          </a:p>
          <a:p>
            <a:pPr marL="495720" indent="-392040">
              <a:lnSpc>
                <a:spcPct val="100000"/>
              </a:lnSpc>
              <a:buClr>
                <a:srgbClr val="202c3c"/>
              </a:buClr>
              <a:buFont typeface="Nunito Light"/>
              <a:buChar char="●"/>
              <a:tabLst>
                <a:tab algn="l" pos="0"/>
              </a:tabLst>
            </a:pPr>
            <a:r>
              <a:rPr b="0" lang="pt-BR" sz="1800" spc="-1" strike="noStrike">
                <a:solidFill>
                  <a:schemeClr val="dk1"/>
                </a:solidFill>
                <a:latin typeface="Nunito"/>
                <a:ea typeface="Nunito"/>
              </a:rPr>
              <a:t>O que isso pode revelar sobre nossos pontos fortes/limites?</a:t>
            </a:r>
            <a:endParaRPr b="0" lang="pt-BR" sz="1800" spc="-1" strike="noStrike">
              <a:solidFill>
                <a:srgbClr val="000000"/>
              </a:solidFill>
              <a:latin typeface="Arial"/>
            </a:endParaRPr>
          </a:p>
          <a:p>
            <a:pPr indent="0">
              <a:lnSpc>
                <a:spcPct val="100000"/>
              </a:lnSpc>
              <a:buNone/>
              <a:tabLst>
                <a:tab algn="l" pos="0"/>
              </a:tabLst>
            </a:pPr>
            <a:endParaRPr b="0" lang="pt-BR" sz="2100" spc="-1" strike="noStrike">
              <a:solidFill>
                <a:srgbClr val="000000"/>
              </a:solidFill>
              <a:latin typeface="Arial"/>
            </a:endParaRPr>
          </a:p>
          <a:p>
            <a:pPr indent="0">
              <a:lnSpc>
                <a:spcPct val="100000"/>
              </a:lnSpc>
              <a:buNone/>
              <a:tabLst>
                <a:tab algn="l" pos="0"/>
              </a:tabLst>
            </a:pPr>
            <a:endParaRPr b="0" lang="pt-BR" sz="2100" spc="-1" strike="noStrike">
              <a:solidFill>
                <a:srgbClr val="000000"/>
              </a:solidFill>
              <a:latin typeface="Arial"/>
            </a:endParaRPr>
          </a:p>
          <a:p>
            <a:pPr indent="0">
              <a:lnSpc>
                <a:spcPct val="100000"/>
              </a:lnSpc>
              <a:buNone/>
              <a:tabLst>
                <a:tab algn="l" pos="0"/>
              </a:tabLst>
            </a:pPr>
            <a:endParaRPr b="0" lang="pt-BR" sz="2100" spc="-1" strike="noStrike">
              <a:solidFill>
                <a:srgbClr val="000000"/>
              </a:solidFill>
              <a:latin typeface="Arial"/>
            </a:endParaRPr>
          </a:p>
          <a:p>
            <a:pPr indent="0">
              <a:lnSpc>
                <a:spcPct val="100000"/>
              </a:lnSpc>
              <a:buNone/>
              <a:tabLst>
                <a:tab algn="l" pos="0"/>
              </a:tabLst>
            </a:pPr>
            <a:r>
              <a:rPr b="0" lang="pt-BR" sz="2100" spc="-1" strike="noStrike">
                <a:solidFill>
                  <a:schemeClr val="dk1"/>
                </a:solidFill>
                <a:latin typeface="Nunito"/>
                <a:ea typeface="Nunito"/>
              </a:rPr>
              <a:t>I</a:t>
            </a:r>
            <a:endParaRPr b="0" lang="pt-BR" sz="2100" spc="-1" strike="noStrike">
              <a:solidFill>
                <a:srgbClr val="000000"/>
              </a:solidFill>
              <a:latin typeface="Arial"/>
            </a:endParaRPr>
          </a:p>
        </p:txBody>
      </p:sp>
      <p:sp>
        <p:nvSpPr>
          <p:cNvPr id="584" name="PlaceHolder 2"/>
          <p:cNvSpPr>
            <a:spLocks noGrp="1"/>
          </p:cNvSpPr>
          <p:nvPr>
            <p:ph type="title"/>
          </p:nvPr>
        </p:nvSpPr>
        <p:spPr>
          <a:xfrm>
            <a:off x="902880" y="284400"/>
            <a:ext cx="7702560" cy="571320"/>
          </a:xfrm>
          <a:prstGeom prst="rect">
            <a:avLst/>
          </a:prstGeom>
          <a:noFill/>
          <a:ln w="0">
            <a:noFill/>
          </a:ln>
        </p:spPr>
        <p:txBody>
          <a:bodyPr lIns="90000" rIns="90000" tIns="91440" bIns="91440" anchor="t">
            <a:noAutofit/>
          </a:bodyPr>
          <a:p>
            <a:pPr indent="0" algn="ctr">
              <a:lnSpc>
                <a:spcPct val="100000"/>
              </a:lnSpc>
              <a:buNone/>
              <a:tabLst>
                <a:tab algn="l" pos="0"/>
              </a:tabLst>
            </a:pPr>
            <a:r>
              <a:rPr b="0" lang="pt-BR" sz="3000" spc="-1" strike="noStrike">
                <a:solidFill>
                  <a:schemeClr val="dk1"/>
                </a:solidFill>
                <a:latin typeface="Be Vietnam Pro Black"/>
                <a:ea typeface="Be Vietnam Pro Black"/>
              </a:rPr>
              <a:t>Planejando uma Campanha</a:t>
            </a:r>
            <a:endParaRPr b="0" lang="pt-BR" sz="3000" spc="-1" strike="noStrike">
              <a:solidFill>
                <a:srgbClr val="000000"/>
              </a:solidFill>
              <a:latin typeface="Arial"/>
            </a:endParaRPr>
          </a:p>
        </p:txBody>
      </p:sp>
      <p:pic>
        <p:nvPicPr>
          <p:cNvPr id="585" name="Google Shape;1053;p44" descr=""/>
          <p:cNvPicPr/>
          <p:nvPr/>
        </p:nvPicPr>
        <p:blipFill>
          <a:blip r:embed="rId1"/>
          <a:stretch/>
        </p:blipFill>
        <p:spPr>
          <a:xfrm>
            <a:off x="5084280" y="2860920"/>
            <a:ext cx="4058280" cy="2280960"/>
          </a:xfrm>
          <a:prstGeom prst="rect">
            <a:avLst/>
          </a:prstGeom>
          <a:ln w="0">
            <a:noFill/>
          </a:ln>
        </p:spPr>
      </p:pic>
      <p:pic>
        <p:nvPicPr>
          <p:cNvPr id="586" name="Google Shape;1054;p44" descr=""/>
          <p:cNvPicPr/>
          <p:nvPr/>
        </p:nvPicPr>
        <p:blipFill>
          <a:blip r:embed="rId2"/>
          <a:stretch/>
        </p:blipFill>
        <p:spPr>
          <a:xfrm>
            <a:off x="2489040" y="2860920"/>
            <a:ext cx="2618280" cy="2280960"/>
          </a:xfrm>
          <a:prstGeom prst="rect">
            <a:avLst/>
          </a:prstGeom>
          <a:ln w="0">
            <a:noFill/>
          </a:ln>
        </p:spPr>
      </p:pic>
      <p:pic>
        <p:nvPicPr>
          <p:cNvPr id="587" name="Google Shape;1055;p44" descr=""/>
          <p:cNvPicPr/>
          <p:nvPr/>
        </p:nvPicPr>
        <p:blipFill>
          <a:blip r:embed="rId3"/>
          <a:srcRect l="4787" t="2598" r="6411" b="0"/>
          <a:stretch/>
        </p:blipFill>
        <p:spPr>
          <a:xfrm>
            <a:off x="0" y="2860920"/>
            <a:ext cx="2487600" cy="2280960"/>
          </a:xfrm>
          <a:prstGeom prst="rect">
            <a:avLst/>
          </a:prstGeom>
          <a:ln w="0">
            <a:noFill/>
          </a:ln>
        </p:spPr>
      </p:pic>
    </p:spTree>
  </p:cSld>
  <mc:AlternateContent>
    <mc:Choice Requires="p14">
      <p:transition spd="slow" p14:dur="2000"/>
    </mc:Choice>
    <mc:Fallback>
      <p:transition spd="slow"/>
    </mc:Fallback>
  </mc:AlternateContent>
</p:sld>
</file>

<file path=ppt/slides/slide1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accent5"/>
        </a:solidFill>
      </p:bgPr>
    </p:bg>
    <p:spTree>
      <p:nvGrpSpPr>
        <p:cNvPr id="1" name=""/>
        <p:cNvGrpSpPr/>
        <p:nvPr/>
      </p:nvGrpSpPr>
      <p:grpSpPr>
        <a:xfrm>
          <a:off x="0" y="0"/>
          <a:ext cx="0" cy="0"/>
          <a:chOff x="0" y="0"/>
          <a:chExt cx="0" cy="0"/>
        </a:xfrm>
      </p:grpSpPr>
      <p:graphicFrame>
        <p:nvGraphicFramePr>
          <p:cNvPr id="588" name="Google Shape;1060;p45"/>
          <p:cNvGraphicFramePr/>
          <p:nvPr/>
        </p:nvGraphicFramePr>
        <p:xfrm>
          <a:off x="163440" y="165600"/>
          <a:ext cx="8872920" cy="4811760"/>
        </p:xfrm>
        <a:graphic>
          <a:graphicData uri="http://schemas.openxmlformats.org/drawingml/2006/table">
            <a:tbl>
              <a:tblPr/>
              <a:tblGrid>
                <a:gridCol w="2957760"/>
                <a:gridCol w="2957760"/>
                <a:gridCol w="2957760"/>
              </a:tblGrid>
              <a:tr h="364320">
                <a:tc>
                  <a:txBody>
                    <a:bodyPr lIns="91080" rIns="91080" anchor="t">
                      <a:noAutofit/>
                    </a:bodyPr>
                    <a:p>
                      <a:pPr>
                        <a:lnSpc>
                          <a:spcPct val="100000"/>
                        </a:lnSpc>
                        <a:tabLst>
                          <a:tab algn="l" pos="0"/>
                        </a:tabLst>
                      </a:pPr>
                      <a:r>
                        <a:rPr b="0" lang="pt-BR" sz="1400" spc="-1" strike="noStrike">
                          <a:solidFill>
                            <a:schemeClr val="dk1"/>
                          </a:solidFill>
                          <a:latin typeface="Be Vietnam Pro Black"/>
                          <a:ea typeface="Be Vietnam Pro Black"/>
                        </a:rPr>
                        <a:t>OBJETIVOS</a:t>
                      </a:r>
                      <a:endParaRPr b="0" lang="pt-BR" sz="1400" spc="-1" strike="noStrike">
                        <a:solidFill>
                          <a:srgbClr val="000000"/>
                        </a:solidFill>
                        <a:latin typeface="Arial"/>
                      </a:endParaRPr>
                    </a:p>
                  </a:txBody>
                  <a:tcPr anchor="t" marL="91080" marR="91080">
                    <a:lnL w="28080">
                      <a:solidFill>
                        <a:srgbClr val="202c3c"/>
                      </a:solidFill>
                      <a:prstDash val="solid"/>
                    </a:lnL>
                    <a:lnR w="28080">
                      <a:solidFill>
                        <a:srgbClr val="202c3c"/>
                      </a:solidFill>
                      <a:prstDash val="solid"/>
                    </a:lnR>
                    <a:lnT w="28080">
                      <a:solidFill>
                        <a:srgbClr val="202c3c"/>
                      </a:solidFill>
                      <a:prstDash val="solid"/>
                    </a:lnT>
                    <a:lnB w="28080">
                      <a:solidFill>
                        <a:srgbClr val="202c3c"/>
                      </a:solidFill>
                      <a:prstDash val="solid"/>
                    </a:lnB>
                    <a:solidFill>
                      <a:schemeClr val="accent5"/>
                    </a:solidFill>
                  </a:tcPr>
                </a:tc>
                <a:tc>
                  <a:txBody>
                    <a:bodyPr lIns="91080" rIns="91080" anchor="t">
                      <a:noAutofit/>
                    </a:bodyPr>
                    <a:p>
                      <a:pPr>
                        <a:lnSpc>
                          <a:spcPct val="100000"/>
                        </a:lnSpc>
                        <a:tabLst>
                          <a:tab algn="l" pos="0"/>
                        </a:tabLst>
                      </a:pPr>
                      <a:r>
                        <a:rPr b="0" lang="en" sz="1400" spc="-1" strike="noStrike">
                          <a:solidFill>
                            <a:schemeClr val="dk1"/>
                          </a:solidFill>
                          <a:latin typeface="Be Vietnam Pro Black"/>
                          <a:ea typeface="Be Vietnam Pro Black"/>
                        </a:rPr>
                        <a:t>ESTRATÉGIA</a:t>
                      </a:r>
                      <a:endParaRPr b="0" lang="pt-BR" sz="1400" spc="-1" strike="noStrike">
                        <a:solidFill>
                          <a:srgbClr val="000000"/>
                        </a:solidFill>
                        <a:latin typeface="Arial"/>
                      </a:endParaRPr>
                    </a:p>
                  </a:txBody>
                  <a:tcPr anchor="t" marL="91080" marR="91080">
                    <a:lnL w="28080">
                      <a:solidFill>
                        <a:srgbClr val="202c3c"/>
                      </a:solidFill>
                      <a:prstDash val="solid"/>
                    </a:lnL>
                    <a:lnR w="28080">
                      <a:solidFill>
                        <a:srgbClr val="202c3c"/>
                      </a:solidFill>
                      <a:prstDash val="solid"/>
                    </a:lnR>
                    <a:lnT w="28080">
                      <a:solidFill>
                        <a:srgbClr val="202c3c"/>
                      </a:solidFill>
                      <a:prstDash val="solid"/>
                    </a:lnT>
                    <a:lnB w="28080">
                      <a:solidFill>
                        <a:srgbClr val="202c3c"/>
                      </a:solidFill>
                      <a:prstDash val="solid"/>
                    </a:lnB>
                    <a:solidFill>
                      <a:schemeClr val="accent5"/>
                    </a:solidFill>
                  </a:tcPr>
                </a:tc>
                <a:tc>
                  <a:txBody>
                    <a:bodyPr lIns="91080" rIns="91080" anchor="t">
                      <a:noAutofit/>
                    </a:bodyPr>
                    <a:p>
                      <a:pPr>
                        <a:lnSpc>
                          <a:spcPct val="100000"/>
                        </a:lnSpc>
                        <a:tabLst>
                          <a:tab algn="l" pos="0"/>
                        </a:tabLst>
                      </a:pPr>
                      <a:r>
                        <a:rPr b="0" lang="en" sz="1400" spc="-1" strike="noStrike">
                          <a:solidFill>
                            <a:schemeClr val="dk1"/>
                          </a:solidFill>
                          <a:latin typeface="Be Vietnam Pro Black"/>
                          <a:ea typeface="Be Vietnam Pro Black"/>
                        </a:rPr>
                        <a:t>TÁTICAS</a:t>
                      </a:r>
                      <a:endParaRPr b="0" lang="pt-BR" sz="1400" spc="-1" strike="noStrike">
                        <a:solidFill>
                          <a:srgbClr val="000000"/>
                        </a:solidFill>
                        <a:latin typeface="Arial"/>
                      </a:endParaRPr>
                    </a:p>
                  </a:txBody>
                  <a:tcPr anchor="t" marL="91080" marR="91080">
                    <a:lnL w="28080">
                      <a:solidFill>
                        <a:srgbClr val="202c3c"/>
                      </a:solidFill>
                      <a:prstDash val="solid"/>
                    </a:lnL>
                    <a:lnR w="28080">
                      <a:solidFill>
                        <a:srgbClr val="202c3c"/>
                      </a:solidFill>
                      <a:prstDash val="solid"/>
                    </a:lnR>
                    <a:lnT w="28080">
                      <a:solidFill>
                        <a:srgbClr val="202c3c"/>
                      </a:solidFill>
                      <a:prstDash val="solid"/>
                    </a:lnT>
                    <a:lnB w="28080">
                      <a:solidFill>
                        <a:srgbClr val="202c3c"/>
                      </a:solidFill>
                      <a:prstDash val="solid"/>
                    </a:lnB>
                    <a:solidFill>
                      <a:schemeClr val="accent5"/>
                    </a:solidFill>
                  </a:tcPr>
                </a:tc>
              </a:tr>
              <a:tr h="1482480">
                <a:tc>
                  <a:txBody>
                    <a:bodyPr lIns="91080" rIns="91080" anchor="t">
                      <a:noAutofit/>
                    </a:bodyPr>
                    <a:p>
                      <a:pPr>
                        <a:lnSpc>
                          <a:spcPct val="100000"/>
                        </a:lnSpc>
                        <a:tabLst>
                          <a:tab algn="l" pos="0"/>
                        </a:tabLst>
                      </a:pPr>
                      <a:r>
                        <a:rPr b="0" lang="pt-BR" sz="1400" spc="-1" strike="noStrike">
                          <a:solidFill>
                            <a:schemeClr val="dk1"/>
                          </a:solidFill>
                          <a:latin typeface="Nunito"/>
                          <a:ea typeface="Nunito"/>
                        </a:rPr>
                        <a:t>Conseguir a readmissão de motoristas demitidos </a:t>
                      </a:r>
                      <a:endParaRPr b="0" lang="pt-BR" sz="1400" spc="-1" strike="noStrike">
                        <a:solidFill>
                          <a:srgbClr val="000000"/>
                        </a:solidFill>
                        <a:latin typeface="Arial"/>
                      </a:endParaRPr>
                    </a:p>
                  </a:txBody>
                  <a:tcPr anchor="t" marL="91080" marR="91080">
                    <a:lnL w="28080">
                      <a:solidFill>
                        <a:srgbClr val="202c3c"/>
                      </a:solidFill>
                      <a:prstDash val="solid"/>
                    </a:lnL>
                    <a:lnR w="28080">
                      <a:solidFill>
                        <a:srgbClr val="202c3c"/>
                      </a:solidFill>
                      <a:prstDash val="solid"/>
                    </a:lnR>
                    <a:lnT w="28080">
                      <a:solidFill>
                        <a:srgbClr val="202c3c"/>
                      </a:solidFill>
                      <a:prstDash val="solid"/>
                    </a:lnT>
                    <a:lnB w="28080">
                      <a:solidFill>
                        <a:srgbClr val="202c3c"/>
                      </a:solidFill>
                      <a:prstDash val="solid"/>
                    </a:lnB>
                    <a:solidFill>
                      <a:schemeClr val="accent5"/>
                    </a:solidFill>
                  </a:tcPr>
                </a:tc>
                <a:tc>
                  <a:txBody>
                    <a:bodyPr lIns="91080" rIns="91080" anchor="t">
                      <a:noAutofit/>
                    </a:bodyPr>
                    <a:p>
                      <a:pPr>
                        <a:lnSpc>
                          <a:spcPct val="100000"/>
                        </a:lnSpc>
                        <a:tabLst>
                          <a:tab algn="l" pos="0"/>
                        </a:tabLst>
                      </a:pPr>
                      <a:r>
                        <a:rPr b="0" lang="en" sz="1400" spc="-1" strike="noStrike">
                          <a:solidFill>
                            <a:schemeClr val="dk1"/>
                          </a:solidFill>
                          <a:latin typeface="Nunito"/>
                          <a:ea typeface="Nunito"/>
                        </a:rPr>
                        <a:t>Convencer os patrões a fazer a coisa certa</a:t>
                      </a:r>
                      <a:endParaRPr b="0" lang="pt-BR" sz="1400" spc="-1" strike="noStrike">
                        <a:solidFill>
                          <a:srgbClr val="000000"/>
                        </a:solidFill>
                        <a:latin typeface="Arial"/>
                      </a:endParaRPr>
                    </a:p>
                    <a:p>
                      <a:pPr>
                        <a:lnSpc>
                          <a:spcPct val="100000"/>
                        </a:lnSpc>
                        <a:tabLst>
                          <a:tab algn="l" pos="0"/>
                        </a:tabLst>
                      </a:pPr>
                      <a:endParaRPr b="0" lang="pt-BR" sz="1400" spc="-1" strike="noStrike">
                        <a:solidFill>
                          <a:srgbClr val="000000"/>
                        </a:solidFill>
                        <a:latin typeface="Arial"/>
                      </a:endParaRPr>
                    </a:p>
                  </a:txBody>
                  <a:tcPr anchor="t" marL="91080" marR="91080">
                    <a:lnL w="28080">
                      <a:solidFill>
                        <a:srgbClr val="202c3c"/>
                      </a:solidFill>
                      <a:prstDash val="solid"/>
                    </a:lnL>
                    <a:lnR w="28080">
                      <a:solidFill>
                        <a:srgbClr val="202c3c"/>
                      </a:solidFill>
                      <a:prstDash val="solid"/>
                    </a:lnR>
                    <a:lnT w="28080">
                      <a:solidFill>
                        <a:srgbClr val="202c3c"/>
                      </a:solidFill>
                      <a:prstDash val="solid"/>
                    </a:lnT>
                    <a:lnB w="28080">
                      <a:solidFill>
                        <a:srgbClr val="202c3c"/>
                      </a:solidFill>
                      <a:prstDash val="solid"/>
                    </a:lnB>
                    <a:solidFill>
                      <a:schemeClr val="accent5"/>
                    </a:solidFill>
                  </a:tcPr>
                </a:tc>
                <a:tc>
                  <a:txBody>
                    <a:bodyPr lIns="91080" rIns="91080" anchor="t">
                      <a:noAutofit/>
                    </a:bodyPr>
                    <a:p>
                      <a:pPr>
                        <a:lnSpc>
                          <a:spcPct val="100000"/>
                        </a:lnSpc>
                        <a:tabLst>
                          <a:tab algn="l" pos="0"/>
                        </a:tabLst>
                      </a:pPr>
                      <a:r>
                        <a:rPr b="0" lang="pt-BR" sz="1400" spc="-1" strike="noStrike">
                          <a:solidFill>
                            <a:schemeClr val="dk1"/>
                          </a:solidFill>
                          <a:latin typeface="Nunito"/>
                          <a:ea typeface="Nunito"/>
                        </a:rPr>
                        <a:t>Solicitar reuniões fechadas com chefes e apoiadores externos</a:t>
                      </a:r>
                      <a:endParaRPr b="0" lang="pt-BR" sz="1400" spc="-1" strike="noStrike">
                        <a:solidFill>
                          <a:srgbClr val="000000"/>
                        </a:solidFill>
                        <a:latin typeface="Arial"/>
                      </a:endParaRPr>
                    </a:p>
                  </a:txBody>
                  <a:tcPr anchor="t" marL="91080" marR="91080">
                    <a:lnL w="28080">
                      <a:solidFill>
                        <a:srgbClr val="202c3c"/>
                      </a:solidFill>
                      <a:prstDash val="solid"/>
                    </a:lnL>
                    <a:lnR w="28080">
                      <a:solidFill>
                        <a:srgbClr val="202c3c"/>
                      </a:solidFill>
                      <a:prstDash val="solid"/>
                    </a:lnR>
                    <a:lnT w="28080">
                      <a:solidFill>
                        <a:srgbClr val="202c3c"/>
                      </a:solidFill>
                      <a:prstDash val="solid"/>
                    </a:lnT>
                    <a:lnB w="28080">
                      <a:solidFill>
                        <a:srgbClr val="202c3c"/>
                      </a:solidFill>
                      <a:prstDash val="solid"/>
                    </a:lnB>
                    <a:solidFill>
                      <a:schemeClr val="accent5"/>
                    </a:solidFill>
                  </a:tcPr>
                </a:tc>
              </a:tr>
              <a:tr h="1482480">
                <a:tc>
                  <a:txBody>
                    <a:bodyPr lIns="91080" rIns="91080" anchor="t">
                      <a:noAutofit/>
                    </a:bodyPr>
                    <a:p>
                      <a:endParaRPr b="0" lang="pt-BR" sz="1800" spc="-1" strike="noStrike">
                        <a:solidFill>
                          <a:srgbClr val="000000"/>
                        </a:solidFill>
                        <a:latin typeface="Arial"/>
                      </a:endParaRPr>
                    </a:p>
                  </a:txBody>
                  <a:tcPr anchor="t" marL="91080" marR="91080">
                    <a:lnL w="28080">
                      <a:solidFill>
                        <a:srgbClr val="202c3c"/>
                      </a:solidFill>
                      <a:prstDash val="solid"/>
                    </a:lnL>
                    <a:lnR w="28080">
                      <a:solidFill>
                        <a:srgbClr val="202c3c"/>
                      </a:solidFill>
                      <a:prstDash val="solid"/>
                    </a:lnR>
                    <a:lnT w="28080">
                      <a:solidFill>
                        <a:srgbClr val="202c3c"/>
                      </a:solidFill>
                      <a:prstDash val="solid"/>
                    </a:lnT>
                    <a:lnB w="28080">
                      <a:solidFill>
                        <a:srgbClr val="202c3c"/>
                      </a:solidFill>
                      <a:prstDash val="solid"/>
                    </a:lnB>
                    <a:solidFill>
                      <a:schemeClr val="accent5"/>
                    </a:solidFill>
                  </a:tcPr>
                </a:tc>
                <a:tc>
                  <a:txBody>
                    <a:bodyPr lIns="91080" rIns="91080" anchor="t">
                      <a:noAutofit/>
                    </a:bodyPr>
                    <a:p>
                      <a:endParaRPr b="0" lang="pt-BR" sz="1800" spc="-1" strike="noStrike">
                        <a:solidFill>
                          <a:srgbClr val="000000"/>
                        </a:solidFill>
                        <a:latin typeface="Arial"/>
                      </a:endParaRPr>
                    </a:p>
                  </a:txBody>
                  <a:tcPr anchor="t" marL="91080" marR="91080">
                    <a:lnL w="28080">
                      <a:solidFill>
                        <a:srgbClr val="202c3c"/>
                      </a:solidFill>
                      <a:prstDash val="solid"/>
                    </a:lnL>
                    <a:lnR w="28080">
                      <a:solidFill>
                        <a:srgbClr val="202c3c"/>
                      </a:solidFill>
                      <a:prstDash val="solid"/>
                    </a:lnR>
                    <a:lnT w="28080">
                      <a:solidFill>
                        <a:srgbClr val="202c3c"/>
                      </a:solidFill>
                      <a:prstDash val="solid"/>
                    </a:lnT>
                    <a:lnB w="28080">
                      <a:solidFill>
                        <a:srgbClr val="202c3c"/>
                      </a:solidFill>
                      <a:prstDash val="solid"/>
                    </a:lnB>
                    <a:solidFill>
                      <a:schemeClr val="accent5"/>
                    </a:solidFill>
                  </a:tcPr>
                </a:tc>
                <a:tc>
                  <a:txBody>
                    <a:bodyPr lIns="91080" rIns="91080" anchor="t">
                      <a:noAutofit/>
                    </a:bodyPr>
                    <a:p>
                      <a:endParaRPr b="0" lang="pt-BR" sz="1800" spc="-1" strike="noStrike">
                        <a:solidFill>
                          <a:srgbClr val="000000"/>
                        </a:solidFill>
                        <a:latin typeface="Arial"/>
                      </a:endParaRPr>
                    </a:p>
                  </a:txBody>
                  <a:tcPr anchor="t" marL="91080" marR="91080">
                    <a:lnL w="28080">
                      <a:solidFill>
                        <a:srgbClr val="202c3c"/>
                      </a:solidFill>
                      <a:prstDash val="solid"/>
                    </a:lnL>
                    <a:lnR w="28080">
                      <a:solidFill>
                        <a:srgbClr val="202c3c"/>
                      </a:solidFill>
                      <a:prstDash val="solid"/>
                    </a:lnR>
                    <a:lnT w="28080">
                      <a:solidFill>
                        <a:srgbClr val="202c3c"/>
                      </a:solidFill>
                      <a:prstDash val="solid"/>
                    </a:lnT>
                    <a:lnB w="28080">
                      <a:solidFill>
                        <a:srgbClr val="202c3c"/>
                      </a:solidFill>
                      <a:prstDash val="solid"/>
                    </a:lnB>
                    <a:solidFill>
                      <a:schemeClr val="accent5"/>
                    </a:solidFill>
                  </a:tcPr>
                </a:tc>
              </a:tr>
              <a:tr h="1482480">
                <a:tc>
                  <a:txBody>
                    <a:bodyPr lIns="91080" rIns="91080" anchor="t">
                      <a:noAutofit/>
                    </a:bodyPr>
                    <a:p>
                      <a:endParaRPr b="0" lang="pt-BR" sz="1800" spc="-1" strike="noStrike">
                        <a:solidFill>
                          <a:srgbClr val="000000"/>
                        </a:solidFill>
                        <a:latin typeface="Arial"/>
                      </a:endParaRPr>
                    </a:p>
                  </a:txBody>
                  <a:tcPr anchor="t" marL="91080" marR="91080">
                    <a:lnL w="28080">
                      <a:solidFill>
                        <a:srgbClr val="202c3c"/>
                      </a:solidFill>
                      <a:prstDash val="solid"/>
                    </a:lnL>
                    <a:lnR w="28080">
                      <a:solidFill>
                        <a:srgbClr val="202c3c"/>
                      </a:solidFill>
                      <a:prstDash val="solid"/>
                    </a:lnR>
                    <a:lnT w="28080">
                      <a:solidFill>
                        <a:srgbClr val="202c3c"/>
                      </a:solidFill>
                      <a:prstDash val="solid"/>
                    </a:lnT>
                    <a:lnB w="28080">
                      <a:solidFill>
                        <a:srgbClr val="202c3c"/>
                      </a:solidFill>
                      <a:prstDash val="solid"/>
                    </a:lnB>
                    <a:solidFill>
                      <a:schemeClr val="accent5"/>
                    </a:solidFill>
                  </a:tcPr>
                </a:tc>
                <a:tc>
                  <a:txBody>
                    <a:bodyPr lIns="91080" rIns="91080" anchor="t">
                      <a:noAutofit/>
                    </a:bodyPr>
                    <a:p>
                      <a:endParaRPr b="0" lang="pt-BR" sz="1800" spc="-1" strike="noStrike">
                        <a:solidFill>
                          <a:srgbClr val="000000"/>
                        </a:solidFill>
                        <a:latin typeface="Arial"/>
                      </a:endParaRPr>
                    </a:p>
                  </a:txBody>
                  <a:tcPr anchor="t" marL="91080" marR="91080">
                    <a:lnL w="28080">
                      <a:solidFill>
                        <a:srgbClr val="202c3c"/>
                      </a:solidFill>
                      <a:prstDash val="solid"/>
                    </a:lnL>
                    <a:lnR w="28080">
                      <a:solidFill>
                        <a:srgbClr val="202c3c"/>
                      </a:solidFill>
                      <a:prstDash val="solid"/>
                    </a:lnR>
                    <a:lnT w="28080">
                      <a:solidFill>
                        <a:srgbClr val="202c3c"/>
                      </a:solidFill>
                      <a:prstDash val="solid"/>
                    </a:lnT>
                    <a:lnB w="28080">
                      <a:solidFill>
                        <a:srgbClr val="202c3c"/>
                      </a:solidFill>
                      <a:prstDash val="solid"/>
                    </a:lnB>
                    <a:solidFill>
                      <a:schemeClr val="accent5"/>
                    </a:solidFill>
                  </a:tcPr>
                </a:tc>
                <a:tc>
                  <a:txBody>
                    <a:bodyPr lIns="91080" rIns="91080" anchor="t">
                      <a:noAutofit/>
                    </a:bodyPr>
                    <a:p>
                      <a:endParaRPr b="0" lang="pt-BR" sz="1800" spc="-1" strike="noStrike">
                        <a:solidFill>
                          <a:srgbClr val="000000"/>
                        </a:solidFill>
                        <a:latin typeface="Arial"/>
                      </a:endParaRPr>
                    </a:p>
                  </a:txBody>
                  <a:tcPr anchor="t" marL="91080" marR="91080">
                    <a:lnL w="28080">
                      <a:solidFill>
                        <a:srgbClr val="202c3c"/>
                      </a:solidFill>
                      <a:prstDash val="solid"/>
                    </a:lnL>
                    <a:lnR w="28080">
                      <a:solidFill>
                        <a:srgbClr val="202c3c"/>
                      </a:solidFill>
                      <a:prstDash val="solid"/>
                    </a:lnR>
                    <a:lnT w="28080">
                      <a:solidFill>
                        <a:srgbClr val="202c3c"/>
                      </a:solidFill>
                      <a:prstDash val="solid"/>
                    </a:lnT>
                    <a:lnB w="28080">
                      <a:solidFill>
                        <a:srgbClr val="202c3c"/>
                      </a:solidFill>
                      <a:prstDash val="solid"/>
                    </a:lnB>
                    <a:solidFill>
                      <a:schemeClr val="accent5"/>
                    </a:solidFill>
                  </a:tcPr>
                </a:tc>
              </a:tr>
            </a:tbl>
          </a:graphicData>
        </a:graphic>
      </p:graphicFrame>
    </p:spTree>
  </p:cSld>
  <mc:AlternateContent>
    <mc:Choice Requires="p14">
      <p:transition spd="med">
        <p14:prism/>
      </p:transition>
    </mc:Choice>
    <mc:Fallback>
      <p:transition spd="med">
        <p:fade/>
      </p:transition>
    </mc:Fallback>
  </mc:AlternateContent>
</p:sld>
</file>

<file path=ppt/slides/slide1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accent5"/>
        </a:solidFill>
      </p:bgPr>
    </p:bg>
    <p:spTree>
      <p:nvGrpSpPr>
        <p:cNvPr id="1" name=""/>
        <p:cNvGrpSpPr/>
        <p:nvPr/>
      </p:nvGrpSpPr>
      <p:grpSpPr>
        <a:xfrm>
          <a:off x="0" y="0"/>
          <a:ext cx="0" cy="0"/>
          <a:chOff x="0" y="0"/>
          <a:chExt cx="0" cy="0"/>
        </a:xfrm>
      </p:grpSpPr>
      <p:graphicFrame>
        <p:nvGraphicFramePr>
          <p:cNvPr id="589" name="Google Shape;1065;p46"/>
          <p:cNvGraphicFramePr/>
          <p:nvPr/>
        </p:nvGraphicFramePr>
        <p:xfrm>
          <a:off x="163440" y="165600"/>
          <a:ext cx="8872920" cy="5172480"/>
        </p:xfrm>
        <a:graphic>
          <a:graphicData uri="http://schemas.openxmlformats.org/drawingml/2006/table">
            <a:tbl>
              <a:tblPr/>
              <a:tblGrid>
                <a:gridCol w="2957760"/>
                <a:gridCol w="2957760"/>
                <a:gridCol w="2957760"/>
              </a:tblGrid>
              <a:tr h="445320">
                <a:tc>
                  <a:txBody>
                    <a:bodyPr lIns="91080" rIns="91080" anchor="t">
                      <a:noAutofit/>
                    </a:bodyPr>
                    <a:p>
                      <a:pPr>
                        <a:lnSpc>
                          <a:spcPct val="100000"/>
                        </a:lnSpc>
                        <a:tabLst>
                          <a:tab algn="l" pos="0"/>
                        </a:tabLst>
                      </a:pPr>
                      <a:r>
                        <a:rPr b="0" lang="pt-BR" sz="1400" spc="-1" strike="noStrike">
                          <a:solidFill>
                            <a:schemeClr val="dk1"/>
                          </a:solidFill>
                          <a:latin typeface="Be Vietnam Pro Black"/>
                          <a:ea typeface="Be Vietnam Pro Black"/>
                        </a:rPr>
                        <a:t>OBJETIVOS</a:t>
                      </a:r>
                      <a:endParaRPr b="0" lang="pt-BR" sz="1400" spc="-1" strike="noStrike">
                        <a:solidFill>
                          <a:srgbClr val="000000"/>
                        </a:solidFill>
                        <a:latin typeface="Arial"/>
                      </a:endParaRPr>
                    </a:p>
                  </a:txBody>
                  <a:tcPr anchor="t" marL="91080" marR="91080">
                    <a:lnL w="28080">
                      <a:solidFill>
                        <a:srgbClr val="202c3c"/>
                      </a:solidFill>
                      <a:prstDash val="solid"/>
                    </a:lnL>
                    <a:lnR w="28080">
                      <a:solidFill>
                        <a:srgbClr val="202c3c"/>
                      </a:solidFill>
                      <a:prstDash val="solid"/>
                    </a:lnR>
                    <a:lnT w="28080">
                      <a:solidFill>
                        <a:srgbClr val="202c3c"/>
                      </a:solidFill>
                      <a:prstDash val="solid"/>
                    </a:lnT>
                    <a:lnB w="28080">
                      <a:solidFill>
                        <a:srgbClr val="202c3c"/>
                      </a:solidFill>
                      <a:prstDash val="solid"/>
                    </a:lnB>
                    <a:solidFill>
                      <a:schemeClr val="accent5"/>
                    </a:solidFill>
                  </a:tcPr>
                </a:tc>
                <a:tc>
                  <a:txBody>
                    <a:bodyPr lIns="91080" rIns="91080" anchor="t">
                      <a:noAutofit/>
                    </a:bodyPr>
                    <a:p>
                      <a:pPr>
                        <a:lnSpc>
                          <a:spcPct val="100000"/>
                        </a:lnSpc>
                        <a:tabLst>
                          <a:tab algn="l" pos="0"/>
                        </a:tabLst>
                      </a:pPr>
                      <a:r>
                        <a:rPr b="0" lang="en" sz="1400" spc="-1" strike="noStrike">
                          <a:solidFill>
                            <a:schemeClr val="dk1"/>
                          </a:solidFill>
                          <a:latin typeface="Be Vietnam Pro Black"/>
                          <a:ea typeface="Be Vietnam Pro Black"/>
                        </a:rPr>
                        <a:t>ESTRATÉGIA</a:t>
                      </a:r>
                      <a:endParaRPr b="0" lang="pt-BR" sz="1400" spc="-1" strike="noStrike">
                        <a:solidFill>
                          <a:srgbClr val="000000"/>
                        </a:solidFill>
                        <a:latin typeface="Arial"/>
                      </a:endParaRPr>
                    </a:p>
                  </a:txBody>
                  <a:tcPr anchor="t" marL="91080" marR="91080">
                    <a:lnL w="28080">
                      <a:solidFill>
                        <a:srgbClr val="202c3c"/>
                      </a:solidFill>
                      <a:prstDash val="solid"/>
                    </a:lnL>
                    <a:lnR w="28080">
                      <a:solidFill>
                        <a:srgbClr val="202c3c"/>
                      </a:solidFill>
                      <a:prstDash val="solid"/>
                    </a:lnR>
                    <a:lnT w="28080">
                      <a:solidFill>
                        <a:srgbClr val="202c3c"/>
                      </a:solidFill>
                      <a:prstDash val="solid"/>
                    </a:lnT>
                    <a:lnB w="28080">
                      <a:solidFill>
                        <a:srgbClr val="202c3c"/>
                      </a:solidFill>
                      <a:prstDash val="solid"/>
                    </a:lnB>
                    <a:solidFill>
                      <a:schemeClr val="accent5"/>
                    </a:solidFill>
                  </a:tcPr>
                </a:tc>
                <a:tc>
                  <a:txBody>
                    <a:bodyPr lIns="91080" rIns="91080" anchor="t">
                      <a:noAutofit/>
                    </a:bodyPr>
                    <a:p>
                      <a:pPr>
                        <a:lnSpc>
                          <a:spcPct val="100000"/>
                        </a:lnSpc>
                        <a:tabLst>
                          <a:tab algn="l" pos="0"/>
                        </a:tabLst>
                      </a:pPr>
                      <a:r>
                        <a:rPr b="0" lang="en" sz="1400" spc="-1" strike="noStrike">
                          <a:solidFill>
                            <a:schemeClr val="dk1"/>
                          </a:solidFill>
                          <a:latin typeface="Be Vietnam Pro Black"/>
                          <a:ea typeface="Be Vietnam Pro Black"/>
                        </a:rPr>
                        <a:t>TÁTICAS</a:t>
                      </a:r>
                      <a:endParaRPr b="0" lang="pt-BR" sz="1400" spc="-1" strike="noStrike">
                        <a:solidFill>
                          <a:srgbClr val="000000"/>
                        </a:solidFill>
                        <a:latin typeface="Arial"/>
                      </a:endParaRPr>
                    </a:p>
                  </a:txBody>
                  <a:tcPr anchor="t" marL="91080" marR="91080">
                    <a:lnL w="28080">
                      <a:solidFill>
                        <a:srgbClr val="202c3c"/>
                      </a:solidFill>
                      <a:prstDash val="solid"/>
                    </a:lnL>
                    <a:lnR w="28080">
                      <a:solidFill>
                        <a:srgbClr val="202c3c"/>
                      </a:solidFill>
                      <a:prstDash val="solid"/>
                    </a:lnR>
                    <a:lnT w="28080">
                      <a:solidFill>
                        <a:srgbClr val="202c3c"/>
                      </a:solidFill>
                      <a:prstDash val="solid"/>
                    </a:lnT>
                    <a:lnB w="28080">
                      <a:solidFill>
                        <a:srgbClr val="202c3c"/>
                      </a:solidFill>
                      <a:prstDash val="solid"/>
                    </a:lnB>
                    <a:solidFill>
                      <a:schemeClr val="accent5"/>
                    </a:solidFill>
                  </a:tcPr>
                </a:tc>
              </a:tr>
              <a:tr h="1482480">
                <a:tc>
                  <a:txBody>
                    <a:bodyPr lIns="91080" rIns="91080" anchor="t">
                      <a:noAutofit/>
                    </a:bodyPr>
                    <a:p>
                      <a:pPr>
                        <a:lnSpc>
                          <a:spcPct val="100000"/>
                        </a:lnSpc>
                        <a:tabLst>
                          <a:tab algn="l" pos="0"/>
                        </a:tabLst>
                      </a:pPr>
                      <a:r>
                        <a:rPr b="0" lang="pt-BR" sz="1400" spc="-1" strike="noStrike">
                          <a:solidFill>
                            <a:schemeClr val="dk1"/>
                          </a:solidFill>
                          <a:latin typeface="Nunito"/>
                          <a:ea typeface="Nunito"/>
                        </a:rPr>
                        <a:t>Conseguir a readmissão de motoristas demitidos </a:t>
                      </a:r>
                      <a:endParaRPr b="0" lang="pt-BR" sz="1400" spc="-1" strike="noStrike">
                        <a:solidFill>
                          <a:srgbClr val="000000"/>
                        </a:solidFill>
                        <a:latin typeface="Arial"/>
                      </a:endParaRPr>
                    </a:p>
                  </a:txBody>
                  <a:tcPr anchor="t" marL="91080" marR="91080">
                    <a:lnL w="28080">
                      <a:solidFill>
                        <a:srgbClr val="202c3c"/>
                      </a:solidFill>
                      <a:prstDash val="solid"/>
                    </a:lnL>
                    <a:lnR w="28080">
                      <a:solidFill>
                        <a:srgbClr val="202c3c"/>
                      </a:solidFill>
                      <a:prstDash val="solid"/>
                    </a:lnR>
                    <a:lnT w="28080">
                      <a:solidFill>
                        <a:srgbClr val="202c3c"/>
                      </a:solidFill>
                      <a:prstDash val="solid"/>
                    </a:lnT>
                    <a:lnB w="28080">
                      <a:solidFill>
                        <a:srgbClr val="202c3c"/>
                      </a:solidFill>
                      <a:prstDash val="solid"/>
                    </a:lnB>
                    <a:solidFill>
                      <a:schemeClr val="accent5"/>
                    </a:solidFill>
                  </a:tcPr>
                </a:tc>
                <a:tc>
                  <a:txBody>
                    <a:bodyPr lIns="91080" rIns="91080" anchor="t">
                      <a:noAutofit/>
                    </a:bodyPr>
                    <a:p>
                      <a:pPr>
                        <a:lnSpc>
                          <a:spcPct val="100000"/>
                        </a:lnSpc>
                        <a:tabLst>
                          <a:tab algn="l" pos="0"/>
                        </a:tabLst>
                      </a:pPr>
                      <a:r>
                        <a:rPr b="0" lang="en" sz="1400" spc="-1" strike="noStrike">
                          <a:solidFill>
                            <a:schemeClr val="dk1"/>
                          </a:solidFill>
                          <a:latin typeface="Nunito"/>
                          <a:ea typeface="Nunito"/>
                        </a:rPr>
                        <a:t>Convencer o patrão a fazer a coisa certa.</a:t>
                      </a:r>
                      <a:endParaRPr b="0" lang="pt-BR" sz="1400" spc="-1" strike="noStrike">
                        <a:solidFill>
                          <a:srgbClr val="000000"/>
                        </a:solidFill>
                        <a:latin typeface="Arial"/>
                      </a:endParaRPr>
                    </a:p>
                    <a:p>
                      <a:pPr>
                        <a:lnSpc>
                          <a:spcPct val="100000"/>
                        </a:lnSpc>
                        <a:tabLst>
                          <a:tab algn="l" pos="0"/>
                        </a:tabLst>
                      </a:pPr>
                      <a:endParaRPr b="0" lang="pt-BR" sz="1400" spc="-1" strike="noStrike">
                        <a:solidFill>
                          <a:srgbClr val="000000"/>
                        </a:solidFill>
                        <a:latin typeface="Arial"/>
                      </a:endParaRPr>
                    </a:p>
                    <a:p>
                      <a:pPr>
                        <a:lnSpc>
                          <a:spcPct val="100000"/>
                        </a:lnSpc>
                        <a:tabLst>
                          <a:tab algn="l" pos="0"/>
                        </a:tabLst>
                      </a:pPr>
                      <a:r>
                        <a:rPr b="0" lang="en" sz="1400" spc="-1" strike="noStrike">
                          <a:solidFill>
                            <a:schemeClr val="dk1"/>
                          </a:solidFill>
                          <a:highlight>
                            <a:srgbClr val="fed76d"/>
                          </a:highlight>
                          <a:latin typeface="Nunito"/>
                          <a:ea typeface="Nunito"/>
                        </a:rPr>
                        <a:t>-Isso constrói poder / autonomia / agência para nós?</a:t>
                      </a:r>
                      <a:endParaRPr b="0" lang="pt-BR" sz="1400" spc="-1" strike="noStrike">
                        <a:solidFill>
                          <a:srgbClr val="000000"/>
                        </a:solidFill>
                        <a:latin typeface="Arial"/>
                      </a:endParaRPr>
                    </a:p>
                  </a:txBody>
                  <a:tcPr anchor="t" marL="91080" marR="91080">
                    <a:lnL w="28080">
                      <a:solidFill>
                        <a:srgbClr val="202c3c"/>
                      </a:solidFill>
                      <a:prstDash val="solid"/>
                    </a:lnL>
                    <a:lnR w="28080">
                      <a:solidFill>
                        <a:srgbClr val="202c3c"/>
                      </a:solidFill>
                      <a:prstDash val="solid"/>
                    </a:lnR>
                    <a:lnT w="28080">
                      <a:solidFill>
                        <a:srgbClr val="202c3c"/>
                      </a:solidFill>
                      <a:prstDash val="solid"/>
                    </a:lnT>
                    <a:lnB w="28080">
                      <a:solidFill>
                        <a:srgbClr val="202c3c"/>
                      </a:solidFill>
                      <a:prstDash val="solid"/>
                    </a:lnB>
                    <a:solidFill>
                      <a:schemeClr val="accent5"/>
                    </a:solidFill>
                  </a:tcPr>
                </a:tc>
                <a:tc>
                  <a:txBody>
                    <a:bodyPr lIns="91080" rIns="91080" anchor="t">
                      <a:noAutofit/>
                    </a:bodyPr>
                    <a:p>
                      <a:pPr>
                        <a:lnSpc>
                          <a:spcPct val="100000"/>
                        </a:lnSpc>
                        <a:tabLst>
                          <a:tab algn="l" pos="0"/>
                        </a:tabLst>
                      </a:pPr>
                      <a:r>
                        <a:rPr b="0" lang="pt-BR" sz="1400" spc="-1" strike="noStrike">
                          <a:solidFill>
                            <a:schemeClr val="dk1"/>
                          </a:solidFill>
                          <a:latin typeface="Nunito"/>
                          <a:ea typeface="Nunito"/>
                        </a:rPr>
                        <a:t>Solicitar reuniões fechadas com chefes e apoiadores externos</a:t>
                      </a:r>
                      <a:br>
                        <a:rPr sz="1400"/>
                      </a:br>
                      <a:br>
                        <a:rPr sz="1400"/>
                      </a:br>
                      <a:r>
                        <a:rPr b="0" lang="pt-BR" sz="1400" spc="-1" strike="noStrike">
                          <a:solidFill>
                            <a:schemeClr val="dk1"/>
                          </a:solidFill>
                          <a:highlight>
                            <a:srgbClr val="fed76d"/>
                          </a:highlight>
                          <a:latin typeface="Nunito"/>
                          <a:ea typeface="Nunito"/>
                        </a:rPr>
                        <a:t>-Confronto?</a:t>
                      </a:r>
                      <a:endParaRPr b="0" lang="pt-BR" sz="1400" spc="-1" strike="noStrike">
                        <a:solidFill>
                          <a:srgbClr val="000000"/>
                        </a:solidFill>
                        <a:latin typeface="Arial"/>
                      </a:endParaRPr>
                    </a:p>
                    <a:p>
                      <a:pPr>
                        <a:lnSpc>
                          <a:spcPct val="100000"/>
                        </a:lnSpc>
                        <a:tabLst>
                          <a:tab algn="l" pos="0"/>
                        </a:tabLst>
                      </a:pPr>
                      <a:r>
                        <a:rPr b="0" lang="en" sz="1400" spc="-1" strike="noStrike">
                          <a:solidFill>
                            <a:schemeClr val="dk1"/>
                          </a:solidFill>
                          <a:highlight>
                            <a:srgbClr val="fed76d"/>
                          </a:highlight>
                          <a:latin typeface="Nunito"/>
                          <a:ea typeface="Nunito"/>
                        </a:rPr>
                        <a:t>-Pessoas comuns?</a:t>
                      </a:r>
                      <a:endParaRPr b="0" lang="pt-BR" sz="1400" spc="-1" strike="noStrike">
                        <a:solidFill>
                          <a:srgbClr val="000000"/>
                        </a:solidFill>
                        <a:latin typeface="Arial"/>
                      </a:endParaRPr>
                    </a:p>
                    <a:p>
                      <a:pPr>
                        <a:lnSpc>
                          <a:spcPct val="100000"/>
                        </a:lnSpc>
                        <a:tabLst>
                          <a:tab algn="l" pos="0"/>
                        </a:tabLst>
                      </a:pPr>
                      <a:r>
                        <a:rPr b="0" lang="en" sz="1400" spc="-1" strike="noStrike">
                          <a:solidFill>
                            <a:schemeClr val="dk1"/>
                          </a:solidFill>
                          <a:highlight>
                            <a:srgbClr val="fed76d"/>
                          </a:highlight>
                          <a:latin typeface="Nunito"/>
                          <a:ea typeface="Nunito"/>
                        </a:rPr>
                        <a:t>-Estimula ou afasta a  participação?</a:t>
                      </a:r>
                      <a:endParaRPr b="0" lang="pt-BR" sz="1400" spc="-1" strike="noStrike">
                        <a:solidFill>
                          <a:srgbClr val="000000"/>
                        </a:solidFill>
                        <a:latin typeface="Arial"/>
                      </a:endParaRPr>
                    </a:p>
                  </a:txBody>
                  <a:tcPr anchor="t" marL="91080" marR="91080">
                    <a:lnL w="28080">
                      <a:solidFill>
                        <a:srgbClr val="202c3c"/>
                      </a:solidFill>
                      <a:prstDash val="solid"/>
                    </a:lnL>
                    <a:lnR w="28080">
                      <a:solidFill>
                        <a:srgbClr val="202c3c"/>
                      </a:solidFill>
                      <a:prstDash val="solid"/>
                    </a:lnR>
                    <a:lnT w="28080">
                      <a:solidFill>
                        <a:srgbClr val="202c3c"/>
                      </a:solidFill>
                      <a:prstDash val="solid"/>
                    </a:lnT>
                    <a:lnB w="28080">
                      <a:solidFill>
                        <a:srgbClr val="202c3c"/>
                      </a:solidFill>
                      <a:prstDash val="solid"/>
                    </a:lnB>
                    <a:solidFill>
                      <a:schemeClr val="accent5"/>
                    </a:solidFill>
                  </a:tcPr>
                </a:tc>
              </a:tr>
              <a:tr h="1482480">
                <a:tc>
                  <a:txBody>
                    <a:bodyPr lIns="91080" rIns="91080" anchor="t">
                      <a:noAutofit/>
                    </a:bodyPr>
                    <a:p>
                      <a:endParaRPr b="0" lang="pt-BR" sz="1800" spc="-1" strike="noStrike">
                        <a:solidFill>
                          <a:srgbClr val="000000"/>
                        </a:solidFill>
                        <a:latin typeface="Arial"/>
                      </a:endParaRPr>
                    </a:p>
                  </a:txBody>
                  <a:tcPr anchor="t" marL="91080" marR="91080">
                    <a:lnL w="28080">
                      <a:solidFill>
                        <a:srgbClr val="202c3c"/>
                      </a:solidFill>
                      <a:prstDash val="solid"/>
                    </a:lnL>
                    <a:lnR w="28080">
                      <a:solidFill>
                        <a:srgbClr val="202c3c"/>
                      </a:solidFill>
                      <a:prstDash val="solid"/>
                    </a:lnR>
                    <a:lnT w="28080">
                      <a:solidFill>
                        <a:srgbClr val="202c3c"/>
                      </a:solidFill>
                      <a:prstDash val="solid"/>
                    </a:lnT>
                    <a:lnB w="28080">
                      <a:solidFill>
                        <a:srgbClr val="202c3c"/>
                      </a:solidFill>
                      <a:prstDash val="solid"/>
                    </a:lnB>
                    <a:solidFill>
                      <a:schemeClr val="accent5"/>
                    </a:solidFill>
                  </a:tcPr>
                </a:tc>
                <a:tc>
                  <a:txBody>
                    <a:bodyPr lIns="91080" rIns="91080" anchor="t">
                      <a:noAutofit/>
                    </a:bodyPr>
                    <a:p>
                      <a:endParaRPr b="0" lang="pt-BR" sz="1800" spc="-1" strike="noStrike">
                        <a:solidFill>
                          <a:srgbClr val="000000"/>
                        </a:solidFill>
                        <a:latin typeface="Arial"/>
                      </a:endParaRPr>
                    </a:p>
                  </a:txBody>
                  <a:tcPr anchor="t" marL="91080" marR="91080">
                    <a:lnL w="28080">
                      <a:solidFill>
                        <a:srgbClr val="202c3c"/>
                      </a:solidFill>
                      <a:prstDash val="solid"/>
                    </a:lnL>
                    <a:lnR w="28080">
                      <a:solidFill>
                        <a:srgbClr val="202c3c"/>
                      </a:solidFill>
                      <a:prstDash val="solid"/>
                    </a:lnR>
                    <a:lnT w="28080">
                      <a:solidFill>
                        <a:srgbClr val="202c3c"/>
                      </a:solidFill>
                      <a:prstDash val="solid"/>
                    </a:lnT>
                    <a:lnB w="28080">
                      <a:solidFill>
                        <a:srgbClr val="202c3c"/>
                      </a:solidFill>
                      <a:prstDash val="solid"/>
                    </a:lnB>
                    <a:solidFill>
                      <a:schemeClr val="accent5"/>
                    </a:solidFill>
                  </a:tcPr>
                </a:tc>
                <a:tc>
                  <a:txBody>
                    <a:bodyPr lIns="91080" rIns="91080" anchor="t">
                      <a:noAutofit/>
                    </a:bodyPr>
                    <a:p>
                      <a:endParaRPr b="0" lang="pt-BR" sz="1800" spc="-1" strike="noStrike">
                        <a:solidFill>
                          <a:srgbClr val="000000"/>
                        </a:solidFill>
                        <a:latin typeface="Arial"/>
                      </a:endParaRPr>
                    </a:p>
                  </a:txBody>
                  <a:tcPr anchor="t" marL="91080" marR="91080">
                    <a:lnL w="28080">
                      <a:solidFill>
                        <a:srgbClr val="202c3c"/>
                      </a:solidFill>
                      <a:prstDash val="solid"/>
                    </a:lnL>
                    <a:lnR w="28080">
                      <a:solidFill>
                        <a:srgbClr val="202c3c"/>
                      </a:solidFill>
                      <a:prstDash val="solid"/>
                    </a:lnR>
                    <a:lnT w="28080">
                      <a:solidFill>
                        <a:srgbClr val="202c3c"/>
                      </a:solidFill>
                      <a:prstDash val="solid"/>
                    </a:lnT>
                    <a:lnB w="28080">
                      <a:solidFill>
                        <a:srgbClr val="202c3c"/>
                      </a:solidFill>
                      <a:prstDash val="solid"/>
                    </a:lnB>
                    <a:solidFill>
                      <a:schemeClr val="accent5"/>
                    </a:solidFill>
                  </a:tcPr>
                </a:tc>
              </a:tr>
              <a:tr h="1482480">
                <a:tc>
                  <a:txBody>
                    <a:bodyPr lIns="91080" rIns="91080" anchor="t">
                      <a:noAutofit/>
                    </a:bodyPr>
                    <a:p>
                      <a:endParaRPr b="0" lang="pt-BR" sz="1800" spc="-1" strike="noStrike">
                        <a:solidFill>
                          <a:srgbClr val="000000"/>
                        </a:solidFill>
                        <a:latin typeface="Arial"/>
                      </a:endParaRPr>
                    </a:p>
                  </a:txBody>
                  <a:tcPr anchor="t" marL="91080" marR="91080">
                    <a:lnL w="28080">
                      <a:solidFill>
                        <a:srgbClr val="202c3c"/>
                      </a:solidFill>
                      <a:prstDash val="solid"/>
                    </a:lnL>
                    <a:lnR w="28080">
                      <a:solidFill>
                        <a:srgbClr val="202c3c"/>
                      </a:solidFill>
                      <a:prstDash val="solid"/>
                    </a:lnR>
                    <a:lnT w="28080">
                      <a:solidFill>
                        <a:srgbClr val="202c3c"/>
                      </a:solidFill>
                      <a:prstDash val="solid"/>
                    </a:lnT>
                    <a:lnB w="28080">
                      <a:solidFill>
                        <a:srgbClr val="202c3c"/>
                      </a:solidFill>
                      <a:prstDash val="solid"/>
                    </a:lnB>
                    <a:solidFill>
                      <a:schemeClr val="accent5"/>
                    </a:solidFill>
                  </a:tcPr>
                </a:tc>
                <a:tc>
                  <a:txBody>
                    <a:bodyPr lIns="91080" rIns="91080" anchor="t">
                      <a:noAutofit/>
                    </a:bodyPr>
                    <a:p>
                      <a:endParaRPr b="0" lang="pt-BR" sz="1800" spc="-1" strike="noStrike">
                        <a:solidFill>
                          <a:srgbClr val="000000"/>
                        </a:solidFill>
                        <a:latin typeface="Arial"/>
                      </a:endParaRPr>
                    </a:p>
                  </a:txBody>
                  <a:tcPr anchor="t" marL="91080" marR="91080">
                    <a:lnL w="28080">
                      <a:solidFill>
                        <a:srgbClr val="202c3c"/>
                      </a:solidFill>
                      <a:prstDash val="solid"/>
                    </a:lnL>
                    <a:lnR w="28080">
                      <a:solidFill>
                        <a:srgbClr val="202c3c"/>
                      </a:solidFill>
                      <a:prstDash val="solid"/>
                    </a:lnR>
                    <a:lnT w="28080">
                      <a:solidFill>
                        <a:srgbClr val="202c3c"/>
                      </a:solidFill>
                      <a:prstDash val="solid"/>
                    </a:lnT>
                    <a:lnB w="28080">
                      <a:solidFill>
                        <a:srgbClr val="202c3c"/>
                      </a:solidFill>
                      <a:prstDash val="solid"/>
                    </a:lnB>
                    <a:solidFill>
                      <a:schemeClr val="accent5"/>
                    </a:solidFill>
                  </a:tcPr>
                </a:tc>
                <a:tc>
                  <a:txBody>
                    <a:bodyPr lIns="91080" rIns="91080" anchor="t">
                      <a:noAutofit/>
                    </a:bodyPr>
                    <a:p>
                      <a:endParaRPr b="0" lang="pt-BR" sz="1800" spc="-1" strike="noStrike">
                        <a:solidFill>
                          <a:srgbClr val="000000"/>
                        </a:solidFill>
                        <a:latin typeface="Arial"/>
                      </a:endParaRPr>
                    </a:p>
                  </a:txBody>
                  <a:tcPr anchor="t" marL="91080" marR="91080">
                    <a:lnL w="28080">
                      <a:solidFill>
                        <a:srgbClr val="202c3c"/>
                      </a:solidFill>
                      <a:prstDash val="solid"/>
                    </a:lnL>
                    <a:lnR w="28080">
                      <a:solidFill>
                        <a:srgbClr val="202c3c"/>
                      </a:solidFill>
                      <a:prstDash val="solid"/>
                    </a:lnR>
                    <a:lnT w="28080">
                      <a:solidFill>
                        <a:srgbClr val="202c3c"/>
                      </a:solidFill>
                      <a:prstDash val="solid"/>
                    </a:lnT>
                    <a:lnB w="28080">
                      <a:solidFill>
                        <a:srgbClr val="202c3c"/>
                      </a:solidFill>
                      <a:prstDash val="solid"/>
                    </a:lnB>
                    <a:solidFill>
                      <a:schemeClr val="accent5"/>
                    </a:solidFill>
                  </a:tcPr>
                </a:tc>
              </a:tr>
            </a:tbl>
          </a:graphicData>
        </a:graphic>
      </p:graphicFrame>
    </p:spTree>
  </p:cSld>
  <mc:AlternateContent>
    <mc:Choice Requires="p14">
      <p:transition spd="slow" p14:dur="2000"/>
    </mc:Choice>
    <mc:Fallback>
      <p:transition spd="slow"/>
    </mc:Fallback>
  </mc:AlternateContent>
</p:sld>
</file>

<file path=ppt/slides/slide1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accent5"/>
        </a:solidFill>
      </p:bgPr>
    </p:bg>
    <p:spTree>
      <p:nvGrpSpPr>
        <p:cNvPr id="1" name=""/>
        <p:cNvGrpSpPr/>
        <p:nvPr/>
      </p:nvGrpSpPr>
      <p:grpSpPr>
        <a:xfrm>
          <a:off x="0" y="0"/>
          <a:ext cx="0" cy="0"/>
          <a:chOff x="0" y="0"/>
          <a:chExt cx="0" cy="0"/>
        </a:xfrm>
      </p:grpSpPr>
      <p:graphicFrame>
        <p:nvGraphicFramePr>
          <p:cNvPr id="590" name="Google Shape;1065;p 1"/>
          <p:cNvGraphicFramePr/>
          <p:nvPr/>
        </p:nvGraphicFramePr>
        <p:xfrm>
          <a:off x="163440" y="165600"/>
          <a:ext cx="8872920" cy="5172480"/>
        </p:xfrm>
        <a:graphic>
          <a:graphicData uri="http://schemas.openxmlformats.org/drawingml/2006/table">
            <a:tbl>
              <a:tblPr/>
              <a:tblGrid>
                <a:gridCol w="2957760"/>
                <a:gridCol w="2957760"/>
                <a:gridCol w="2957760"/>
              </a:tblGrid>
              <a:tr h="445320">
                <a:tc>
                  <a:txBody>
                    <a:bodyPr lIns="91080" rIns="91080" anchor="t">
                      <a:noAutofit/>
                    </a:bodyPr>
                    <a:p>
                      <a:pPr>
                        <a:lnSpc>
                          <a:spcPct val="100000"/>
                        </a:lnSpc>
                        <a:tabLst>
                          <a:tab algn="l" pos="0"/>
                        </a:tabLst>
                      </a:pPr>
                      <a:r>
                        <a:rPr b="0" lang="pt-BR" sz="1400" spc="-1" strike="noStrike">
                          <a:solidFill>
                            <a:schemeClr val="dk1"/>
                          </a:solidFill>
                          <a:latin typeface="Be Vietnam Pro Black"/>
                          <a:ea typeface="Be Vietnam Pro Black"/>
                        </a:rPr>
                        <a:t>OBJETIVOS</a:t>
                      </a:r>
                      <a:endParaRPr b="0" lang="pt-BR" sz="1400" spc="-1" strike="noStrike">
                        <a:solidFill>
                          <a:srgbClr val="000000"/>
                        </a:solidFill>
                        <a:latin typeface="Arial"/>
                      </a:endParaRPr>
                    </a:p>
                  </a:txBody>
                  <a:tcPr anchor="t" marL="91080" marR="91080">
                    <a:lnL w="28080">
                      <a:solidFill>
                        <a:srgbClr val="202c3c"/>
                      </a:solidFill>
                      <a:prstDash val="solid"/>
                    </a:lnL>
                    <a:lnR w="28080">
                      <a:solidFill>
                        <a:srgbClr val="202c3c"/>
                      </a:solidFill>
                      <a:prstDash val="solid"/>
                    </a:lnR>
                    <a:lnT w="28080">
                      <a:solidFill>
                        <a:srgbClr val="202c3c"/>
                      </a:solidFill>
                      <a:prstDash val="solid"/>
                    </a:lnT>
                    <a:lnB w="28080">
                      <a:solidFill>
                        <a:srgbClr val="202c3c"/>
                      </a:solidFill>
                      <a:prstDash val="solid"/>
                    </a:lnB>
                    <a:solidFill>
                      <a:schemeClr val="accent5"/>
                    </a:solidFill>
                  </a:tcPr>
                </a:tc>
                <a:tc>
                  <a:txBody>
                    <a:bodyPr lIns="91080" rIns="91080" anchor="t">
                      <a:noAutofit/>
                    </a:bodyPr>
                    <a:p>
                      <a:pPr>
                        <a:lnSpc>
                          <a:spcPct val="100000"/>
                        </a:lnSpc>
                        <a:tabLst>
                          <a:tab algn="l" pos="0"/>
                        </a:tabLst>
                      </a:pPr>
                      <a:r>
                        <a:rPr b="0" lang="en" sz="1400" spc="-1" strike="noStrike">
                          <a:solidFill>
                            <a:schemeClr val="dk1"/>
                          </a:solidFill>
                          <a:latin typeface="Be Vietnam Pro Black"/>
                          <a:ea typeface="Be Vietnam Pro Black"/>
                        </a:rPr>
                        <a:t>ESTRATÉGIA</a:t>
                      </a:r>
                      <a:endParaRPr b="0" lang="pt-BR" sz="1400" spc="-1" strike="noStrike">
                        <a:solidFill>
                          <a:srgbClr val="000000"/>
                        </a:solidFill>
                        <a:latin typeface="Arial"/>
                      </a:endParaRPr>
                    </a:p>
                  </a:txBody>
                  <a:tcPr anchor="t" marL="91080" marR="91080">
                    <a:lnL w="28080">
                      <a:solidFill>
                        <a:srgbClr val="202c3c"/>
                      </a:solidFill>
                      <a:prstDash val="solid"/>
                    </a:lnL>
                    <a:lnR w="28080">
                      <a:solidFill>
                        <a:srgbClr val="202c3c"/>
                      </a:solidFill>
                      <a:prstDash val="solid"/>
                    </a:lnR>
                    <a:lnT w="28080">
                      <a:solidFill>
                        <a:srgbClr val="202c3c"/>
                      </a:solidFill>
                      <a:prstDash val="solid"/>
                    </a:lnT>
                    <a:lnB w="28080">
                      <a:solidFill>
                        <a:srgbClr val="202c3c"/>
                      </a:solidFill>
                      <a:prstDash val="solid"/>
                    </a:lnB>
                    <a:solidFill>
                      <a:schemeClr val="accent5"/>
                    </a:solidFill>
                  </a:tcPr>
                </a:tc>
                <a:tc>
                  <a:txBody>
                    <a:bodyPr lIns="91080" rIns="91080" anchor="t">
                      <a:noAutofit/>
                    </a:bodyPr>
                    <a:p>
                      <a:pPr>
                        <a:lnSpc>
                          <a:spcPct val="100000"/>
                        </a:lnSpc>
                        <a:tabLst>
                          <a:tab algn="l" pos="0"/>
                        </a:tabLst>
                      </a:pPr>
                      <a:r>
                        <a:rPr b="0" lang="en" sz="1400" spc="-1" strike="noStrike">
                          <a:solidFill>
                            <a:schemeClr val="dk1"/>
                          </a:solidFill>
                          <a:latin typeface="Be Vietnam Pro Black"/>
                          <a:ea typeface="Be Vietnam Pro Black"/>
                        </a:rPr>
                        <a:t>TÁTICAS</a:t>
                      </a:r>
                      <a:endParaRPr b="0" lang="pt-BR" sz="1400" spc="-1" strike="noStrike">
                        <a:solidFill>
                          <a:srgbClr val="000000"/>
                        </a:solidFill>
                        <a:latin typeface="Arial"/>
                      </a:endParaRPr>
                    </a:p>
                  </a:txBody>
                  <a:tcPr anchor="t" marL="91080" marR="91080">
                    <a:lnL w="28080">
                      <a:solidFill>
                        <a:srgbClr val="202c3c"/>
                      </a:solidFill>
                      <a:prstDash val="solid"/>
                    </a:lnL>
                    <a:lnR w="28080">
                      <a:solidFill>
                        <a:srgbClr val="202c3c"/>
                      </a:solidFill>
                      <a:prstDash val="solid"/>
                    </a:lnR>
                    <a:lnT w="28080">
                      <a:solidFill>
                        <a:srgbClr val="202c3c"/>
                      </a:solidFill>
                      <a:prstDash val="solid"/>
                    </a:lnT>
                    <a:lnB w="28080">
                      <a:solidFill>
                        <a:srgbClr val="202c3c"/>
                      </a:solidFill>
                      <a:prstDash val="solid"/>
                    </a:lnB>
                    <a:solidFill>
                      <a:schemeClr val="accent5"/>
                    </a:solidFill>
                  </a:tcPr>
                </a:tc>
              </a:tr>
              <a:tr h="1482480">
                <a:tc>
                  <a:txBody>
                    <a:bodyPr lIns="91080" rIns="91080" anchor="t">
                      <a:noAutofit/>
                    </a:bodyPr>
                    <a:p>
                      <a:pPr>
                        <a:lnSpc>
                          <a:spcPct val="100000"/>
                        </a:lnSpc>
                        <a:tabLst>
                          <a:tab algn="l" pos="0"/>
                        </a:tabLst>
                      </a:pPr>
                      <a:r>
                        <a:rPr b="0" lang="pt-BR" sz="1400" spc="-1" strike="noStrike">
                          <a:solidFill>
                            <a:schemeClr val="dk1"/>
                          </a:solidFill>
                          <a:latin typeface="Nunito"/>
                          <a:ea typeface="Nunito"/>
                        </a:rPr>
                        <a:t>Conseguir a readmissão de motoristas demitidos </a:t>
                      </a:r>
                      <a:endParaRPr b="0" lang="pt-BR" sz="1400" spc="-1" strike="noStrike">
                        <a:solidFill>
                          <a:srgbClr val="000000"/>
                        </a:solidFill>
                        <a:latin typeface="Arial"/>
                      </a:endParaRPr>
                    </a:p>
                  </a:txBody>
                  <a:tcPr anchor="t" marL="91080" marR="91080">
                    <a:lnL w="28080">
                      <a:solidFill>
                        <a:srgbClr val="202c3c"/>
                      </a:solidFill>
                      <a:prstDash val="solid"/>
                    </a:lnL>
                    <a:lnR w="28080">
                      <a:solidFill>
                        <a:srgbClr val="202c3c"/>
                      </a:solidFill>
                      <a:prstDash val="solid"/>
                    </a:lnR>
                    <a:lnT w="28080">
                      <a:solidFill>
                        <a:srgbClr val="202c3c"/>
                      </a:solidFill>
                      <a:prstDash val="solid"/>
                    </a:lnT>
                    <a:lnB w="28080">
                      <a:solidFill>
                        <a:srgbClr val="202c3c"/>
                      </a:solidFill>
                      <a:prstDash val="solid"/>
                    </a:lnB>
                    <a:solidFill>
                      <a:schemeClr val="accent5"/>
                    </a:solidFill>
                  </a:tcPr>
                </a:tc>
                <a:tc>
                  <a:txBody>
                    <a:bodyPr lIns="91080" rIns="91080" anchor="t">
                      <a:noAutofit/>
                    </a:bodyPr>
                    <a:p>
                      <a:pPr>
                        <a:lnSpc>
                          <a:spcPct val="100000"/>
                        </a:lnSpc>
                        <a:tabLst>
                          <a:tab algn="l" pos="0"/>
                        </a:tabLst>
                      </a:pPr>
                      <a:r>
                        <a:rPr b="0" lang="en" sz="1400" spc="-1" strike="noStrike">
                          <a:solidFill>
                            <a:schemeClr val="dk1"/>
                          </a:solidFill>
                          <a:latin typeface="Nunito"/>
                          <a:ea typeface="Nunito"/>
                        </a:rPr>
                        <a:t>Convencer o patrão a fazer a coisa certa.</a:t>
                      </a:r>
                      <a:endParaRPr b="0" lang="pt-BR" sz="1400" spc="-1" strike="noStrike">
                        <a:solidFill>
                          <a:srgbClr val="000000"/>
                        </a:solidFill>
                        <a:latin typeface="Arial"/>
                      </a:endParaRPr>
                    </a:p>
                    <a:p>
                      <a:pPr>
                        <a:lnSpc>
                          <a:spcPct val="100000"/>
                        </a:lnSpc>
                        <a:tabLst>
                          <a:tab algn="l" pos="0"/>
                        </a:tabLst>
                      </a:pPr>
                      <a:endParaRPr b="0" lang="pt-BR" sz="1400" spc="-1" strike="noStrike">
                        <a:solidFill>
                          <a:srgbClr val="000000"/>
                        </a:solidFill>
                        <a:latin typeface="Arial"/>
                      </a:endParaRPr>
                    </a:p>
                    <a:p>
                      <a:pPr>
                        <a:lnSpc>
                          <a:spcPct val="100000"/>
                        </a:lnSpc>
                        <a:tabLst>
                          <a:tab algn="l" pos="0"/>
                        </a:tabLst>
                      </a:pPr>
                      <a:r>
                        <a:rPr b="0" lang="en" sz="1400" spc="-1" strike="noStrike">
                          <a:solidFill>
                            <a:schemeClr val="dk1"/>
                          </a:solidFill>
                          <a:highlight>
                            <a:srgbClr val="fed76d"/>
                          </a:highlight>
                          <a:latin typeface="Nunito"/>
                          <a:ea typeface="Nunito"/>
                        </a:rPr>
                        <a:t>-Isso constrói poder / autonomia / agência para nós?</a:t>
                      </a:r>
                      <a:endParaRPr b="0" lang="pt-BR" sz="1400" spc="-1" strike="noStrike">
                        <a:solidFill>
                          <a:srgbClr val="000000"/>
                        </a:solidFill>
                        <a:latin typeface="Arial"/>
                      </a:endParaRPr>
                    </a:p>
                  </a:txBody>
                  <a:tcPr anchor="t" marL="91080" marR="91080">
                    <a:lnL w="28080">
                      <a:solidFill>
                        <a:srgbClr val="202c3c"/>
                      </a:solidFill>
                      <a:prstDash val="solid"/>
                    </a:lnL>
                    <a:lnR w="28080">
                      <a:solidFill>
                        <a:srgbClr val="202c3c"/>
                      </a:solidFill>
                      <a:prstDash val="solid"/>
                    </a:lnR>
                    <a:lnT w="28080">
                      <a:solidFill>
                        <a:srgbClr val="202c3c"/>
                      </a:solidFill>
                      <a:prstDash val="solid"/>
                    </a:lnT>
                    <a:lnB w="28080">
                      <a:solidFill>
                        <a:srgbClr val="202c3c"/>
                      </a:solidFill>
                      <a:prstDash val="solid"/>
                    </a:lnB>
                    <a:solidFill>
                      <a:schemeClr val="accent5"/>
                    </a:solidFill>
                  </a:tcPr>
                </a:tc>
                <a:tc>
                  <a:txBody>
                    <a:bodyPr lIns="91080" rIns="91080" anchor="t">
                      <a:noAutofit/>
                    </a:bodyPr>
                    <a:p>
                      <a:pPr>
                        <a:lnSpc>
                          <a:spcPct val="100000"/>
                        </a:lnSpc>
                        <a:tabLst>
                          <a:tab algn="l" pos="0"/>
                        </a:tabLst>
                      </a:pPr>
                      <a:r>
                        <a:rPr b="0" lang="pt-BR" sz="1400" spc="-1" strike="noStrike">
                          <a:solidFill>
                            <a:schemeClr val="dk1"/>
                          </a:solidFill>
                          <a:latin typeface="Nunito"/>
                          <a:ea typeface="Nunito"/>
                        </a:rPr>
                        <a:t>Solicitar reuniões fechadas com chefes e apoiadores externos</a:t>
                      </a:r>
                      <a:br>
                        <a:rPr sz="1400"/>
                      </a:br>
                      <a:br>
                        <a:rPr sz="1400"/>
                      </a:br>
                      <a:r>
                        <a:rPr b="0" lang="pt-BR" sz="1400" spc="-1" strike="noStrike">
                          <a:solidFill>
                            <a:schemeClr val="dk1"/>
                          </a:solidFill>
                          <a:highlight>
                            <a:srgbClr val="fed76d"/>
                          </a:highlight>
                          <a:latin typeface="Nunito"/>
                          <a:ea typeface="Nunito"/>
                        </a:rPr>
                        <a:t>-Confronto?</a:t>
                      </a:r>
                      <a:endParaRPr b="0" lang="pt-BR" sz="1400" spc="-1" strike="noStrike">
                        <a:solidFill>
                          <a:srgbClr val="000000"/>
                        </a:solidFill>
                        <a:latin typeface="Arial"/>
                      </a:endParaRPr>
                    </a:p>
                    <a:p>
                      <a:pPr>
                        <a:lnSpc>
                          <a:spcPct val="100000"/>
                        </a:lnSpc>
                        <a:tabLst>
                          <a:tab algn="l" pos="0"/>
                        </a:tabLst>
                      </a:pPr>
                      <a:r>
                        <a:rPr b="0" lang="en" sz="1400" spc="-1" strike="noStrike">
                          <a:solidFill>
                            <a:schemeClr val="dk1"/>
                          </a:solidFill>
                          <a:highlight>
                            <a:srgbClr val="fed76d"/>
                          </a:highlight>
                          <a:latin typeface="Nunito"/>
                          <a:ea typeface="Nunito"/>
                        </a:rPr>
                        <a:t>-Pessoas comuns?</a:t>
                      </a:r>
                      <a:endParaRPr b="0" lang="pt-BR" sz="1400" spc="-1" strike="noStrike">
                        <a:solidFill>
                          <a:srgbClr val="000000"/>
                        </a:solidFill>
                        <a:latin typeface="Arial"/>
                      </a:endParaRPr>
                    </a:p>
                    <a:p>
                      <a:pPr>
                        <a:lnSpc>
                          <a:spcPct val="100000"/>
                        </a:lnSpc>
                        <a:tabLst>
                          <a:tab algn="l" pos="0"/>
                        </a:tabLst>
                      </a:pPr>
                      <a:r>
                        <a:rPr b="0" lang="en" sz="1400" spc="-1" strike="noStrike">
                          <a:solidFill>
                            <a:schemeClr val="dk1"/>
                          </a:solidFill>
                          <a:highlight>
                            <a:srgbClr val="fed76d"/>
                          </a:highlight>
                          <a:latin typeface="Nunito"/>
                          <a:ea typeface="Nunito"/>
                        </a:rPr>
                        <a:t>-Estimula ou afasta a  participação?</a:t>
                      </a:r>
                      <a:endParaRPr b="0" lang="pt-BR" sz="1400" spc="-1" strike="noStrike">
                        <a:solidFill>
                          <a:srgbClr val="000000"/>
                        </a:solidFill>
                        <a:latin typeface="Arial"/>
                      </a:endParaRPr>
                    </a:p>
                  </a:txBody>
                  <a:tcPr anchor="t" marL="91080" marR="91080">
                    <a:lnL w="28080">
                      <a:solidFill>
                        <a:srgbClr val="202c3c"/>
                      </a:solidFill>
                      <a:prstDash val="solid"/>
                    </a:lnL>
                    <a:lnR w="28080">
                      <a:solidFill>
                        <a:srgbClr val="202c3c"/>
                      </a:solidFill>
                      <a:prstDash val="solid"/>
                    </a:lnR>
                    <a:lnT w="28080">
                      <a:solidFill>
                        <a:srgbClr val="202c3c"/>
                      </a:solidFill>
                      <a:prstDash val="solid"/>
                    </a:lnT>
                    <a:lnB w="28080">
                      <a:solidFill>
                        <a:srgbClr val="202c3c"/>
                      </a:solidFill>
                      <a:prstDash val="solid"/>
                    </a:lnB>
                    <a:solidFill>
                      <a:schemeClr val="accent5"/>
                    </a:solidFill>
                  </a:tcPr>
                </a:tc>
              </a:tr>
              <a:tr h="1482480">
                <a:tc>
                  <a:txBody>
                    <a:bodyPr lIns="91080" rIns="91080" anchor="t">
                      <a:noAutofit/>
                    </a:bodyPr>
                    <a:p>
                      <a:pPr>
                        <a:lnSpc>
                          <a:spcPct val="100000"/>
                        </a:lnSpc>
                      </a:pPr>
                      <a:r>
                        <a:rPr b="0" lang="pt-BR" sz="1400" spc="-1" strike="noStrike">
                          <a:solidFill>
                            <a:srgbClr val="000000"/>
                          </a:solidFill>
                          <a:latin typeface="Arial"/>
                        </a:rPr>
                        <a:t>Criar uma organização independente e autossustentável de motoristas de ônibus capazes de lutar e vencer.  </a:t>
                      </a:r>
                      <a:endParaRPr b="0" lang="pt-BR" sz="1400" spc="-1" strike="noStrike">
                        <a:solidFill>
                          <a:srgbClr val="000000"/>
                        </a:solidFill>
                        <a:latin typeface="Arial"/>
                      </a:endParaRPr>
                    </a:p>
                  </a:txBody>
                  <a:tcPr anchor="t" marL="91080" marR="91080">
                    <a:lnL w="28080">
                      <a:solidFill>
                        <a:srgbClr val="202c3c"/>
                      </a:solidFill>
                      <a:prstDash val="solid"/>
                    </a:lnL>
                    <a:lnR w="28080">
                      <a:solidFill>
                        <a:srgbClr val="202c3c"/>
                      </a:solidFill>
                      <a:prstDash val="solid"/>
                    </a:lnR>
                    <a:lnT w="28080">
                      <a:solidFill>
                        <a:srgbClr val="202c3c"/>
                      </a:solidFill>
                      <a:prstDash val="solid"/>
                    </a:lnT>
                    <a:lnB w="28080">
                      <a:solidFill>
                        <a:srgbClr val="202c3c"/>
                      </a:solidFill>
                      <a:prstDash val="solid"/>
                    </a:lnB>
                    <a:solidFill>
                      <a:schemeClr val="accent5"/>
                    </a:solidFill>
                  </a:tcPr>
                </a:tc>
                <a:tc>
                  <a:txBody>
                    <a:bodyPr lIns="91080" rIns="91080" anchor="t">
                      <a:noAutofit/>
                    </a:bodyPr>
                    <a:p>
                      <a:pPr>
                        <a:lnSpc>
                          <a:spcPct val="100000"/>
                        </a:lnSpc>
                      </a:pPr>
                      <a:r>
                        <a:rPr b="0" lang="pt-BR" sz="1400" spc="-1" strike="noStrike">
                          <a:solidFill>
                            <a:srgbClr val="000000"/>
                          </a:solidFill>
                          <a:latin typeface="Arial"/>
                        </a:rPr>
                        <a:t>Aumentar a </a:t>
                      </a:r>
                      <a:r>
                        <a:rPr b="1" lang="pt-BR" sz="1400" spc="-1" strike="noStrike">
                          <a:solidFill>
                            <a:srgbClr val="000000"/>
                          </a:solidFill>
                          <a:latin typeface="Arial"/>
                        </a:rPr>
                        <a:t>participação</a:t>
                      </a:r>
                      <a:r>
                        <a:rPr b="0" lang="pt-BR" sz="1400" spc="-1" strike="noStrike">
                          <a:solidFill>
                            <a:srgbClr val="000000"/>
                          </a:solidFill>
                          <a:latin typeface="Arial"/>
                        </a:rPr>
                        <a:t> e a </a:t>
                      </a:r>
                      <a:r>
                        <a:rPr b="1" lang="pt-BR" sz="1400" spc="-1" strike="noStrike">
                          <a:solidFill>
                            <a:srgbClr val="000000"/>
                          </a:solidFill>
                          <a:latin typeface="Arial"/>
                        </a:rPr>
                        <a:t>liderança</a:t>
                      </a:r>
                      <a:r>
                        <a:rPr b="0" lang="pt-BR" sz="1400" spc="-1" strike="noStrike">
                          <a:solidFill>
                            <a:srgbClr val="000000"/>
                          </a:solidFill>
                          <a:latin typeface="Arial"/>
                        </a:rPr>
                        <a:t> dos motoristas para </a:t>
                      </a:r>
                      <a:r>
                        <a:rPr b="1" lang="pt-BR" sz="1400" spc="-1" strike="noStrike">
                          <a:solidFill>
                            <a:srgbClr val="000000"/>
                          </a:solidFill>
                          <a:latin typeface="Arial"/>
                        </a:rPr>
                        <a:t>enfrentar</a:t>
                      </a:r>
                      <a:r>
                        <a:rPr b="0" lang="pt-BR" sz="1400" spc="-1" strike="noStrike">
                          <a:solidFill>
                            <a:srgbClr val="000000"/>
                          </a:solidFill>
                          <a:latin typeface="Arial"/>
                        </a:rPr>
                        <a:t> o município.</a:t>
                      </a:r>
                      <a:endParaRPr b="0" lang="pt-BR" sz="1400" spc="-1" strike="noStrike">
                        <a:solidFill>
                          <a:srgbClr val="000000"/>
                        </a:solidFill>
                        <a:latin typeface="Arial"/>
                      </a:endParaRPr>
                    </a:p>
                    <a:p>
                      <a:pPr>
                        <a:lnSpc>
                          <a:spcPct val="100000"/>
                        </a:lnSpc>
                      </a:pPr>
                      <a:endParaRPr b="0" lang="pt-BR" sz="1800" spc="-1" strike="noStrike">
                        <a:solidFill>
                          <a:srgbClr val="000000"/>
                        </a:solidFill>
                        <a:latin typeface="Arial"/>
                      </a:endParaRPr>
                    </a:p>
                    <a:p>
                      <a:pPr>
                        <a:lnSpc>
                          <a:spcPct val="100000"/>
                        </a:lnSpc>
                      </a:pPr>
                      <a:r>
                        <a:rPr b="0" lang="pt-BR" sz="1400" spc="-1" strike="noStrike">
                          <a:solidFill>
                            <a:srgbClr val="000000"/>
                          </a:solidFill>
                          <a:latin typeface="Arial"/>
                        </a:rPr>
                        <a:t>Criar </a:t>
                      </a:r>
                      <a:r>
                        <a:rPr b="1" lang="pt-BR" sz="1400" spc="-1" strike="noStrike">
                          <a:solidFill>
                            <a:srgbClr val="000000"/>
                          </a:solidFill>
                          <a:latin typeface="Arial"/>
                        </a:rPr>
                        <a:t>infraestrutura</a:t>
                      </a:r>
                      <a:r>
                        <a:rPr b="0" lang="pt-BR" sz="1400" spc="-1" strike="noStrike">
                          <a:solidFill>
                            <a:srgbClr val="000000"/>
                          </a:solidFill>
                          <a:latin typeface="Arial"/>
                        </a:rPr>
                        <a:t> que possa se estender além da greve. </a:t>
                      </a:r>
                      <a:endParaRPr b="0" lang="pt-BR" sz="1400" spc="-1" strike="noStrike">
                        <a:solidFill>
                          <a:srgbClr val="000000"/>
                        </a:solidFill>
                        <a:latin typeface="Arial"/>
                      </a:endParaRPr>
                    </a:p>
                  </a:txBody>
                  <a:tcPr anchor="t" marL="91080" marR="91080">
                    <a:lnL w="28080">
                      <a:solidFill>
                        <a:srgbClr val="202c3c"/>
                      </a:solidFill>
                      <a:prstDash val="solid"/>
                    </a:lnL>
                    <a:lnR w="28080">
                      <a:solidFill>
                        <a:srgbClr val="202c3c"/>
                      </a:solidFill>
                      <a:prstDash val="solid"/>
                    </a:lnR>
                    <a:lnT w="28080">
                      <a:solidFill>
                        <a:srgbClr val="202c3c"/>
                      </a:solidFill>
                      <a:prstDash val="solid"/>
                    </a:lnT>
                    <a:lnB w="28080">
                      <a:solidFill>
                        <a:srgbClr val="202c3c"/>
                      </a:solidFill>
                      <a:prstDash val="solid"/>
                    </a:lnB>
                    <a:solidFill>
                      <a:schemeClr val="accent5"/>
                    </a:solidFill>
                  </a:tcPr>
                </a:tc>
                <a:tc>
                  <a:txBody>
                    <a:bodyPr lIns="91080" rIns="91080" anchor="t">
                      <a:noAutofit/>
                    </a:bodyPr>
                    <a:p>
                      <a:endParaRPr b="0" lang="pt-BR" sz="1800" spc="-1" strike="noStrike">
                        <a:solidFill>
                          <a:srgbClr val="000000"/>
                        </a:solidFill>
                        <a:latin typeface="Arial"/>
                      </a:endParaRPr>
                    </a:p>
                  </a:txBody>
                  <a:tcPr anchor="t" marL="91080" marR="91080">
                    <a:lnL w="28080">
                      <a:solidFill>
                        <a:srgbClr val="202c3c"/>
                      </a:solidFill>
                      <a:prstDash val="solid"/>
                    </a:lnL>
                    <a:lnR w="28080">
                      <a:solidFill>
                        <a:srgbClr val="202c3c"/>
                      </a:solidFill>
                      <a:prstDash val="solid"/>
                    </a:lnR>
                    <a:lnT w="28080">
                      <a:solidFill>
                        <a:srgbClr val="202c3c"/>
                      </a:solidFill>
                      <a:prstDash val="solid"/>
                    </a:lnT>
                    <a:lnB w="28080">
                      <a:solidFill>
                        <a:srgbClr val="202c3c"/>
                      </a:solidFill>
                      <a:prstDash val="solid"/>
                    </a:lnB>
                    <a:solidFill>
                      <a:schemeClr val="accent5"/>
                    </a:solidFill>
                  </a:tcPr>
                </a:tc>
              </a:tr>
              <a:tr h="1482480">
                <a:tc>
                  <a:txBody>
                    <a:bodyPr lIns="91080" rIns="91080" anchor="t">
                      <a:noAutofit/>
                    </a:bodyPr>
                    <a:p>
                      <a:pPr>
                        <a:lnSpc>
                          <a:spcPct val="100000"/>
                        </a:lnSpc>
                        <a:tabLst>
                          <a:tab algn="l" pos="0"/>
                        </a:tabLst>
                      </a:pPr>
                      <a:r>
                        <a:rPr b="0" lang="pt-BR" sz="1400" spc="-1" strike="noStrike">
                          <a:solidFill>
                            <a:schemeClr val="dk1"/>
                          </a:solidFill>
                          <a:latin typeface="Nunito"/>
                          <a:ea typeface="Nunito"/>
                        </a:rPr>
                        <a:t>Desenvolver a militância nos locais de trabalho da região X.</a:t>
                      </a:r>
                      <a:endParaRPr b="0" lang="pt-BR" sz="1400" spc="-1" strike="noStrike">
                        <a:solidFill>
                          <a:srgbClr val="000000"/>
                        </a:solidFill>
                        <a:latin typeface="Arial"/>
                      </a:endParaRPr>
                    </a:p>
                  </a:txBody>
                  <a:tcPr anchor="t" marL="91080" marR="91080">
                    <a:lnL w="28080">
                      <a:solidFill>
                        <a:srgbClr val="202c3c"/>
                      </a:solidFill>
                      <a:prstDash val="solid"/>
                    </a:lnL>
                    <a:lnR w="28080">
                      <a:solidFill>
                        <a:srgbClr val="202c3c"/>
                      </a:solidFill>
                      <a:prstDash val="solid"/>
                    </a:lnR>
                    <a:lnT w="28080">
                      <a:solidFill>
                        <a:srgbClr val="202c3c"/>
                      </a:solidFill>
                      <a:prstDash val="solid"/>
                    </a:lnT>
                    <a:lnB w="28080">
                      <a:solidFill>
                        <a:srgbClr val="202c3c"/>
                      </a:solidFill>
                      <a:prstDash val="solid"/>
                    </a:lnB>
                    <a:solidFill>
                      <a:schemeClr val="accent5"/>
                    </a:solidFill>
                  </a:tcPr>
                </a:tc>
                <a:tc>
                  <a:txBody>
                    <a:bodyPr lIns="91080" rIns="91080" anchor="t">
                      <a:noAutofit/>
                    </a:bodyPr>
                    <a:p>
                      <a:pPr>
                        <a:lnSpc>
                          <a:spcPct val="100000"/>
                        </a:lnSpc>
                      </a:pPr>
                      <a:r>
                        <a:rPr b="1" lang="pt-BR" sz="1400" spc="-1" strike="noStrike">
                          <a:solidFill>
                            <a:srgbClr val="000000"/>
                          </a:solidFill>
                          <a:latin typeface="Arial"/>
                        </a:rPr>
                        <a:t>Conectar</a:t>
                      </a:r>
                      <a:r>
                        <a:rPr b="0" lang="pt-BR" sz="1400" spc="-1" strike="noStrike">
                          <a:solidFill>
                            <a:srgbClr val="000000"/>
                          </a:solidFill>
                          <a:latin typeface="Arial"/>
                        </a:rPr>
                        <a:t> a luta dos motoristas a </a:t>
                      </a:r>
                      <a:r>
                        <a:rPr b="1" lang="pt-BR" sz="1400" spc="-1" strike="noStrike">
                          <a:solidFill>
                            <a:srgbClr val="000000"/>
                          </a:solidFill>
                          <a:latin typeface="Arial"/>
                        </a:rPr>
                        <a:t>outras lutas</a:t>
                      </a:r>
                      <a:r>
                        <a:rPr b="0" lang="pt-BR" sz="1400" spc="-1" strike="noStrike">
                          <a:solidFill>
                            <a:srgbClr val="000000"/>
                          </a:solidFill>
                          <a:latin typeface="Arial"/>
                        </a:rPr>
                        <a:t> no país. </a:t>
                      </a:r>
                      <a:endParaRPr b="0" lang="pt-BR" sz="1400" spc="-1" strike="noStrike">
                        <a:solidFill>
                          <a:srgbClr val="000000"/>
                        </a:solidFill>
                        <a:latin typeface="Arial"/>
                      </a:endParaRPr>
                    </a:p>
                    <a:p>
                      <a:pPr>
                        <a:lnSpc>
                          <a:spcPct val="100000"/>
                        </a:lnSpc>
                      </a:pPr>
                      <a:endParaRPr b="0" lang="pt-BR" sz="1800" spc="-1" strike="noStrike">
                        <a:solidFill>
                          <a:srgbClr val="000000"/>
                        </a:solidFill>
                        <a:latin typeface="Arial"/>
                      </a:endParaRPr>
                    </a:p>
                    <a:p>
                      <a:pPr>
                        <a:lnSpc>
                          <a:spcPct val="100000"/>
                        </a:lnSpc>
                      </a:pPr>
                      <a:r>
                        <a:rPr b="0" lang="pt-BR" sz="1400" spc="-1" strike="noStrike">
                          <a:solidFill>
                            <a:srgbClr val="000000"/>
                          </a:solidFill>
                          <a:latin typeface="Arial"/>
                        </a:rPr>
                        <a:t>Obter </a:t>
                      </a:r>
                      <a:r>
                        <a:rPr b="1" lang="pt-BR" sz="1400" spc="-1" strike="noStrike">
                          <a:solidFill>
                            <a:srgbClr val="000000"/>
                          </a:solidFill>
                          <a:latin typeface="Arial"/>
                        </a:rPr>
                        <a:t>apoio externo</a:t>
                      </a:r>
                      <a:r>
                        <a:rPr b="0" lang="pt-BR" sz="1400" spc="-1" strike="noStrike">
                          <a:solidFill>
                            <a:srgbClr val="000000"/>
                          </a:solidFill>
                          <a:latin typeface="Arial"/>
                        </a:rPr>
                        <a:t>.</a:t>
                      </a:r>
                      <a:endParaRPr b="0" lang="pt-BR" sz="1400" spc="-1" strike="noStrike">
                        <a:solidFill>
                          <a:srgbClr val="000000"/>
                        </a:solidFill>
                        <a:latin typeface="Arial"/>
                      </a:endParaRPr>
                    </a:p>
                  </a:txBody>
                  <a:tcPr anchor="t" marL="91080" marR="91080">
                    <a:lnL w="28080">
                      <a:solidFill>
                        <a:srgbClr val="202c3c"/>
                      </a:solidFill>
                      <a:prstDash val="solid"/>
                    </a:lnL>
                    <a:lnR w="28080">
                      <a:solidFill>
                        <a:srgbClr val="202c3c"/>
                      </a:solidFill>
                      <a:prstDash val="solid"/>
                    </a:lnR>
                    <a:lnT w="28080">
                      <a:solidFill>
                        <a:srgbClr val="202c3c"/>
                      </a:solidFill>
                      <a:prstDash val="solid"/>
                    </a:lnT>
                    <a:lnB w="28080">
                      <a:solidFill>
                        <a:srgbClr val="202c3c"/>
                      </a:solidFill>
                      <a:prstDash val="solid"/>
                    </a:lnB>
                    <a:solidFill>
                      <a:schemeClr val="accent5"/>
                    </a:solidFill>
                  </a:tcPr>
                </a:tc>
                <a:tc>
                  <a:txBody>
                    <a:bodyPr lIns="91080" rIns="91080" anchor="t">
                      <a:noAutofit/>
                    </a:bodyPr>
                    <a:p>
                      <a:endParaRPr b="0" lang="pt-BR" sz="1800" spc="-1" strike="noStrike">
                        <a:solidFill>
                          <a:srgbClr val="000000"/>
                        </a:solidFill>
                        <a:latin typeface="Arial"/>
                      </a:endParaRPr>
                    </a:p>
                  </a:txBody>
                  <a:tcPr anchor="t" marL="91080" marR="91080">
                    <a:lnL w="28080">
                      <a:solidFill>
                        <a:srgbClr val="202c3c"/>
                      </a:solidFill>
                      <a:prstDash val="solid"/>
                    </a:lnL>
                    <a:lnR w="28080">
                      <a:solidFill>
                        <a:srgbClr val="202c3c"/>
                      </a:solidFill>
                      <a:prstDash val="solid"/>
                    </a:lnR>
                    <a:lnT w="28080">
                      <a:solidFill>
                        <a:srgbClr val="202c3c"/>
                      </a:solidFill>
                      <a:prstDash val="solid"/>
                    </a:lnT>
                    <a:lnB w="28080">
                      <a:solidFill>
                        <a:srgbClr val="202c3c"/>
                      </a:solidFill>
                      <a:prstDash val="solid"/>
                    </a:lnB>
                    <a:solidFill>
                      <a:schemeClr val="accent5"/>
                    </a:solidFill>
                  </a:tcPr>
                </a:tc>
              </a:tr>
            </a:tbl>
          </a:graphicData>
        </a:graphic>
      </p:graphicFrame>
      <p:pic>
        <p:nvPicPr>
          <p:cNvPr id="591" name="Google Shape;1076;p 1" descr=""/>
          <p:cNvPicPr/>
          <p:nvPr/>
        </p:nvPicPr>
        <p:blipFill>
          <a:blip r:embed="rId1"/>
          <a:stretch/>
        </p:blipFill>
        <p:spPr>
          <a:xfrm rot="399000">
            <a:off x="2877120" y="-31680"/>
            <a:ext cx="3386520" cy="2192400"/>
          </a:xfrm>
          <a:prstGeom prst="rect">
            <a:avLst/>
          </a:prstGeom>
          <a:ln w="0">
            <a:noFill/>
          </a:ln>
        </p:spPr>
      </p:pic>
      <p:pic>
        <p:nvPicPr>
          <p:cNvPr id="592" name="Google Shape;1076;p 2" descr=""/>
          <p:cNvPicPr/>
          <p:nvPr/>
        </p:nvPicPr>
        <p:blipFill>
          <a:blip r:embed="rId2"/>
          <a:stretch/>
        </p:blipFill>
        <p:spPr>
          <a:xfrm rot="399000">
            <a:off x="5855400" y="188640"/>
            <a:ext cx="3386520" cy="2192400"/>
          </a:xfrm>
          <a:prstGeom prst="rect">
            <a:avLst/>
          </a:prstGeom>
          <a:ln w="0">
            <a:noFill/>
          </a:ln>
        </p:spPr>
      </p:pic>
    </p:spTree>
  </p:cSld>
  <mc:AlternateContent>
    <mc:Choice Requires="p14">
      <p:transition spd="slow" p14:dur="2000"/>
    </mc:Choice>
    <mc:Fallback>
      <p:transition spd="slow"/>
    </mc:Fallback>
  </mc:AlternateContent>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lt1"/>
        </a:solidFill>
      </p:bgPr>
    </p:bg>
    <p:spTree>
      <p:nvGrpSpPr>
        <p:cNvPr id="1" name=""/>
        <p:cNvGrpSpPr/>
        <p:nvPr/>
      </p:nvGrpSpPr>
      <p:grpSpPr>
        <a:xfrm>
          <a:off x="0" y="0"/>
          <a:ext cx="0" cy="0"/>
          <a:chOff x="0" y="0"/>
          <a:chExt cx="0" cy="0"/>
        </a:xfrm>
      </p:grpSpPr>
      <p:sp>
        <p:nvSpPr>
          <p:cNvPr id="543" name="PlaceHolder 1"/>
          <p:cNvSpPr>
            <a:spLocks noGrp="1"/>
          </p:cNvSpPr>
          <p:nvPr>
            <p:ph type="title"/>
          </p:nvPr>
        </p:nvSpPr>
        <p:spPr>
          <a:xfrm>
            <a:off x="1179720" y="1112400"/>
            <a:ext cx="6782760" cy="2018880"/>
          </a:xfrm>
          <a:prstGeom prst="rect">
            <a:avLst/>
          </a:prstGeom>
          <a:solidFill>
            <a:schemeClr val="lt1"/>
          </a:solidFill>
          <a:ln w="0">
            <a:noFill/>
          </a:ln>
        </p:spPr>
        <p:txBody>
          <a:bodyPr lIns="0" rIns="0" tIns="91440" bIns="91440" anchor="b">
            <a:noAutofit/>
          </a:bodyPr>
          <a:p>
            <a:pPr indent="0" algn="ctr">
              <a:lnSpc>
                <a:spcPct val="80000"/>
              </a:lnSpc>
              <a:buNone/>
              <a:tabLst>
                <a:tab algn="l" pos="0"/>
              </a:tabLst>
            </a:pPr>
            <a:r>
              <a:rPr b="0" lang="pt-BR" sz="5000" spc="-1" strike="noStrike">
                <a:solidFill>
                  <a:schemeClr val="dk1"/>
                </a:solidFill>
                <a:latin typeface="Be Vietnam Pro Black"/>
                <a:ea typeface="Be Vietnam Pro Black"/>
              </a:rPr>
              <a:t>Organização Autônoma</a:t>
            </a:r>
            <a:endParaRPr b="0" lang="pt-BR" sz="5000" spc="-1" strike="noStrike">
              <a:solidFill>
                <a:srgbClr val="000000"/>
              </a:solidFill>
              <a:latin typeface="Arial"/>
            </a:endParaRPr>
          </a:p>
        </p:txBody>
      </p:sp>
      <p:sp>
        <p:nvSpPr>
          <p:cNvPr id="544" name="PlaceHolder 2"/>
          <p:cNvSpPr>
            <a:spLocks noGrp="1"/>
          </p:cNvSpPr>
          <p:nvPr>
            <p:ph type="subTitle"/>
          </p:nvPr>
        </p:nvSpPr>
        <p:spPr>
          <a:xfrm>
            <a:off x="1980000" y="3326040"/>
            <a:ext cx="5251320" cy="474480"/>
          </a:xfrm>
          <a:prstGeom prst="rect">
            <a:avLst/>
          </a:prstGeom>
          <a:noFill/>
          <a:ln w="0">
            <a:noFill/>
          </a:ln>
        </p:spPr>
        <p:txBody>
          <a:bodyPr lIns="0" rIns="0" tIns="91440" bIns="91440" anchor="t">
            <a:noAutofit/>
          </a:bodyPr>
          <a:p>
            <a:pPr indent="0" algn="ctr">
              <a:lnSpc>
                <a:spcPct val="100000"/>
              </a:lnSpc>
              <a:buNone/>
              <a:tabLst>
                <a:tab algn="l" pos="0"/>
              </a:tabLst>
            </a:pPr>
            <a:r>
              <a:rPr b="0" lang="pt-BR" sz="1600" spc="-1" strike="noStrike">
                <a:solidFill>
                  <a:schemeClr val="dk1"/>
                </a:solidFill>
                <a:latin typeface="Nunito"/>
                <a:ea typeface="Nunito"/>
              </a:rPr>
              <a:t>Formação original do </a:t>
            </a:r>
            <a:r>
              <a:rPr b="1" i="1" lang="pt-BR" sz="1600" spc="-1" strike="noStrike" u="sng">
                <a:solidFill>
                  <a:schemeClr val="dk1"/>
                </a:solidFill>
                <a:uFillTx/>
                <a:latin typeface="Nunito"/>
                <a:ea typeface="Nunito"/>
                <a:hlinkClick r:id="rId1"/>
              </a:rPr>
              <a:t>Coletivo União &amp; Luta</a:t>
            </a:r>
            <a:br>
              <a:rPr sz="1600"/>
            </a:br>
            <a:r>
              <a:rPr b="0" i="1" lang="pt-BR" sz="1600" spc="-1" strike="noStrike">
                <a:solidFill>
                  <a:schemeClr val="dk1"/>
                </a:solidFill>
                <a:latin typeface="Nunito"/>
                <a:ea typeface="Nunito"/>
              </a:rPr>
              <a:t>A</a:t>
            </a:r>
            <a:r>
              <a:rPr b="0" lang="pt-BR" sz="1600" spc="-1" strike="noStrike">
                <a:solidFill>
                  <a:schemeClr val="dk1"/>
                </a:solidFill>
                <a:latin typeface="Nunito"/>
                <a:ea typeface="Nunito"/>
              </a:rPr>
              <a:t>daptado e traduzido pela </a:t>
            </a:r>
            <a:r>
              <a:rPr b="1" i="1" lang="pt-BR" sz="1600" spc="-1" strike="noStrike" u="sng">
                <a:solidFill>
                  <a:schemeClr val="dk1"/>
                </a:solidFill>
                <a:uFillTx/>
                <a:latin typeface="Nunito"/>
                <a:ea typeface="Nunito"/>
                <a:hlinkClick r:id="rId2"/>
              </a:rPr>
              <a:t>FOB</a:t>
            </a:r>
            <a:endParaRPr b="0" lang="pt-BR" sz="16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2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accent5"/>
        </a:solidFill>
      </p:bgPr>
    </p:bg>
    <p:spTree>
      <p:nvGrpSpPr>
        <p:cNvPr id="1" name=""/>
        <p:cNvGrpSpPr/>
        <p:nvPr/>
      </p:nvGrpSpPr>
      <p:grpSpPr>
        <a:xfrm>
          <a:off x="0" y="0"/>
          <a:ext cx="0" cy="0"/>
          <a:chOff x="0" y="0"/>
          <a:chExt cx="0" cy="0"/>
        </a:xfrm>
      </p:grpSpPr>
      <p:graphicFrame>
        <p:nvGraphicFramePr>
          <p:cNvPr id="593" name="Google Shape;1065;p 2"/>
          <p:cNvGraphicFramePr/>
          <p:nvPr/>
        </p:nvGraphicFramePr>
        <p:xfrm>
          <a:off x="163440" y="165600"/>
          <a:ext cx="8872920" cy="5363280"/>
        </p:xfrm>
        <a:graphic>
          <a:graphicData uri="http://schemas.openxmlformats.org/drawingml/2006/table">
            <a:tbl>
              <a:tblPr/>
              <a:tblGrid>
                <a:gridCol w="2957760"/>
                <a:gridCol w="2957760"/>
                <a:gridCol w="2957760"/>
              </a:tblGrid>
              <a:tr h="445320">
                <a:tc>
                  <a:txBody>
                    <a:bodyPr lIns="91080" rIns="91080" anchor="t">
                      <a:noAutofit/>
                    </a:bodyPr>
                    <a:p>
                      <a:pPr>
                        <a:lnSpc>
                          <a:spcPct val="100000"/>
                        </a:lnSpc>
                        <a:tabLst>
                          <a:tab algn="l" pos="0"/>
                        </a:tabLst>
                      </a:pPr>
                      <a:r>
                        <a:rPr b="0" lang="pt-BR" sz="1400" spc="-1" strike="noStrike">
                          <a:solidFill>
                            <a:schemeClr val="dk1"/>
                          </a:solidFill>
                          <a:latin typeface="Be Vietnam Pro Black"/>
                          <a:ea typeface="Be Vietnam Pro Black"/>
                        </a:rPr>
                        <a:t>OBJETIVOS</a:t>
                      </a:r>
                      <a:endParaRPr b="0" lang="pt-BR" sz="1400" spc="-1" strike="noStrike">
                        <a:solidFill>
                          <a:srgbClr val="000000"/>
                        </a:solidFill>
                        <a:latin typeface="Arial"/>
                      </a:endParaRPr>
                    </a:p>
                  </a:txBody>
                  <a:tcPr anchor="t" marL="91080" marR="91080">
                    <a:lnL w="28080">
                      <a:solidFill>
                        <a:srgbClr val="202c3c"/>
                      </a:solidFill>
                      <a:prstDash val="solid"/>
                    </a:lnL>
                    <a:lnR w="28080">
                      <a:solidFill>
                        <a:srgbClr val="202c3c"/>
                      </a:solidFill>
                      <a:prstDash val="solid"/>
                    </a:lnR>
                    <a:lnT w="28080">
                      <a:solidFill>
                        <a:srgbClr val="202c3c"/>
                      </a:solidFill>
                      <a:prstDash val="solid"/>
                    </a:lnT>
                    <a:lnB w="28080">
                      <a:solidFill>
                        <a:srgbClr val="202c3c"/>
                      </a:solidFill>
                      <a:prstDash val="solid"/>
                    </a:lnB>
                    <a:solidFill>
                      <a:schemeClr val="accent5"/>
                    </a:solidFill>
                  </a:tcPr>
                </a:tc>
                <a:tc>
                  <a:txBody>
                    <a:bodyPr lIns="91080" rIns="91080" anchor="t">
                      <a:noAutofit/>
                    </a:bodyPr>
                    <a:p>
                      <a:pPr>
                        <a:lnSpc>
                          <a:spcPct val="100000"/>
                        </a:lnSpc>
                        <a:tabLst>
                          <a:tab algn="l" pos="0"/>
                        </a:tabLst>
                      </a:pPr>
                      <a:r>
                        <a:rPr b="0" lang="en" sz="1400" spc="-1" strike="noStrike">
                          <a:solidFill>
                            <a:schemeClr val="dk1"/>
                          </a:solidFill>
                          <a:latin typeface="Be Vietnam Pro Black"/>
                          <a:ea typeface="Be Vietnam Pro Black"/>
                        </a:rPr>
                        <a:t>ESTRATÉGIA</a:t>
                      </a:r>
                      <a:endParaRPr b="0" lang="pt-BR" sz="1400" spc="-1" strike="noStrike">
                        <a:solidFill>
                          <a:srgbClr val="000000"/>
                        </a:solidFill>
                        <a:latin typeface="Arial"/>
                      </a:endParaRPr>
                    </a:p>
                  </a:txBody>
                  <a:tcPr anchor="t" marL="91080" marR="91080">
                    <a:lnL w="28080">
                      <a:solidFill>
                        <a:srgbClr val="202c3c"/>
                      </a:solidFill>
                      <a:prstDash val="solid"/>
                    </a:lnL>
                    <a:lnR w="28080">
                      <a:solidFill>
                        <a:srgbClr val="202c3c"/>
                      </a:solidFill>
                      <a:prstDash val="solid"/>
                    </a:lnR>
                    <a:lnT w="28080">
                      <a:solidFill>
                        <a:srgbClr val="202c3c"/>
                      </a:solidFill>
                      <a:prstDash val="solid"/>
                    </a:lnT>
                    <a:lnB w="28080">
                      <a:solidFill>
                        <a:srgbClr val="202c3c"/>
                      </a:solidFill>
                      <a:prstDash val="solid"/>
                    </a:lnB>
                    <a:solidFill>
                      <a:schemeClr val="accent5"/>
                    </a:solidFill>
                  </a:tcPr>
                </a:tc>
                <a:tc>
                  <a:txBody>
                    <a:bodyPr lIns="91080" rIns="91080" anchor="t">
                      <a:noAutofit/>
                    </a:bodyPr>
                    <a:p>
                      <a:pPr>
                        <a:lnSpc>
                          <a:spcPct val="100000"/>
                        </a:lnSpc>
                        <a:tabLst>
                          <a:tab algn="l" pos="0"/>
                        </a:tabLst>
                      </a:pPr>
                      <a:r>
                        <a:rPr b="0" lang="en" sz="1400" spc="-1" strike="noStrike">
                          <a:solidFill>
                            <a:schemeClr val="dk1"/>
                          </a:solidFill>
                          <a:latin typeface="Be Vietnam Pro Black"/>
                          <a:ea typeface="Be Vietnam Pro Black"/>
                        </a:rPr>
                        <a:t>TÁTICAS</a:t>
                      </a:r>
                      <a:endParaRPr b="0" lang="pt-BR" sz="1400" spc="-1" strike="noStrike">
                        <a:solidFill>
                          <a:srgbClr val="000000"/>
                        </a:solidFill>
                        <a:latin typeface="Arial"/>
                      </a:endParaRPr>
                    </a:p>
                  </a:txBody>
                  <a:tcPr anchor="t" marL="91080" marR="91080">
                    <a:lnL w="28080">
                      <a:solidFill>
                        <a:srgbClr val="202c3c"/>
                      </a:solidFill>
                      <a:prstDash val="solid"/>
                    </a:lnL>
                    <a:lnR w="28080">
                      <a:solidFill>
                        <a:srgbClr val="202c3c"/>
                      </a:solidFill>
                      <a:prstDash val="solid"/>
                    </a:lnR>
                    <a:lnT w="28080">
                      <a:solidFill>
                        <a:srgbClr val="202c3c"/>
                      </a:solidFill>
                      <a:prstDash val="solid"/>
                    </a:lnT>
                    <a:lnB w="28080">
                      <a:solidFill>
                        <a:srgbClr val="202c3c"/>
                      </a:solidFill>
                      <a:prstDash val="solid"/>
                    </a:lnB>
                    <a:solidFill>
                      <a:schemeClr val="accent5"/>
                    </a:solidFill>
                  </a:tcPr>
                </a:tc>
              </a:tr>
              <a:tr h="1482480">
                <a:tc>
                  <a:txBody>
                    <a:bodyPr lIns="91080" rIns="91080" anchor="t">
                      <a:noAutofit/>
                    </a:bodyPr>
                    <a:p>
                      <a:pPr>
                        <a:lnSpc>
                          <a:spcPct val="100000"/>
                        </a:lnSpc>
                        <a:tabLst>
                          <a:tab algn="l" pos="0"/>
                        </a:tabLst>
                      </a:pPr>
                      <a:r>
                        <a:rPr b="0" lang="pt-BR" sz="1400" spc="-1" strike="noStrike">
                          <a:solidFill>
                            <a:schemeClr val="dk1"/>
                          </a:solidFill>
                          <a:latin typeface="Nunito"/>
                          <a:ea typeface="Nunito"/>
                        </a:rPr>
                        <a:t>Conseguir a readmissão de motoristas demitidos </a:t>
                      </a:r>
                      <a:endParaRPr b="0" lang="pt-BR" sz="1400" spc="-1" strike="noStrike">
                        <a:solidFill>
                          <a:srgbClr val="000000"/>
                        </a:solidFill>
                        <a:latin typeface="Arial"/>
                      </a:endParaRPr>
                    </a:p>
                  </a:txBody>
                  <a:tcPr anchor="t" marL="91080" marR="91080">
                    <a:lnL w="28080">
                      <a:solidFill>
                        <a:srgbClr val="202c3c"/>
                      </a:solidFill>
                      <a:prstDash val="solid"/>
                    </a:lnL>
                    <a:lnR w="28080">
                      <a:solidFill>
                        <a:srgbClr val="202c3c"/>
                      </a:solidFill>
                      <a:prstDash val="solid"/>
                    </a:lnR>
                    <a:lnT w="28080">
                      <a:solidFill>
                        <a:srgbClr val="202c3c"/>
                      </a:solidFill>
                      <a:prstDash val="solid"/>
                    </a:lnT>
                    <a:lnB w="28080">
                      <a:solidFill>
                        <a:srgbClr val="202c3c"/>
                      </a:solidFill>
                      <a:prstDash val="solid"/>
                    </a:lnB>
                    <a:solidFill>
                      <a:schemeClr val="accent5"/>
                    </a:solidFill>
                  </a:tcPr>
                </a:tc>
                <a:tc>
                  <a:txBody>
                    <a:bodyPr lIns="91080" rIns="91080" anchor="t">
                      <a:noAutofit/>
                    </a:bodyPr>
                    <a:p>
                      <a:pPr>
                        <a:lnSpc>
                          <a:spcPct val="100000"/>
                        </a:lnSpc>
                        <a:tabLst>
                          <a:tab algn="l" pos="0"/>
                        </a:tabLst>
                      </a:pPr>
                      <a:r>
                        <a:rPr b="1" lang="en" sz="1400" spc="-1" strike="noStrike">
                          <a:solidFill>
                            <a:schemeClr val="dk1"/>
                          </a:solidFill>
                          <a:latin typeface="Nunito"/>
                          <a:ea typeface="Nunito"/>
                        </a:rPr>
                        <a:t>Denunciar publicamente</a:t>
                      </a:r>
                      <a:r>
                        <a:rPr b="0" lang="en" sz="1400" spc="-1" strike="noStrike">
                          <a:solidFill>
                            <a:schemeClr val="dk1"/>
                          </a:solidFill>
                          <a:latin typeface="Nunito"/>
                          <a:ea typeface="Nunito"/>
                        </a:rPr>
                        <a:t> as demissões.</a:t>
                      </a:r>
                      <a:endParaRPr b="0" lang="pt-BR" sz="1400" spc="-1" strike="noStrike">
                        <a:solidFill>
                          <a:srgbClr val="000000"/>
                        </a:solidFill>
                        <a:latin typeface="Arial"/>
                      </a:endParaRPr>
                    </a:p>
                    <a:p>
                      <a:pPr>
                        <a:lnSpc>
                          <a:spcPct val="100000"/>
                        </a:lnSpc>
                        <a:tabLst>
                          <a:tab algn="l" pos="0"/>
                        </a:tabLst>
                      </a:pPr>
                      <a:endParaRPr b="0" lang="pt-BR" sz="1400" spc="-1" strike="noStrike">
                        <a:solidFill>
                          <a:srgbClr val="000000"/>
                        </a:solidFill>
                        <a:latin typeface="Arial"/>
                      </a:endParaRPr>
                    </a:p>
                    <a:p>
                      <a:pPr>
                        <a:lnSpc>
                          <a:spcPct val="100000"/>
                        </a:lnSpc>
                        <a:tabLst>
                          <a:tab algn="l" pos="0"/>
                        </a:tabLst>
                      </a:pPr>
                      <a:r>
                        <a:rPr b="0" lang="en" sz="1400" spc="-1" strike="noStrike">
                          <a:solidFill>
                            <a:schemeClr val="dk1"/>
                          </a:solidFill>
                          <a:latin typeface="Nunito"/>
                          <a:ea typeface="Nunito"/>
                        </a:rPr>
                        <a:t>Continue a aumentar o </a:t>
                      </a:r>
                      <a:r>
                        <a:rPr b="1" lang="en" sz="1400" spc="-1" strike="noStrike">
                          <a:solidFill>
                            <a:schemeClr val="dk1"/>
                          </a:solidFill>
                          <a:latin typeface="Nunito"/>
                          <a:ea typeface="Nunito"/>
                        </a:rPr>
                        <a:t>poder dos trabalhadores</a:t>
                      </a:r>
                      <a:r>
                        <a:rPr b="0" lang="en" sz="1400" spc="-1" strike="noStrike">
                          <a:solidFill>
                            <a:schemeClr val="dk1"/>
                          </a:solidFill>
                          <a:latin typeface="Nunito"/>
                          <a:ea typeface="Nunito"/>
                        </a:rPr>
                        <a:t> para forçar a recontratação dos motoristas.</a:t>
                      </a:r>
                      <a:endParaRPr b="0" lang="pt-BR" sz="1400" spc="-1" strike="noStrike">
                        <a:solidFill>
                          <a:srgbClr val="000000"/>
                        </a:solidFill>
                        <a:latin typeface="Arial"/>
                      </a:endParaRPr>
                    </a:p>
                  </a:txBody>
                  <a:tcPr anchor="t" marL="91080" marR="91080">
                    <a:lnL w="28080">
                      <a:solidFill>
                        <a:srgbClr val="202c3c"/>
                      </a:solidFill>
                      <a:prstDash val="solid"/>
                    </a:lnL>
                    <a:lnR w="28080">
                      <a:solidFill>
                        <a:srgbClr val="202c3c"/>
                      </a:solidFill>
                      <a:prstDash val="solid"/>
                    </a:lnR>
                    <a:lnT w="28080">
                      <a:solidFill>
                        <a:srgbClr val="202c3c"/>
                      </a:solidFill>
                      <a:prstDash val="solid"/>
                    </a:lnT>
                    <a:lnB w="28080">
                      <a:solidFill>
                        <a:srgbClr val="202c3c"/>
                      </a:solidFill>
                      <a:prstDash val="solid"/>
                    </a:lnB>
                    <a:solidFill>
                      <a:schemeClr val="accent5"/>
                    </a:solidFill>
                  </a:tcPr>
                </a:tc>
                <a:tc>
                  <a:txBody>
                    <a:bodyPr lIns="91080" rIns="91080" anchor="t">
                      <a:noAutofit/>
                    </a:bodyPr>
                    <a:p>
                      <a:pPr>
                        <a:lnSpc>
                          <a:spcPct val="100000"/>
                        </a:lnSpc>
                        <a:tabLst>
                          <a:tab algn="l" pos="0"/>
                        </a:tabLst>
                      </a:pPr>
                      <a:r>
                        <a:rPr b="0" lang="pt-BR" sz="1400" spc="-1" strike="noStrike">
                          <a:solidFill>
                            <a:schemeClr val="dk1"/>
                          </a:solidFill>
                          <a:highlight>
                            <a:srgbClr val="fed76d"/>
                          </a:highlight>
                          <a:latin typeface="Nunito"/>
                          <a:ea typeface="Nunito"/>
                        </a:rPr>
                        <a:t>Motoristas demitidos organizam uma coletiva de imprensa. </a:t>
                      </a:r>
                      <a:endParaRPr b="0" lang="pt-BR" sz="1400" spc="-1" strike="noStrike">
                        <a:solidFill>
                          <a:srgbClr val="000000"/>
                        </a:solidFill>
                        <a:latin typeface="Arial"/>
                      </a:endParaRPr>
                    </a:p>
                    <a:p>
                      <a:pPr>
                        <a:lnSpc>
                          <a:spcPct val="100000"/>
                        </a:lnSpc>
                        <a:tabLst>
                          <a:tab algn="l" pos="0"/>
                        </a:tabLst>
                      </a:pPr>
                      <a:endParaRPr b="0" lang="pt-BR" sz="1400" spc="-1" strike="noStrike">
                        <a:solidFill>
                          <a:srgbClr val="000000"/>
                        </a:solidFill>
                        <a:latin typeface="Arial"/>
                      </a:endParaRPr>
                    </a:p>
                    <a:p>
                      <a:pPr>
                        <a:lnSpc>
                          <a:spcPct val="100000"/>
                        </a:lnSpc>
                        <a:tabLst>
                          <a:tab algn="l" pos="0"/>
                        </a:tabLst>
                      </a:pPr>
                      <a:r>
                        <a:rPr b="0" lang="pt-BR" sz="1400" spc="-1" strike="noStrike">
                          <a:solidFill>
                            <a:schemeClr val="dk1"/>
                          </a:solidFill>
                          <a:highlight>
                            <a:srgbClr val="fed76d"/>
                          </a:highlight>
                          <a:latin typeface="Nunito"/>
                          <a:ea typeface="Nunito"/>
                        </a:rPr>
                        <a:t>Reuniões de motoristas. </a:t>
                      </a:r>
                      <a:endParaRPr b="0" lang="pt-BR" sz="1400" spc="-1" strike="noStrike">
                        <a:solidFill>
                          <a:srgbClr val="000000"/>
                        </a:solidFill>
                        <a:latin typeface="Arial"/>
                      </a:endParaRPr>
                    </a:p>
                    <a:p>
                      <a:pPr>
                        <a:lnSpc>
                          <a:spcPct val="100000"/>
                        </a:lnSpc>
                        <a:tabLst>
                          <a:tab algn="l" pos="0"/>
                        </a:tabLst>
                      </a:pPr>
                      <a:endParaRPr b="0" lang="pt-BR" sz="1400" spc="-1" strike="noStrike">
                        <a:solidFill>
                          <a:srgbClr val="000000"/>
                        </a:solidFill>
                        <a:latin typeface="Arial"/>
                      </a:endParaRPr>
                    </a:p>
                    <a:p>
                      <a:pPr>
                        <a:lnSpc>
                          <a:spcPct val="100000"/>
                        </a:lnSpc>
                        <a:tabLst>
                          <a:tab algn="l" pos="0"/>
                        </a:tabLst>
                      </a:pPr>
                      <a:r>
                        <a:rPr b="0" lang="pt-BR" sz="1400" spc="-1" strike="noStrike">
                          <a:solidFill>
                            <a:schemeClr val="dk1"/>
                          </a:solidFill>
                          <a:highlight>
                            <a:srgbClr val="fed76d"/>
                          </a:highlight>
                          <a:latin typeface="Nunito"/>
                          <a:ea typeface="Nunito"/>
                        </a:rPr>
                        <a:t>Motoristas participam juntos de reuniões do conselho escolar vestindo vermelho.</a:t>
                      </a:r>
                      <a:endParaRPr b="0" lang="pt-BR" sz="1400" spc="-1" strike="noStrike">
                        <a:solidFill>
                          <a:srgbClr val="000000"/>
                        </a:solidFill>
                        <a:latin typeface="Arial"/>
                      </a:endParaRPr>
                    </a:p>
                  </a:txBody>
                  <a:tcPr anchor="t" marL="91080" marR="91080">
                    <a:lnL w="28080">
                      <a:solidFill>
                        <a:srgbClr val="202c3c"/>
                      </a:solidFill>
                      <a:prstDash val="solid"/>
                    </a:lnL>
                    <a:lnR w="28080">
                      <a:solidFill>
                        <a:srgbClr val="202c3c"/>
                      </a:solidFill>
                      <a:prstDash val="solid"/>
                    </a:lnR>
                    <a:lnT w="28080">
                      <a:solidFill>
                        <a:srgbClr val="202c3c"/>
                      </a:solidFill>
                      <a:prstDash val="solid"/>
                    </a:lnT>
                    <a:lnB w="28080">
                      <a:solidFill>
                        <a:srgbClr val="202c3c"/>
                      </a:solidFill>
                      <a:prstDash val="solid"/>
                    </a:lnB>
                    <a:solidFill>
                      <a:schemeClr val="accent5"/>
                    </a:solidFill>
                  </a:tcPr>
                </a:tc>
              </a:tr>
              <a:tr h="1482480">
                <a:tc>
                  <a:txBody>
                    <a:bodyPr lIns="91080" rIns="91080" anchor="t">
                      <a:noAutofit/>
                    </a:bodyPr>
                    <a:p>
                      <a:pPr>
                        <a:lnSpc>
                          <a:spcPct val="100000"/>
                        </a:lnSpc>
                      </a:pPr>
                      <a:r>
                        <a:rPr b="0" lang="pt-BR" sz="1400" spc="-1" strike="noStrike">
                          <a:solidFill>
                            <a:srgbClr val="000000"/>
                          </a:solidFill>
                          <a:latin typeface="Arial"/>
                        </a:rPr>
                        <a:t>Criar uma organização independente e autossustentável de motoristas de ônibus capazes de lutar e vencer.  </a:t>
                      </a:r>
                      <a:endParaRPr b="0" lang="pt-BR" sz="1400" spc="-1" strike="noStrike">
                        <a:solidFill>
                          <a:srgbClr val="000000"/>
                        </a:solidFill>
                        <a:latin typeface="Arial"/>
                      </a:endParaRPr>
                    </a:p>
                  </a:txBody>
                  <a:tcPr anchor="t" marL="91080" marR="91080">
                    <a:lnL w="28080">
                      <a:solidFill>
                        <a:srgbClr val="202c3c"/>
                      </a:solidFill>
                      <a:prstDash val="solid"/>
                    </a:lnL>
                    <a:lnR w="28080">
                      <a:solidFill>
                        <a:srgbClr val="202c3c"/>
                      </a:solidFill>
                      <a:prstDash val="solid"/>
                    </a:lnR>
                    <a:lnT w="28080">
                      <a:solidFill>
                        <a:srgbClr val="202c3c"/>
                      </a:solidFill>
                      <a:prstDash val="solid"/>
                    </a:lnT>
                    <a:lnB w="28080">
                      <a:solidFill>
                        <a:srgbClr val="202c3c"/>
                      </a:solidFill>
                      <a:prstDash val="solid"/>
                    </a:lnB>
                    <a:solidFill>
                      <a:schemeClr val="accent5"/>
                    </a:solidFill>
                  </a:tcPr>
                </a:tc>
                <a:tc>
                  <a:txBody>
                    <a:bodyPr lIns="91080" rIns="91080" anchor="t">
                      <a:noAutofit/>
                    </a:bodyPr>
                    <a:p>
                      <a:pPr>
                        <a:lnSpc>
                          <a:spcPct val="100000"/>
                        </a:lnSpc>
                      </a:pPr>
                      <a:r>
                        <a:rPr b="0" lang="pt-BR" sz="1400" spc="-1" strike="noStrike">
                          <a:solidFill>
                            <a:srgbClr val="000000"/>
                          </a:solidFill>
                          <a:latin typeface="Arial"/>
                        </a:rPr>
                        <a:t>Aumentar a </a:t>
                      </a:r>
                      <a:r>
                        <a:rPr b="1" lang="pt-BR" sz="1400" spc="-1" strike="noStrike">
                          <a:solidFill>
                            <a:srgbClr val="000000"/>
                          </a:solidFill>
                          <a:latin typeface="Arial"/>
                        </a:rPr>
                        <a:t>participação</a:t>
                      </a:r>
                      <a:r>
                        <a:rPr b="0" lang="pt-BR" sz="1400" spc="-1" strike="noStrike">
                          <a:solidFill>
                            <a:srgbClr val="000000"/>
                          </a:solidFill>
                          <a:latin typeface="Arial"/>
                        </a:rPr>
                        <a:t> e a </a:t>
                      </a:r>
                      <a:r>
                        <a:rPr b="1" lang="pt-BR" sz="1400" spc="-1" strike="noStrike">
                          <a:solidFill>
                            <a:srgbClr val="000000"/>
                          </a:solidFill>
                          <a:latin typeface="Arial"/>
                        </a:rPr>
                        <a:t>liderança</a:t>
                      </a:r>
                      <a:r>
                        <a:rPr b="0" lang="pt-BR" sz="1400" spc="-1" strike="noStrike">
                          <a:solidFill>
                            <a:srgbClr val="000000"/>
                          </a:solidFill>
                          <a:latin typeface="Arial"/>
                        </a:rPr>
                        <a:t> dos motoristas para </a:t>
                      </a:r>
                      <a:r>
                        <a:rPr b="1" lang="pt-BR" sz="1400" spc="-1" strike="noStrike">
                          <a:solidFill>
                            <a:srgbClr val="000000"/>
                          </a:solidFill>
                          <a:latin typeface="Arial"/>
                        </a:rPr>
                        <a:t>enfrentar</a:t>
                      </a:r>
                      <a:r>
                        <a:rPr b="0" lang="pt-BR" sz="1400" spc="-1" strike="noStrike">
                          <a:solidFill>
                            <a:srgbClr val="000000"/>
                          </a:solidFill>
                          <a:latin typeface="Arial"/>
                        </a:rPr>
                        <a:t> o município.</a:t>
                      </a:r>
                      <a:endParaRPr b="0" lang="pt-BR" sz="1400" spc="-1" strike="noStrike">
                        <a:solidFill>
                          <a:srgbClr val="000000"/>
                        </a:solidFill>
                        <a:latin typeface="Arial"/>
                      </a:endParaRPr>
                    </a:p>
                    <a:p>
                      <a:pPr>
                        <a:lnSpc>
                          <a:spcPct val="100000"/>
                        </a:lnSpc>
                      </a:pPr>
                      <a:endParaRPr b="0" lang="pt-BR" sz="1800" spc="-1" strike="noStrike">
                        <a:solidFill>
                          <a:srgbClr val="000000"/>
                        </a:solidFill>
                        <a:latin typeface="Arial"/>
                      </a:endParaRPr>
                    </a:p>
                    <a:p>
                      <a:pPr>
                        <a:lnSpc>
                          <a:spcPct val="100000"/>
                        </a:lnSpc>
                      </a:pPr>
                      <a:r>
                        <a:rPr b="0" lang="pt-BR" sz="1400" spc="-1" strike="noStrike">
                          <a:solidFill>
                            <a:srgbClr val="000000"/>
                          </a:solidFill>
                          <a:latin typeface="Arial"/>
                        </a:rPr>
                        <a:t>Criar </a:t>
                      </a:r>
                      <a:r>
                        <a:rPr b="1" lang="pt-BR" sz="1400" spc="-1" strike="noStrike">
                          <a:solidFill>
                            <a:srgbClr val="000000"/>
                          </a:solidFill>
                          <a:latin typeface="Arial"/>
                        </a:rPr>
                        <a:t>infraestrutura</a:t>
                      </a:r>
                      <a:r>
                        <a:rPr b="0" lang="pt-BR" sz="1400" spc="-1" strike="noStrike">
                          <a:solidFill>
                            <a:srgbClr val="000000"/>
                          </a:solidFill>
                          <a:latin typeface="Arial"/>
                        </a:rPr>
                        <a:t> que possa se estender além da greve. </a:t>
                      </a:r>
                      <a:endParaRPr b="0" lang="pt-BR" sz="1400" spc="-1" strike="noStrike">
                        <a:solidFill>
                          <a:srgbClr val="000000"/>
                        </a:solidFill>
                        <a:latin typeface="Arial"/>
                      </a:endParaRPr>
                    </a:p>
                  </a:txBody>
                  <a:tcPr anchor="t" marL="91080" marR="91080">
                    <a:lnL w="28080">
                      <a:solidFill>
                        <a:srgbClr val="202c3c"/>
                      </a:solidFill>
                      <a:prstDash val="solid"/>
                    </a:lnL>
                    <a:lnR w="28080">
                      <a:solidFill>
                        <a:srgbClr val="202c3c"/>
                      </a:solidFill>
                      <a:prstDash val="solid"/>
                    </a:lnR>
                    <a:lnT w="28080">
                      <a:solidFill>
                        <a:srgbClr val="202c3c"/>
                      </a:solidFill>
                      <a:prstDash val="solid"/>
                    </a:lnT>
                    <a:lnB w="28080">
                      <a:solidFill>
                        <a:srgbClr val="202c3c"/>
                      </a:solidFill>
                      <a:prstDash val="solid"/>
                    </a:lnB>
                    <a:solidFill>
                      <a:schemeClr val="accent5"/>
                    </a:solidFill>
                  </a:tcPr>
                </a:tc>
                <a:tc>
                  <a:txBody>
                    <a:bodyPr lIns="91080" rIns="91080" anchor="t">
                      <a:noAutofit/>
                    </a:bodyPr>
                    <a:p>
                      <a:endParaRPr b="0" lang="pt-BR" sz="1800" spc="-1" strike="noStrike">
                        <a:solidFill>
                          <a:srgbClr val="000000"/>
                        </a:solidFill>
                        <a:latin typeface="Arial"/>
                      </a:endParaRPr>
                    </a:p>
                  </a:txBody>
                  <a:tcPr anchor="t" marL="91080" marR="91080">
                    <a:lnL w="28080">
                      <a:solidFill>
                        <a:srgbClr val="202c3c"/>
                      </a:solidFill>
                      <a:prstDash val="solid"/>
                    </a:lnL>
                    <a:lnR w="28080">
                      <a:solidFill>
                        <a:srgbClr val="202c3c"/>
                      </a:solidFill>
                      <a:prstDash val="solid"/>
                    </a:lnR>
                    <a:lnT w="28080">
                      <a:solidFill>
                        <a:srgbClr val="202c3c"/>
                      </a:solidFill>
                      <a:prstDash val="solid"/>
                    </a:lnT>
                    <a:lnB w="28080">
                      <a:solidFill>
                        <a:srgbClr val="202c3c"/>
                      </a:solidFill>
                      <a:prstDash val="solid"/>
                    </a:lnB>
                    <a:solidFill>
                      <a:schemeClr val="accent5"/>
                    </a:solidFill>
                  </a:tcPr>
                </a:tc>
              </a:tr>
              <a:tr h="1482480">
                <a:tc>
                  <a:txBody>
                    <a:bodyPr lIns="91080" rIns="91080" anchor="t">
                      <a:noAutofit/>
                    </a:bodyPr>
                    <a:p>
                      <a:pPr>
                        <a:lnSpc>
                          <a:spcPct val="100000"/>
                        </a:lnSpc>
                        <a:tabLst>
                          <a:tab algn="l" pos="0"/>
                        </a:tabLst>
                      </a:pPr>
                      <a:r>
                        <a:rPr b="0" lang="pt-BR" sz="1400" spc="-1" strike="noStrike">
                          <a:solidFill>
                            <a:schemeClr val="dk1"/>
                          </a:solidFill>
                          <a:latin typeface="Nunito"/>
                          <a:ea typeface="Nunito"/>
                        </a:rPr>
                        <a:t>Desenvolver a militância nos locais de trabalho da região X.</a:t>
                      </a:r>
                      <a:endParaRPr b="0" lang="pt-BR" sz="1400" spc="-1" strike="noStrike">
                        <a:solidFill>
                          <a:srgbClr val="000000"/>
                        </a:solidFill>
                        <a:latin typeface="Arial"/>
                      </a:endParaRPr>
                    </a:p>
                  </a:txBody>
                  <a:tcPr anchor="t" marL="91080" marR="91080">
                    <a:lnL w="28080">
                      <a:solidFill>
                        <a:srgbClr val="202c3c"/>
                      </a:solidFill>
                      <a:prstDash val="solid"/>
                    </a:lnL>
                    <a:lnR w="28080">
                      <a:solidFill>
                        <a:srgbClr val="202c3c"/>
                      </a:solidFill>
                      <a:prstDash val="solid"/>
                    </a:lnR>
                    <a:lnT w="28080">
                      <a:solidFill>
                        <a:srgbClr val="202c3c"/>
                      </a:solidFill>
                      <a:prstDash val="solid"/>
                    </a:lnT>
                    <a:lnB w="28080">
                      <a:solidFill>
                        <a:srgbClr val="202c3c"/>
                      </a:solidFill>
                      <a:prstDash val="solid"/>
                    </a:lnB>
                    <a:solidFill>
                      <a:schemeClr val="accent5"/>
                    </a:solidFill>
                  </a:tcPr>
                </a:tc>
                <a:tc>
                  <a:txBody>
                    <a:bodyPr lIns="91080" rIns="91080" anchor="t">
                      <a:noAutofit/>
                    </a:bodyPr>
                    <a:p>
                      <a:pPr>
                        <a:lnSpc>
                          <a:spcPct val="100000"/>
                        </a:lnSpc>
                      </a:pPr>
                      <a:r>
                        <a:rPr b="1" lang="pt-BR" sz="1400" spc="-1" strike="noStrike">
                          <a:solidFill>
                            <a:srgbClr val="000000"/>
                          </a:solidFill>
                          <a:latin typeface="Arial"/>
                        </a:rPr>
                        <a:t>Conectar</a:t>
                      </a:r>
                      <a:r>
                        <a:rPr b="0" lang="pt-BR" sz="1400" spc="-1" strike="noStrike">
                          <a:solidFill>
                            <a:srgbClr val="000000"/>
                          </a:solidFill>
                          <a:latin typeface="Arial"/>
                        </a:rPr>
                        <a:t> a luta dos motoristas a </a:t>
                      </a:r>
                      <a:r>
                        <a:rPr b="1" lang="pt-BR" sz="1400" spc="-1" strike="noStrike">
                          <a:solidFill>
                            <a:srgbClr val="000000"/>
                          </a:solidFill>
                          <a:latin typeface="Arial"/>
                        </a:rPr>
                        <a:t>outras lutas</a:t>
                      </a:r>
                      <a:r>
                        <a:rPr b="0" lang="pt-BR" sz="1400" spc="-1" strike="noStrike">
                          <a:solidFill>
                            <a:srgbClr val="000000"/>
                          </a:solidFill>
                          <a:latin typeface="Arial"/>
                        </a:rPr>
                        <a:t> no país. </a:t>
                      </a:r>
                      <a:endParaRPr b="0" lang="pt-BR" sz="1400" spc="-1" strike="noStrike">
                        <a:solidFill>
                          <a:srgbClr val="000000"/>
                        </a:solidFill>
                        <a:latin typeface="Arial"/>
                      </a:endParaRPr>
                    </a:p>
                    <a:p>
                      <a:pPr>
                        <a:lnSpc>
                          <a:spcPct val="100000"/>
                        </a:lnSpc>
                      </a:pPr>
                      <a:endParaRPr b="0" lang="pt-BR" sz="1800" spc="-1" strike="noStrike">
                        <a:solidFill>
                          <a:srgbClr val="000000"/>
                        </a:solidFill>
                        <a:latin typeface="Arial"/>
                      </a:endParaRPr>
                    </a:p>
                    <a:p>
                      <a:pPr>
                        <a:lnSpc>
                          <a:spcPct val="100000"/>
                        </a:lnSpc>
                      </a:pPr>
                      <a:r>
                        <a:rPr b="0" lang="pt-BR" sz="1400" spc="-1" strike="noStrike">
                          <a:solidFill>
                            <a:srgbClr val="000000"/>
                          </a:solidFill>
                          <a:latin typeface="Arial"/>
                        </a:rPr>
                        <a:t>Obter </a:t>
                      </a:r>
                      <a:r>
                        <a:rPr b="1" lang="pt-BR" sz="1400" spc="-1" strike="noStrike">
                          <a:solidFill>
                            <a:srgbClr val="000000"/>
                          </a:solidFill>
                          <a:latin typeface="Arial"/>
                        </a:rPr>
                        <a:t>apoio externo</a:t>
                      </a:r>
                      <a:r>
                        <a:rPr b="0" lang="pt-BR" sz="1400" spc="-1" strike="noStrike">
                          <a:solidFill>
                            <a:srgbClr val="000000"/>
                          </a:solidFill>
                          <a:latin typeface="Arial"/>
                        </a:rPr>
                        <a:t>.</a:t>
                      </a:r>
                      <a:endParaRPr b="0" lang="pt-BR" sz="1400" spc="-1" strike="noStrike">
                        <a:solidFill>
                          <a:srgbClr val="000000"/>
                        </a:solidFill>
                        <a:latin typeface="Arial"/>
                      </a:endParaRPr>
                    </a:p>
                  </a:txBody>
                  <a:tcPr anchor="t" marL="91080" marR="91080">
                    <a:lnL w="28080">
                      <a:solidFill>
                        <a:srgbClr val="202c3c"/>
                      </a:solidFill>
                      <a:prstDash val="solid"/>
                    </a:lnL>
                    <a:lnR w="28080">
                      <a:solidFill>
                        <a:srgbClr val="202c3c"/>
                      </a:solidFill>
                      <a:prstDash val="solid"/>
                    </a:lnR>
                    <a:lnT w="28080">
                      <a:solidFill>
                        <a:srgbClr val="202c3c"/>
                      </a:solidFill>
                      <a:prstDash val="solid"/>
                    </a:lnT>
                    <a:lnB w="28080">
                      <a:solidFill>
                        <a:srgbClr val="202c3c"/>
                      </a:solidFill>
                      <a:prstDash val="solid"/>
                    </a:lnB>
                    <a:solidFill>
                      <a:schemeClr val="accent5"/>
                    </a:solidFill>
                  </a:tcPr>
                </a:tc>
                <a:tc>
                  <a:txBody>
                    <a:bodyPr lIns="91080" rIns="91080" anchor="t">
                      <a:noAutofit/>
                    </a:bodyPr>
                    <a:p>
                      <a:endParaRPr b="0" lang="pt-BR" sz="1800" spc="-1" strike="noStrike">
                        <a:solidFill>
                          <a:srgbClr val="000000"/>
                        </a:solidFill>
                        <a:latin typeface="Arial"/>
                      </a:endParaRPr>
                    </a:p>
                  </a:txBody>
                  <a:tcPr anchor="t" marL="91080" marR="91080">
                    <a:lnL w="28080">
                      <a:solidFill>
                        <a:srgbClr val="202c3c"/>
                      </a:solidFill>
                      <a:prstDash val="solid"/>
                    </a:lnL>
                    <a:lnR w="28080">
                      <a:solidFill>
                        <a:srgbClr val="202c3c"/>
                      </a:solidFill>
                      <a:prstDash val="solid"/>
                    </a:lnR>
                    <a:lnT w="28080">
                      <a:solidFill>
                        <a:srgbClr val="202c3c"/>
                      </a:solidFill>
                      <a:prstDash val="solid"/>
                    </a:lnT>
                    <a:lnB w="28080">
                      <a:solidFill>
                        <a:srgbClr val="202c3c"/>
                      </a:solidFill>
                      <a:prstDash val="solid"/>
                    </a:lnB>
                    <a:solidFill>
                      <a:schemeClr val="accent5"/>
                    </a:solidFill>
                  </a:tcPr>
                </a:tc>
              </a:tr>
            </a:tbl>
          </a:graphicData>
        </a:graphic>
      </p:graphicFrame>
    </p:spTree>
  </p:cSld>
  <mc:AlternateContent>
    <mc:Choice Requires="p14">
      <p:transition spd="slow" p14:dur="2000"/>
    </mc:Choice>
    <mc:Fallback>
      <p:transition spd="slow"/>
    </mc:Fallback>
  </mc:AlternateContent>
</p:sld>
</file>

<file path=ppt/slides/slide2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accent5"/>
        </a:solidFill>
      </p:bgPr>
    </p:bg>
    <p:spTree>
      <p:nvGrpSpPr>
        <p:cNvPr id="1" name=""/>
        <p:cNvGrpSpPr/>
        <p:nvPr/>
      </p:nvGrpSpPr>
      <p:grpSpPr>
        <a:xfrm>
          <a:off x="0" y="0"/>
          <a:ext cx="0" cy="0"/>
          <a:chOff x="0" y="0"/>
          <a:chExt cx="0" cy="0"/>
        </a:xfrm>
      </p:grpSpPr>
      <p:graphicFrame>
        <p:nvGraphicFramePr>
          <p:cNvPr id="594" name="Google Shape;1087;p50"/>
          <p:cNvGraphicFramePr/>
          <p:nvPr/>
        </p:nvGraphicFramePr>
        <p:xfrm>
          <a:off x="163440" y="165600"/>
          <a:ext cx="8872920" cy="4811760"/>
        </p:xfrm>
        <a:graphic>
          <a:graphicData uri="http://schemas.openxmlformats.org/drawingml/2006/table">
            <a:tbl>
              <a:tblPr/>
              <a:tblGrid>
                <a:gridCol w="2957760"/>
                <a:gridCol w="2957760"/>
                <a:gridCol w="2957760"/>
              </a:tblGrid>
              <a:tr h="364320">
                <a:tc>
                  <a:txBody>
                    <a:bodyPr lIns="91080" rIns="91080" anchor="t">
                      <a:noAutofit/>
                    </a:bodyPr>
                    <a:p>
                      <a:pPr>
                        <a:lnSpc>
                          <a:spcPct val="100000"/>
                        </a:lnSpc>
                        <a:tabLst>
                          <a:tab algn="l" pos="0"/>
                        </a:tabLst>
                      </a:pPr>
                      <a:r>
                        <a:rPr b="0" lang="pt-BR" sz="1400" spc="-1" strike="noStrike">
                          <a:solidFill>
                            <a:schemeClr val="dk1"/>
                          </a:solidFill>
                          <a:latin typeface="Be Vietnam Pro Black"/>
                          <a:ea typeface="Be Vietnam Pro Black"/>
                        </a:rPr>
                        <a:t>OBJETIVO</a:t>
                      </a:r>
                      <a:endParaRPr b="0" lang="pt-BR" sz="1400" spc="-1" strike="noStrike">
                        <a:solidFill>
                          <a:srgbClr val="000000"/>
                        </a:solidFill>
                        <a:latin typeface="Arial"/>
                      </a:endParaRPr>
                    </a:p>
                  </a:txBody>
                  <a:tcPr anchor="t" marL="91080" marR="91080">
                    <a:lnL w="28080">
                      <a:solidFill>
                        <a:srgbClr val="202c3c"/>
                      </a:solidFill>
                      <a:prstDash val="solid"/>
                    </a:lnL>
                    <a:lnR w="28080">
                      <a:solidFill>
                        <a:srgbClr val="202c3c"/>
                      </a:solidFill>
                      <a:prstDash val="solid"/>
                    </a:lnR>
                    <a:lnT w="28080">
                      <a:solidFill>
                        <a:srgbClr val="202c3c"/>
                      </a:solidFill>
                      <a:prstDash val="solid"/>
                    </a:lnT>
                    <a:lnB w="28080">
                      <a:solidFill>
                        <a:srgbClr val="202c3c"/>
                      </a:solidFill>
                      <a:prstDash val="solid"/>
                    </a:lnB>
                    <a:solidFill>
                      <a:schemeClr val="accent5"/>
                    </a:solidFill>
                  </a:tcPr>
                </a:tc>
                <a:tc>
                  <a:txBody>
                    <a:bodyPr lIns="91080" rIns="91080" anchor="t">
                      <a:noAutofit/>
                    </a:bodyPr>
                    <a:p>
                      <a:pPr>
                        <a:lnSpc>
                          <a:spcPct val="100000"/>
                        </a:lnSpc>
                        <a:tabLst>
                          <a:tab algn="l" pos="0"/>
                        </a:tabLst>
                      </a:pPr>
                      <a:r>
                        <a:rPr b="0" lang="en" sz="1400" spc="-1" strike="noStrike">
                          <a:solidFill>
                            <a:schemeClr val="dk1"/>
                          </a:solidFill>
                          <a:latin typeface="Be Vietnam Pro Black"/>
                          <a:ea typeface="Be Vietnam Pro Black"/>
                        </a:rPr>
                        <a:t>ESTRATÉGIA</a:t>
                      </a:r>
                      <a:endParaRPr b="0" lang="pt-BR" sz="1400" spc="-1" strike="noStrike">
                        <a:solidFill>
                          <a:srgbClr val="000000"/>
                        </a:solidFill>
                        <a:latin typeface="Arial"/>
                      </a:endParaRPr>
                    </a:p>
                  </a:txBody>
                  <a:tcPr anchor="t" marL="91080" marR="91080">
                    <a:lnL w="28080">
                      <a:solidFill>
                        <a:srgbClr val="202c3c"/>
                      </a:solidFill>
                      <a:prstDash val="solid"/>
                    </a:lnL>
                    <a:lnR w="28080">
                      <a:solidFill>
                        <a:srgbClr val="202c3c"/>
                      </a:solidFill>
                      <a:prstDash val="solid"/>
                    </a:lnR>
                    <a:lnT w="28080">
                      <a:solidFill>
                        <a:srgbClr val="202c3c"/>
                      </a:solidFill>
                      <a:prstDash val="solid"/>
                    </a:lnT>
                    <a:lnB w="28080">
                      <a:solidFill>
                        <a:srgbClr val="202c3c"/>
                      </a:solidFill>
                      <a:prstDash val="solid"/>
                    </a:lnB>
                    <a:solidFill>
                      <a:schemeClr val="accent5"/>
                    </a:solidFill>
                  </a:tcPr>
                </a:tc>
                <a:tc>
                  <a:txBody>
                    <a:bodyPr lIns="91080" rIns="91080" anchor="t">
                      <a:noAutofit/>
                    </a:bodyPr>
                    <a:p>
                      <a:pPr>
                        <a:lnSpc>
                          <a:spcPct val="100000"/>
                        </a:lnSpc>
                        <a:tabLst>
                          <a:tab algn="l" pos="0"/>
                        </a:tabLst>
                      </a:pPr>
                      <a:r>
                        <a:rPr b="0" lang="en" sz="1400" spc="-1" strike="noStrike">
                          <a:solidFill>
                            <a:schemeClr val="dk1"/>
                          </a:solidFill>
                          <a:latin typeface="Be Vietnam Pro Black"/>
                          <a:ea typeface="Be Vietnam Pro Black"/>
                        </a:rPr>
                        <a:t>TÁTICAS</a:t>
                      </a:r>
                      <a:endParaRPr b="0" lang="pt-BR" sz="1400" spc="-1" strike="noStrike">
                        <a:solidFill>
                          <a:srgbClr val="000000"/>
                        </a:solidFill>
                        <a:latin typeface="Arial"/>
                      </a:endParaRPr>
                    </a:p>
                  </a:txBody>
                  <a:tcPr anchor="t" marL="91080" marR="91080">
                    <a:lnL w="28080">
                      <a:solidFill>
                        <a:srgbClr val="202c3c"/>
                      </a:solidFill>
                      <a:prstDash val="solid"/>
                    </a:lnL>
                    <a:lnR w="28080">
                      <a:solidFill>
                        <a:srgbClr val="202c3c"/>
                      </a:solidFill>
                      <a:prstDash val="solid"/>
                    </a:lnR>
                    <a:lnT w="28080">
                      <a:solidFill>
                        <a:srgbClr val="202c3c"/>
                      </a:solidFill>
                      <a:prstDash val="solid"/>
                    </a:lnT>
                    <a:lnB w="28080">
                      <a:solidFill>
                        <a:srgbClr val="202c3c"/>
                      </a:solidFill>
                      <a:prstDash val="solid"/>
                    </a:lnB>
                    <a:solidFill>
                      <a:schemeClr val="accent5"/>
                    </a:solidFill>
                  </a:tcPr>
                </a:tc>
              </a:tr>
              <a:tr h="1482480">
                <a:tc>
                  <a:txBody>
                    <a:bodyPr lIns="91080" rIns="91080" anchor="t">
                      <a:noAutofit/>
                    </a:bodyPr>
                    <a:p>
                      <a:endParaRPr b="0" lang="pt-BR" sz="1800" spc="-1" strike="noStrike">
                        <a:solidFill>
                          <a:srgbClr val="000000"/>
                        </a:solidFill>
                        <a:latin typeface="Arial"/>
                      </a:endParaRPr>
                    </a:p>
                  </a:txBody>
                  <a:tcPr anchor="t" marL="91080" marR="91080">
                    <a:lnL w="28080">
                      <a:solidFill>
                        <a:srgbClr val="202c3c"/>
                      </a:solidFill>
                      <a:prstDash val="solid"/>
                    </a:lnL>
                    <a:lnR w="28080">
                      <a:solidFill>
                        <a:srgbClr val="202c3c"/>
                      </a:solidFill>
                      <a:prstDash val="solid"/>
                    </a:lnR>
                    <a:lnT w="28080">
                      <a:solidFill>
                        <a:srgbClr val="202c3c"/>
                      </a:solidFill>
                      <a:prstDash val="solid"/>
                    </a:lnT>
                    <a:lnB w="28080">
                      <a:solidFill>
                        <a:srgbClr val="202c3c"/>
                      </a:solidFill>
                      <a:prstDash val="solid"/>
                    </a:lnB>
                    <a:solidFill>
                      <a:schemeClr val="accent5"/>
                    </a:solidFill>
                  </a:tcPr>
                </a:tc>
                <a:tc>
                  <a:txBody>
                    <a:bodyPr lIns="91080" rIns="91080" anchor="t">
                      <a:noAutofit/>
                    </a:bodyPr>
                    <a:p>
                      <a:endParaRPr b="0" lang="pt-BR" sz="1800" spc="-1" strike="noStrike">
                        <a:solidFill>
                          <a:srgbClr val="000000"/>
                        </a:solidFill>
                        <a:latin typeface="Arial"/>
                      </a:endParaRPr>
                    </a:p>
                  </a:txBody>
                  <a:tcPr anchor="t" marL="91080" marR="91080">
                    <a:lnL w="28080">
                      <a:solidFill>
                        <a:srgbClr val="202c3c"/>
                      </a:solidFill>
                      <a:prstDash val="solid"/>
                    </a:lnL>
                    <a:lnR w="28080">
                      <a:solidFill>
                        <a:srgbClr val="202c3c"/>
                      </a:solidFill>
                      <a:prstDash val="solid"/>
                    </a:lnR>
                    <a:lnT w="28080">
                      <a:solidFill>
                        <a:srgbClr val="202c3c"/>
                      </a:solidFill>
                      <a:prstDash val="solid"/>
                    </a:lnT>
                    <a:lnB w="28080">
                      <a:solidFill>
                        <a:srgbClr val="202c3c"/>
                      </a:solidFill>
                      <a:prstDash val="solid"/>
                    </a:lnB>
                    <a:solidFill>
                      <a:schemeClr val="accent5"/>
                    </a:solidFill>
                  </a:tcPr>
                </a:tc>
                <a:tc>
                  <a:txBody>
                    <a:bodyPr lIns="91080" rIns="91080" anchor="t">
                      <a:noAutofit/>
                    </a:bodyPr>
                    <a:p>
                      <a:endParaRPr b="0" lang="pt-BR" sz="1800" spc="-1" strike="noStrike">
                        <a:solidFill>
                          <a:srgbClr val="000000"/>
                        </a:solidFill>
                        <a:latin typeface="Arial"/>
                      </a:endParaRPr>
                    </a:p>
                  </a:txBody>
                  <a:tcPr anchor="t" marL="91080" marR="91080">
                    <a:lnL w="28080">
                      <a:solidFill>
                        <a:srgbClr val="202c3c"/>
                      </a:solidFill>
                      <a:prstDash val="solid"/>
                    </a:lnL>
                    <a:lnR w="28080">
                      <a:solidFill>
                        <a:srgbClr val="202c3c"/>
                      </a:solidFill>
                      <a:prstDash val="solid"/>
                    </a:lnR>
                    <a:lnT w="28080">
                      <a:solidFill>
                        <a:srgbClr val="202c3c"/>
                      </a:solidFill>
                      <a:prstDash val="solid"/>
                    </a:lnT>
                    <a:lnB w="28080">
                      <a:solidFill>
                        <a:srgbClr val="202c3c"/>
                      </a:solidFill>
                      <a:prstDash val="solid"/>
                    </a:lnB>
                    <a:solidFill>
                      <a:schemeClr val="accent5"/>
                    </a:solidFill>
                  </a:tcPr>
                </a:tc>
              </a:tr>
              <a:tr h="1482480">
                <a:tc>
                  <a:txBody>
                    <a:bodyPr lIns="91080" rIns="91080" anchor="t">
                      <a:noAutofit/>
                    </a:bodyPr>
                    <a:p>
                      <a:endParaRPr b="0" lang="pt-BR" sz="1800" spc="-1" strike="noStrike">
                        <a:solidFill>
                          <a:srgbClr val="000000"/>
                        </a:solidFill>
                        <a:latin typeface="Arial"/>
                      </a:endParaRPr>
                    </a:p>
                  </a:txBody>
                  <a:tcPr anchor="t" marL="91080" marR="91080">
                    <a:lnL w="28080">
                      <a:solidFill>
                        <a:srgbClr val="202c3c"/>
                      </a:solidFill>
                      <a:prstDash val="solid"/>
                    </a:lnL>
                    <a:lnR w="28080">
                      <a:solidFill>
                        <a:srgbClr val="202c3c"/>
                      </a:solidFill>
                      <a:prstDash val="solid"/>
                    </a:lnR>
                    <a:lnT w="28080">
                      <a:solidFill>
                        <a:srgbClr val="202c3c"/>
                      </a:solidFill>
                      <a:prstDash val="solid"/>
                    </a:lnT>
                    <a:lnB w="28080">
                      <a:solidFill>
                        <a:srgbClr val="202c3c"/>
                      </a:solidFill>
                      <a:prstDash val="solid"/>
                    </a:lnB>
                    <a:solidFill>
                      <a:schemeClr val="accent5"/>
                    </a:solidFill>
                  </a:tcPr>
                </a:tc>
                <a:tc>
                  <a:txBody>
                    <a:bodyPr lIns="91080" rIns="91080" anchor="t">
                      <a:noAutofit/>
                    </a:bodyPr>
                    <a:p>
                      <a:endParaRPr b="0" lang="pt-BR" sz="1800" spc="-1" strike="noStrike">
                        <a:solidFill>
                          <a:srgbClr val="000000"/>
                        </a:solidFill>
                        <a:latin typeface="Arial"/>
                      </a:endParaRPr>
                    </a:p>
                  </a:txBody>
                  <a:tcPr anchor="t" marL="91080" marR="91080">
                    <a:lnL w="28080">
                      <a:solidFill>
                        <a:srgbClr val="202c3c"/>
                      </a:solidFill>
                      <a:prstDash val="solid"/>
                    </a:lnL>
                    <a:lnR w="28080">
                      <a:solidFill>
                        <a:srgbClr val="202c3c"/>
                      </a:solidFill>
                      <a:prstDash val="solid"/>
                    </a:lnR>
                    <a:lnT w="28080">
                      <a:solidFill>
                        <a:srgbClr val="202c3c"/>
                      </a:solidFill>
                      <a:prstDash val="solid"/>
                    </a:lnT>
                    <a:lnB w="28080">
                      <a:solidFill>
                        <a:srgbClr val="202c3c"/>
                      </a:solidFill>
                      <a:prstDash val="solid"/>
                    </a:lnB>
                    <a:solidFill>
                      <a:schemeClr val="accent5"/>
                    </a:solidFill>
                  </a:tcPr>
                </a:tc>
                <a:tc>
                  <a:txBody>
                    <a:bodyPr lIns="91080" rIns="91080" anchor="t">
                      <a:noAutofit/>
                    </a:bodyPr>
                    <a:p>
                      <a:endParaRPr b="0" lang="pt-BR" sz="1800" spc="-1" strike="noStrike">
                        <a:solidFill>
                          <a:srgbClr val="000000"/>
                        </a:solidFill>
                        <a:latin typeface="Arial"/>
                      </a:endParaRPr>
                    </a:p>
                  </a:txBody>
                  <a:tcPr anchor="t" marL="91080" marR="91080">
                    <a:lnL w="28080">
                      <a:solidFill>
                        <a:srgbClr val="202c3c"/>
                      </a:solidFill>
                      <a:prstDash val="solid"/>
                    </a:lnL>
                    <a:lnR w="28080">
                      <a:solidFill>
                        <a:srgbClr val="202c3c"/>
                      </a:solidFill>
                      <a:prstDash val="solid"/>
                    </a:lnR>
                    <a:lnT w="28080">
                      <a:solidFill>
                        <a:srgbClr val="202c3c"/>
                      </a:solidFill>
                      <a:prstDash val="solid"/>
                    </a:lnT>
                    <a:lnB w="28080">
                      <a:solidFill>
                        <a:srgbClr val="202c3c"/>
                      </a:solidFill>
                      <a:prstDash val="solid"/>
                    </a:lnB>
                    <a:solidFill>
                      <a:schemeClr val="accent5"/>
                    </a:solidFill>
                  </a:tcPr>
                </a:tc>
              </a:tr>
              <a:tr h="1482480">
                <a:tc>
                  <a:txBody>
                    <a:bodyPr lIns="91080" rIns="91080" anchor="t">
                      <a:noAutofit/>
                    </a:bodyPr>
                    <a:p>
                      <a:endParaRPr b="0" lang="pt-BR" sz="1800" spc="-1" strike="noStrike">
                        <a:solidFill>
                          <a:srgbClr val="000000"/>
                        </a:solidFill>
                        <a:latin typeface="Arial"/>
                      </a:endParaRPr>
                    </a:p>
                  </a:txBody>
                  <a:tcPr anchor="t" marL="91080" marR="91080">
                    <a:lnL w="28080">
                      <a:solidFill>
                        <a:srgbClr val="202c3c"/>
                      </a:solidFill>
                      <a:prstDash val="solid"/>
                    </a:lnL>
                    <a:lnR w="28080">
                      <a:solidFill>
                        <a:srgbClr val="202c3c"/>
                      </a:solidFill>
                      <a:prstDash val="solid"/>
                    </a:lnR>
                    <a:lnT w="28080">
                      <a:solidFill>
                        <a:srgbClr val="202c3c"/>
                      </a:solidFill>
                      <a:prstDash val="solid"/>
                    </a:lnT>
                    <a:lnB w="28080">
                      <a:solidFill>
                        <a:srgbClr val="202c3c"/>
                      </a:solidFill>
                      <a:prstDash val="solid"/>
                    </a:lnB>
                    <a:solidFill>
                      <a:schemeClr val="accent5"/>
                    </a:solidFill>
                  </a:tcPr>
                </a:tc>
                <a:tc>
                  <a:txBody>
                    <a:bodyPr lIns="91080" rIns="91080" anchor="t">
                      <a:noAutofit/>
                    </a:bodyPr>
                    <a:p>
                      <a:endParaRPr b="0" lang="pt-BR" sz="1800" spc="-1" strike="noStrike">
                        <a:solidFill>
                          <a:srgbClr val="000000"/>
                        </a:solidFill>
                        <a:latin typeface="Arial"/>
                      </a:endParaRPr>
                    </a:p>
                  </a:txBody>
                  <a:tcPr anchor="t" marL="91080" marR="91080">
                    <a:lnL w="28080">
                      <a:solidFill>
                        <a:srgbClr val="202c3c"/>
                      </a:solidFill>
                      <a:prstDash val="solid"/>
                    </a:lnL>
                    <a:lnR w="28080">
                      <a:solidFill>
                        <a:srgbClr val="202c3c"/>
                      </a:solidFill>
                      <a:prstDash val="solid"/>
                    </a:lnR>
                    <a:lnT w="28080">
                      <a:solidFill>
                        <a:srgbClr val="202c3c"/>
                      </a:solidFill>
                      <a:prstDash val="solid"/>
                    </a:lnT>
                    <a:lnB w="28080">
                      <a:solidFill>
                        <a:srgbClr val="202c3c"/>
                      </a:solidFill>
                      <a:prstDash val="solid"/>
                    </a:lnB>
                    <a:solidFill>
                      <a:schemeClr val="accent5"/>
                    </a:solidFill>
                  </a:tcPr>
                </a:tc>
                <a:tc>
                  <a:txBody>
                    <a:bodyPr lIns="91080" rIns="91080" anchor="t">
                      <a:noAutofit/>
                    </a:bodyPr>
                    <a:p>
                      <a:endParaRPr b="0" lang="pt-BR" sz="1800" spc="-1" strike="noStrike">
                        <a:solidFill>
                          <a:srgbClr val="000000"/>
                        </a:solidFill>
                        <a:latin typeface="Arial"/>
                      </a:endParaRPr>
                    </a:p>
                  </a:txBody>
                  <a:tcPr anchor="t" marL="91080" marR="91080">
                    <a:lnL w="28080">
                      <a:solidFill>
                        <a:srgbClr val="202c3c"/>
                      </a:solidFill>
                      <a:prstDash val="solid"/>
                    </a:lnL>
                    <a:lnR w="28080">
                      <a:solidFill>
                        <a:srgbClr val="202c3c"/>
                      </a:solidFill>
                      <a:prstDash val="solid"/>
                    </a:lnR>
                    <a:lnT w="28080">
                      <a:solidFill>
                        <a:srgbClr val="202c3c"/>
                      </a:solidFill>
                      <a:prstDash val="solid"/>
                    </a:lnT>
                    <a:lnB w="28080">
                      <a:solidFill>
                        <a:srgbClr val="202c3c"/>
                      </a:solidFill>
                      <a:prstDash val="solid"/>
                    </a:lnB>
                    <a:solidFill>
                      <a:schemeClr val="accent5"/>
                    </a:solidFill>
                  </a:tcPr>
                </a:tc>
              </a:tr>
            </a:tbl>
          </a:graphicData>
        </a:graphic>
      </p:graphicFrame>
    </p:spTree>
  </p:cSld>
  <mc:AlternateContent>
    <mc:Choice Requires="p14">
      <p:transition spd="slow">
        <p14:prism/>
      </p:transition>
    </mc:Choice>
    <mc:Fallback>
      <p:transition spd="slow">
        <p:fade/>
      </p:transition>
    </mc:Fallback>
  </mc:AlternateContent>
</p:sld>
</file>

<file path=ppt/slides/slide2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95" name="PlaceHolder 1"/>
          <p:cNvSpPr>
            <a:spLocks noGrp="1"/>
          </p:cNvSpPr>
          <p:nvPr>
            <p:ph type="title"/>
          </p:nvPr>
        </p:nvSpPr>
        <p:spPr>
          <a:xfrm>
            <a:off x="2318040" y="1307160"/>
            <a:ext cx="4506840" cy="2527920"/>
          </a:xfrm>
          <a:prstGeom prst="rect">
            <a:avLst/>
          </a:prstGeom>
          <a:noFill/>
          <a:ln w="0">
            <a:noFill/>
          </a:ln>
        </p:spPr>
        <p:txBody>
          <a:bodyPr lIns="90000" rIns="90000" tIns="91440" bIns="91440" anchor="ctr">
            <a:noAutofit/>
          </a:bodyPr>
          <a:p>
            <a:pPr indent="0" algn="ctr">
              <a:lnSpc>
                <a:spcPct val="80000"/>
              </a:lnSpc>
              <a:buNone/>
              <a:tabLst>
                <a:tab algn="l" pos="0"/>
              </a:tabLst>
            </a:pPr>
            <a:r>
              <a:rPr b="0" lang="pt-BR" sz="10000" spc="-1" strike="noStrike">
                <a:solidFill>
                  <a:schemeClr val="dk1"/>
                </a:solidFill>
                <a:latin typeface="Be Vietnam Pro Black"/>
                <a:ea typeface="Be Vietnam Pro Black"/>
              </a:rPr>
              <a:t>Pausa</a:t>
            </a:r>
            <a:endParaRPr b="0" lang="pt-BR" sz="100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2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accent2"/>
        </a:solidFill>
      </p:bgPr>
    </p:bg>
    <p:spTree>
      <p:nvGrpSpPr>
        <p:cNvPr id="1" name=""/>
        <p:cNvGrpSpPr/>
        <p:nvPr/>
      </p:nvGrpSpPr>
      <p:grpSpPr>
        <a:xfrm>
          <a:off x="0" y="0"/>
          <a:ext cx="0" cy="0"/>
          <a:chOff x="0" y="0"/>
          <a:chExt cx="0" cy="0"/>
        </a:xfrm>
      </p:grpSpPr>
      <p:sp>
        <p:nvSpPr>
          <p:cNvPr id="596" name="PlaceHolder 1"/>
          <p:cNvSpPr>
            <a:spLocks noGrp="1"/>
          </p:cNvSpPr>
          <p:nvPr>
            <p:ph type="title"/>
          </p:nvPr>
        </p:nvSpPr>
        <p:spPr>
          <a:xfrm>
            <a:off x="720000" y="521280"/>
            <a:ext cx="7702560" cy="571320"/>
          </a:xfrm>
          <a:prstGeom prst="rect">
            <a:avLst/>
          </a:prstGeom>
          <a:noFill/>
          <a:ln w="0">
            <a:noFill/>
          </a:ln>
        </p:spPr>
        <p:txBody>
          <a:bodyPr lIns="90000" rIns="90000" tIns="91440" bIns="91440" anchor="t">
            <a:noAutofit/>
          </a:bodyPr>
          <a:p>
            <a:pPr indent="0" algn="ctr">
              <a:lnSpc>
                <a:spcPct val="100000"/>
              </a:lnSpc>
              <a:buNone/>
              <a:tabLst>
                <a:tab algn="l" pos="0"/>
              </a:tabLst>
            </a:pPr>
            <a:r>
              <a:rPr b="0" lang="pt-BR" sz="3000" spc="-1" strike="noStrike">
                <a:solidFill>
                  <a:schemeClr val="dk1"/>
                </a:solidFill>
                <a:latin typeface="Be Vietnam Pro Black"/>
                <a:ea typeface="Be Vietnam Pro Black"/>
              </a:rPr>
              <a:t>Conversando sobre Política</a:t>
            </a:r>
            <a:endParaRPr b="0" lang="pt-BR" sz="3000" spc="-1" strike="noStrike">
              <a:solidFill>
                <a:srgbClr val="000000"/>
              </a:solidFill>
              <a:latin typeface="Arial"/>
            </a:endParaRPr>
          </a:p>
        </p:txBody>
      </p:sp>
      <p:pic>
        <p:nvPicPr>
          <p:cNvPr id="597" name="" descr=""/>
          <p:cNvPicPr/>
          <p:nvPr/>
        </p:nvPicPr>
        <p:blipFill>
          <a:blip r:embed="rId1"/>
          <a:stretch/>
        </p:blipFill>
        <p:spPr>
          <a:xfrm>
            <a:off x="2160000" y="1260000"/>
            <a:ext cx="4799520" cy="3599640"/>
          </a:xfrm>
          <a:prstGeom prst="rect">
            <a:avLst/>
          </a:prstGeom>
          <a:ln w="0">
            <a:noFill/>
          </a:ln>
        </p:spPr>
      </p:pic>
      <p:sp>
        <p:nvSpPr>
          <p:cNvPr id="598" name=""/>
          <p:cNvSpPr/>
          <p:nvPr/>
        </p:nvSpPr>
        <p:spPr>
          <a:xfrm>
            <a:off x="1440000" y="1440000"/>
            <a:ext cx="1259640" cy="345960"/>
          </a:xfrm>
          <a:prstGeom prst="rect">
            <a:avLst/>
          </a:prstGeom>
          <a:solidFill>
            <a:srgbClr val="dedce6"/>
          </a:solidFill>
          <a:ln cap="rnd" w="19080">
            <a:solidFill>
              <a:srgbClr val="000000"/>
            </a:solidFill>
            <a:miter/>
          </a:ln>
        </p:spPr>
        <p:style>
          <a:lnRef idx="0"/>
          <a:fillRef idx="0"/>
          <a:effectRef idx="0"/>
          <a:fontRef idx="minor"/>
        </p:style>
        <p:txBody>
          <a:bodyPr lIns="90000" rIns="90000" tIns="45000" bIns="45000" anchor="t">
            <a:noAutofit/>
          </a:bodyPr>
          <a:p>
            <a:pPr>
              <a:lnSpc>
                <a:spcPct val="100000"/>
              </a:lnSpc>
            </a:pPr>
            <a:r>
              <a:rPr b="0" lang="pt-BR" sz="1800" spc="-1" strike="noStrike">
                <a:solidFill>
                  <a:srgbClr val="000000"/>
                </a:solidFill>
                <a:latin typeface="Arial"/>
              </a:rPr>
              <a:t>Militonto</a:t>
            </a:r>
            <a:endParaRPr b="0" lang="pt-BR" sz="1800" spc="-1" strike="noStrike">
              <a:solidFill>
                <a:srgbClr val="000000"/>
              </a:solidFill>
              <a:latin typeface="Arial"/>
            </a:endParaRPr>
          </a:p>
        </p:txBody>
      </p:sp>
      <p:sp>
        <p:nvSpPr>
          <p:cNvPr id="599" name=""/>
          <p:cNvSpPr/>
          <p:nvPr/>
        </p:nvSpPr>
        <p:spPr>
          <a:xfrm>
            <a:off x="6660000" y="1620000"/>
            <a:ext cx="1259640" cy="345960"/>
          </a:xfrm>
          <a:prstGeom prst="rect">
            <a:avLst/>
          </a:prstGeom>
          <a:solidFill>
            <a:srgbClr val="dedce6"/>
          </a:solidFill>
          <a:ln cap="rnd" w="19080">
            <a:solidFill>
              <a:srgbClr val="000000"/>
            </a:solidFill>
            <a:miter/>
          </a:ln>
        </p:spPr>
        <p:style>
          <a:lnRef idx="0"/>
          <a:fillRef idx="0"/>
          <a:effectRef idx="0"/>
          <a:fontRef idx="minor"/>
        </p:style>
        <p:txBody>
          <a:bodyPr lIns="90000" rIns="90000" tIns="45000" bIns="45000" anchor="t">
            <a:noAutofit/>
          </a:bodyPr>
          <a:p>
            <a:pPr>
              <a:lnSpc>
                <a:spcPct val="100000"/>
              </a:lnSpc>
            </a:pPr>
            <a:r>
              <a:rPr b="0" lang="pt-BR" sz="1800" spc="-1" strike="noStrike">
                <a:solidFill>
                  <a:srgbClr val="000000"/>
                </a:solidFill>
                <a:latin typeface="Arial"/>
              </a:rPr>
              <a:t>Joana</a:t>
            </a:r>
            <a:endParaRPr b="0" lang="pt-BR" sz="18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2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accent2"/>
        </a:solidFill>
      </p:bgPr>
    </p:bg>
    <p:spTree>
      <p:nvGrpSpPr>
        <p:cNvPr id="1" name=""/>
        <p:cNvGrpSpPr/>
        <p:nvPr/>
      </p:nvGrpSpPr>
      <p:grpSpPr>
        <a:xfrm>
          <a:off x="0" y="0"/>
          <a:ext cx="0" cy="0"/>
          <a:chOff x="0" y="0"/>
          <a:chExt cx="0" cy="0"/>
        </a:xfrm>
      </p:grpSpPr>
      <p:sp>
        <p:nvSpPr>
          <p:cNvPr id="600" name="PlaceHolder 1"/>
          <p:cNvSpPr>
            <a:spLocks noGrp="1"/>
          </p:cNvSpPr>
          <p:nvPr>
            <p:ph type="title"/>
          </p:nvPr>
        </p:nvSpPr>
        <p:spPr>
          <a:xfrm>
            <a:off x="720000" y="521280"/>
            <a:ext cx="7702560" cy="571320"/>
          </a:xfrm>
          <a:prstGeom prst="rect">
            <a:avLst/>
          </a:prstGeom>
          <a:noFill/>
          <a:ln w="0">
            <a:noFill/>
          </a:ln>
        </p:spPr>
        <p:txBody>
          <a:bodyPr lIns="90000" rIns="90000" tIns="91440" bIns="91440" anchor="t">
            <a:noAutofit/>
          </a:bodyPr>
          <a:p>
            <a:pPr indent="0" algn="ctr">
              <a:lnSpc>
                <a:spcPct val="100000"/>
              </a:lnSpc>
              <a:buNone/>
              <a:tabLst>
                <a:tab algn="l" pos="0"/>
              </a:tabLst>
            </a:pPr>
            <a:r>
              <a:rPr b="0" lang="pt-BR" sz="3000" spc="-1" strike="noStrike">
                <a:solidFill>
                  <a:schemeClr val="dk1"/>
                </a:solidFill>
                <a:latin typeface="Be Vietnam Pro Black"/>
                <a:ea typeface="Be Vietnam Pro Black"/>
              </a:rPr>
              <a:t>Conversando Sobre Política</a:t>
            </a:r>
            <a:endParaRPr b="0" lang="pt-BR" sz="3000" spc="-1" strike="noStrike">
              <a:solidFill>
                <a:srgbClr val="000000"/>
              </a:solidFill>
              <a:latin typeface="Arial"/>
            </a:endParaRPr>
          </a:p>
        </p:txBody>
      </p:sp>
      <p:sp>
        <p:nvSpPr>
          <p:cNvPr id="601" name="PlaceHolder 2"/>
          <p:cNvSpPr>
            <a:spLocks noGrp="1"/>
          </p:cNvSpPr>
          <p:nvPr>
            <p:ph/>
          </p:nvPr>
        </p:nvSpPr>
        <p:spPr>
          <a:xfrm>
            <a:off x="720000" y="1215720"/>
            <a:ext cx="7702560" cy="3386880"/>
          </a:xfrm>
          <a:prstGeom prst="rect">
            <a:avLst/>
          </a:prstGeom>
          <a:noFill/>
          <a:ln w="0">
            <a:noFill/>
          </a:ln>
        </p:spPr>
        <p:txBody>
          <a:bodyPr lIns="90000" rIns="90000" tIns="91440" bIns="91440" anchor="t">
            <a:noAutofit/>
          </a:bodyPr>
          <a:p>
            <a:pPr indent="0">
              <a:lnSpc>
                <a:spcPct val="100000"/>
              </a:lnSpc>
              <a:buNone/>
              <a:tabLst>
                <a:tab algn="l" pos="0"/>
              </a:tabLst>
            </a:pPr>
            <a:r>
              <a:rPr b="0" lang="pt-BR" sz="2800" spc="-1" strike="noStrike">
                <a:solidFill>
                  <a:schemeClr val="dk1"/>
                </a:solidFill>
                <a:latin typeface="Nunito"/>
                <a:ea typeface="Nunito"/>
              </a:rPr>
              <a:t>Exemplo:</a:t>
            </a:r>
            <a:endParaRPr b="0" lang="pt-BR" sz="2800" spc="-1" strike="noStrike">
              <a:solidFill>
                <a:srgbClr val="000000"/>
              </a:solidFill>
              <a:latin typeface="Arial"/>
            </a:endParaRPr>
          </a:p>
          <a:p>
            <a:pPr marL="495720" indent="-441000">
              <a:lnSpc>
                <a:spcPct val="100000"/>
              </a:lnSpc>
              <a:spcBef>
                <a:spcPts val="1001"/>
              </a:spcBef>
              <a:buClr>
                <a:srgbClr val="202c3c"/>
              </a:buClr>
              <a:buFont typeface="Nunito Light"/>
              <a:buChar char="●"/>
              <a:tabLst>
                <a:tab algn="l" pos="0"/>
              </a:tabLst>
            </a:pPr>
            <a:r>
              <a:rPr b="0" lang="pt-BR" sz="2800" spc="-1" strike="noStrike">
                <a:solidFill>
                  <a:schemeClr val="dk1"/>
                </a:solidFill>
                <a:latin typeface="Nunito"/>
                <a:ea typeface="Nunito"/>
              </a:rPr>
              <a:t>O que deu errado?</a:t>
            </a:r>
            <a:endParaRPr b="0" lang="pt-BR" sz="2800" spc="-1" strike="noStrike">
              <a:solidFill>
                <a:srgbClr val="000000"/>
              </a:solidFill>
              <a:latin typeface="Arial"/>
            </a:endParaRPr>
          </a:p>
          <a:p>
            <a:pPr marL="495720" indent="-441000">
              <a:lnSpc>
                <a:spcPct val="100000"/>
              </a:lnSpc>
              <a:spcBef>
                <a:spcPts val="1001"/>
              </a:spcBef>
              <a:buClr>
                <a:srgbClr val="202c3c"/>
              </a:buClr>
              <a:buFont typeface="Nunito Light"/>
              <a:buChar char="●"/>
              <a:tabLst>
                <a:tab algn="l" pos="0"/>
              </a:tabLst>
            </a:pPr>
            <a:r>
              <a:rPr b="0" lang="pt-BR" sz="2800" spc="-1" strike="noStrike">
                <a:solidFill>
                  <a:schemeClr val="dk1"/>
                </a:solidFill>
                <a:latin typeface="Nunito"/>
                <a:ea typeface="Nunito"/>
              </a:rPr>
              <a:t>O que você teria feito?</a:t>
            </a:r>
            <a:endParaRPr b="0" lang="pt-BR" sz="28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2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accent2"/>
        </a:solidFill>
      </p:bgPr>
    </p:bg>
    <p:spTree>
      <p:nvGrpSpPr>
        <p:cNvPr id="1" name=""/>
        <p:cNvGrpSpPr/>
        <p:nvPr/>
      </p:nvGrpSpPr>
      <p:grpSpPr>
        <a:xfrm>
          <a:off x="0" y="0"/>
          <a:ext cx="0" cy="0"/>
          <a:chOff x="0" y="0"/>
          <a:chExt cx="0" cy="0"/>
        </a:xfrm>
      </p:grpSpPr>
      <p:sp>
        <p:nvSpPr>
          <p:cNvPr id="602" name="PlaceHolder 1"/>
          <p:cNvSpPr>
            <a:spLocks noGrp="1"/>
          </p:cNvSpPr>
          <p:nvPr>
            <p:ph type="title"/>
          </p:nvPr>
        </p:nvSpPr>
        <p:spPr>
          <a:xfrm>
            <a:off x="720000" y="521280"/>
            <a:ext cx="7702560" cy="571320"/>
          </a:xfrm>
          <a:prstGeom prst="rect">
            <a:avLst/>
          </a:prstGeom>
          <a:noFill/>
          <a:ln w="0">
            <a:noFill/>
          </a:ln>
        </p:spPr>
        <p:txBody>
          <a:bodyPr lIns="0" rIns="0" tIns="91440" bIns="91440" anchor="t">
            <a:noAutofit/>
          </a:bodyPr>
          <a:p>
            <a:pPr indent="0" algn="ctr">
              <a:lnSpc>
                <a:spcPct val="100000"/>
              </a:lnSpc>
              <a:buNone/>
              <a:tabLst>
                <a:tab algn="l" pos="0"/>
              </a:tabLst>
            </a:pPr>
            <a:r>
              <a:rPr b="0" lang="pt-BR" sz="3000" spc="-1" strike="noStrike">
                <a:solidFill>
                  <a:schemeClr val="dk1"/>
                </a:solidFill>
                <a:latin typeface="Be Vietnam Pro Black"/>
                <a:ea typeface="Be Vietnam Pro Black"/>
              </a:rPr>
              <a:t>Conversando Sobre Política</a:t>
            </a:r>
            <a:endParaRPr b="0" lang="pt-BR" sz="3000" spc="-1" strike="noStrike">
              <a:solidFill>
                <a:srgbClr val="000000"/>
              </a:solidFill>
              <a:latin typeface="Arial"/>
            </a:endParaRPr>
          </a:p>
        </p:txBody>
      </p:sp>
      <p:sp>
        <p:nvSpPr>
          <p:cNvPr id="603" name="PlaceHolder 2"/>
          <p:cNvSpPr>
            <a:spLocks noGrp="1"/>
          </p:cNvSpPr>
          <p:nvPr>
            <p:ph/>
          </p:nvPr>
        </p:nvSpPr>
        <p:spPr>
          <a:xfrm>
            <a:off x="720000" y="1215720"/>
            <a:ext cx="7702560" cy="357840"/>
          </a:xfrm>
          <a:prstGeom prst="rect">
            <a:avLst/>
          </a:prstGeom>
          <a:noFill/>
          <a:ln w="0">
            <a:noFill/>
          </a:ln>
        </p:spPr>
        <p:txBody>
          <a:bodyPr lIns="0" rIns="0" tIns="91440" bIns="91440" anchor="t">
            <a:noAutofit/>
          </a:bodyPr>
          <a:p>
            <a:pPr indent="0">
              <a:lnSpc>
                <a:spcPct val="100000"/>
              </a:lnSpc>
              <a:buNone/>
              <a:tabLst>
                <a:tab algn="l" pos="0"/>
              </a:tabLst>
            </a:pPr>
            <a:r>
              <a:rPr b="0" lang="pt-BR" sz="2400" spc="-1" strike="noStrike">
                <a:solidFill>
                  <a:srgbClr val="000000"/>
                </a:solidFill>
                <a:latin typeface="Nunito"/>
                <a:ea typeface="Nunito"/>
              </a:rPr>
              <a:t>"A política é uma atividade social. Ao ouvir as experiências, os sentimentos e as ideias das pessoas e dialogar com elas, não apenas divulgamos ideias. </a:t>
            </a:r>
            <a:r>
              <a:rPr b="1" lang="pt-BR" sz="2400" spc="-1" strike="noStrike">
                <a:solidFill>
                  <a:srgbClr val="000000"/>
                </a:solidFill>
                <a:latin typeface="Nunito"/>
                <a:ea typeface="Nunito"/>
              </a:rPr>
              <a:t>Também aprendemos sobre a sociedade, ajudamos as pessoas a resolver seus próprios conflitos internos e a agir para mudar o mundo</a:t>
            </a:r>
            <a:r>
              <a:rPr b="0" lang="pt-BR" sz="2400" spc="-1" strike="noStrike">
                <a:solidFill>
                  <a:srgbClr val="000000"/>
                </a:solidFill>
                <a:latin typeface="Nunito"/>
                <a:ea typeface="Nunito"/>
              </a:rPr>
              <a:t>. É para isso que serve a política revolucionária."</a:t>
            </a:r>
            <a:endParaRPr b="0" lang="pt-BR" sz="2400" spc="-1" strike="noStrike">
              <a:solidFill>
                <a:srgbClr val="000000"/>
              </a:solidFill>
              <a:latin typeface="Arial"/>
            </a:endParaRPr>
          </a:p>
          <a:p>
            <a:pPr indent="0">
              <a:lnSpc>
                <a:spcPct val="100000"/>
              </a:lnSpc>
              <a:buNone/>
              <a:tabLst>
                <a:tab algn="l" pos="0"/>
              </a:tabLst>
            </a:pPr>
            <a:endParaRPr b="0" lang="pt-BR" sz="1150" spc="-1" strike="noStrike">
              <a:solidFill>
                <a:srgbClr val="000000"/>
              </a:solidFill>
              <a:latin typeface="Arial"/>
            </a:endParaRPr>
          </a:p>
          <a:p>
            <a:pPr indent="0">
              <a:lnSpc>
                <a:spcPct val="100000"/>
              </a:lnSpc>
              <a:buNone/>
              <a:tabLst>
                <a:tab algn="l" pos="0"/>
              </a:tabLst>
            </a:pPr>
            <a:endParaRPr b="0" lang="pt-BR" sz="2800" spc="-1" strike="noStrike">
              <a:solidFill>
                <a:srgbClr val="000000"/>
              </a:solidFill>
              <a:latin typeface="Arial"/>
            </a:endParaRPr>
          </a:p>
        </p:txBody>
      </p:sp>
    </p:spTree>
  </p:cSld>
  <p:transition spd="med">
    <p:fade/>
  </p:transition>
</p:sld>
</file>

<file path=ppt/slides/slide2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accent2"/>
        </a:solidFill>
      </p:bgPr>
    </p:bg>
    <p:spTree>
      <p:nvGrpSpPr>
        <p:cNvPr id="1" name=""/>
        <p:cNvGrpSpPr/>
        <p:nvPr/>
      </p:nvGrpSpPr>
      <p:grpSpPr>
        <a:xfrm>
          <a:off x="0" y="0"/>
          <a:ext cx="0" cy="0"/>
          <a:chOff x="0" y="0"/>
          <a:chExt cx="0" cy="0"/>
        </a:xfrm>
      </p:grpSpPr>
      <p:sp>
        <p:nvSpPr>
          <p:cNvPr id="604" name="PlaceHolder 1"/>
          <p:cNvSpPr>
            <a:spLocks noGrp="1"/>
          </p:cNvSpPr>
          <p:nvPr>
            <p:ph type="title"/>
          </p:nvPr>
        </p:nvSpPr>
        <p:spPr>
          <a:xfrm>
            <a:off x="720000" y="521280"/>
            <a:ext cx="7702560" cy="571320"/>
          </a:xfrm>
          <a:prstGeom prst="rect">
            <a:avLst/>
          </a:prstGeom>
          <a:noFill/>
          <a:ln w="0">
            <a:noFill/>
          </a:ln>
        </p:spPr>
        <p:txBody>
          <a:bodyPr lIns="90000" rIns="90000" tIns="91440" bIns="91440" anchor="t">
            <a:noAutofit/>
          </a:bodyPr>
          <a:p>
            <a:pPr indent="0" algn="ctr">
              <a:lnSpc>
                <a:spcPct val="100000"/>
              </a:lnSpc>
              <a:buNone/>
              <a:tabLst>
                <a:tab algn="l" pos="0"/>
              </a:tabLst>
            </a:pPr>
            <a:r>
              <a:rPr b="0" lang="pt-BR" sz="3000" spc="-1" strike="noStrike">
                <a:solidFill>
                  <a:schemeClr val="dk1"/>
                </a:solidFill>
                <a:latin typeface="Be Vietnam Pro Black"/>
                <a:ea typeface="Be Vietnam Pro Black"/>
              </a:rPr>
              <a:t>Conversando Sobre Política</a:t>
            </a:r>
            <a:endParaRPr b="0" lang="pt-BR" sz="3000" spc="-1" strike="noStrike">
              <a:solidFill>
                <a:srgbClr val="000000"/>
              </a:solidFill>
              <a:latin typeface="Arial"/>
            </a:endParaRPr>
          </a:p>
        </p:txBody>
      </p:sp>
      <p:sp>
        <p:nvSpPr>
          <p:cNvPr id="605" name="PlaceHolder 2"/>
          <p:cNvSpPr>
            <a:spLocks noGrp="1"/>
          </p:cNvSpPr>
          <p:nvPr>
            <p:ph/>
          </p:nvPr>
        </p:nvSpPr>
        <p:spPr>
          <a:xfrm>
            <a:off x="720000" y="1215720"/>
            <a:ext cx="7702560" cy="3540600"/>
          </a:xfrm>
          <a:prstGeom prst="rect">
            <a:avLst/>
          </a:prstGeom>
          <a:noFill/>
          <a:ln w="0">
            <a:noFill/>
          </a:ln>
        </p:spPr>
        <p:txBody>
          <a:bodyPr lIns="90000" rIns="90000" tIns="91440" bIns="91440" anchor="t">
            <a:noAutofit/>
          </a:bodyPr>
          <a:p>
            <a:pPr marL="495720" indent="-441000">
              <a:lnSpc>
                <a:spcPct val="100000"/>
              </a:lnSpc>
              <a:buClr>
                <a:srgbClr val="202c3c"/>
              </a:buClr>
              <a:buFont typeface="Wingdings" charset="2"/>
              <a:buChar char=""/>
            </a:pPr>
            <a:r>
              <a:rPr b="0" lang="pt-BR" sz="2800" spc="-1" strike="noStrike">
                <a:solidFill>
                  <a:schemeClr val="dk1"/>
                </a:solidFill>
                <a:latin typeface="Nunito"/>
                <a:ea typeface="Nunito"/>
              </a:rPr>
              <a:t>Apatia, medo, divisão ➜ unidade e determinação</a:t>
            </a:r>
            <a:endParaRPr b="0" lang="pt-BR" sz="2800" spc="-1" strike="noStrike">
              <a:solidFill>
                <a:srgbClr val="000000"/>
              </a:solidFill>
              <a:latin typeface="Arial"/>
            </a:endParaRPr>
          </a:p>
          <a:p>
            <a:pPr marL="495720" indent="-441000">
              <a:lnSpc>
                <a:spcPct val="100000"/>
              </a:lnSpc>
              <a:buClr>
                <a:srgbClr val="202c3c"/>
              </a:buClr>
              <a:buFont typeface="Wingdings" charset="2"/>
              <a:buChar char=""/>
            </a:pPr>
            <a:r>
              <a:rPr b="0" lang="pt-BR" sz="2800" spc="-1" strike="noStrike">
                <a:solidFill>
                  <a:schemeClr val="dk1"/>
                </a:solidFill>
                <a:latin typeface="Nunito"/>
                <a:ea typeface="Nunito"/>
              </a:rPr>
              <a:t>Não acontece em uma única conversa</a:t>
            </a:r>
            <a:endParaRPr b="0" lang="pt-BR" sz="2800" spc="-1" strike="noStrike">
              <a:solidFill>
                <a:srgbClr val="000000"/>
              </a:solidFill>
              <a:latin typeface="Arial"/>
            </a:endParaRPr>
          </a:p>
          <a:p>
            <a:pPr marL="495720" indent="-441000">
              <a:lnSpc>
                <a:spcPct val="100000"/>
              </a:lnSpc>
              <a:buClr>
                <a:srgbClr val="202c3c"/>
              </a:buClr>
              <a:buFont typeface="Wingdings" charset="2"/>
              <a:buChar char=""/>
            </a:pPr>
            <a:r>
              <a:rPr b="0" lang="pt-BR" sz="2800" spc="-1" strike="noStrike">
                <a:solidFill>
                  <a:schemeClr val="dk1"/>
                </a:solidFill>
                <a:latin typeface="Nunito"/>
                <a:ea typeface="Nunito"/>
              </a:rPr>
              <a:t>Nem sempre verbal</a:t>
            </a:r>
            <a:endParaRPr b="0" lang="pt-BR" sz="2800" spc="-1" strike="noStrike">
              <a:solidFill>
                <a:srgbClr val="000000"/>
              </a:solidFill>
              <a:latin typeface="Arial"/>
            </a:endParaRPr>
          </a:p>
          <a:p>
            <a:pPr marL="495720" indent="-441000">
              <a:lnSpc>
                <a:spcPct val="100000"/>
              </a:lnSpc>
              <a:buClr>
                <a:srgbClr val="202c3c"/>
              </a:buClr>
              <a:buFont typeface="Wingdings" charset="2"/>
              <a:buChar char=""/>
            </a:pPr>
            <a:r>
              <a:rPr b="0" lang="pt-BR" sz="2800" spc="-1" strike="noStrike">
                <a:solidFill>
                  <a:schemeClr val="dk1"/>
                </a:solidFill>
                <a:latin typeface="Nunito"/>
                <a:ea typeface="Nunito"/>
              </a:rPr>
              <a:t>20% fala, 80% escuta</a:t>
            </a:r>
            <a:endParaRPr b="0" lang="pt-BR" sz="28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2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accent2"/>
        </a:solidFill>
      </p:bgPr>
    </p:bg>
    <p:spTree>
      <p:nvGrpSpPr>
        <p:cNvPr id="1" name=""/>
        <p:cNvGrpSpPr/>
        <p:nvPr/>
      </p:nvGrpSpPr>
      <p:grpSpPr>
        <a:xfrm>
          <a:off x="0" y="0"/>
          <a:ext cx="0" cy="0"/>
          <a:chOff x="0" y="0"/>
          <a:chExt cx="0" cy="0"/>
        </a:xfrm>
      </p:grpSpPr>
      <p:sp>
        <p:nvSpPr>
          <p:cNvPr id="606" name="PlaceHolder 1"/>
          <p:cNvSpPr>
            <a:spLocks noGrp="1"/>
          </p:cNvSpPr>
          <p:nvPr>
            <p:ph type="title"/>
          </p:nvPr>
        </p:nvSpPr>
        <p:spPr>
          <a:xfrm>
            <a:off x="720000" y="521280"/>
            <a:ext cx="7702560" cy="571320"/>
          </a:xfrm>
          <a:prstGeom prst="rect">
            <a:avLst/>
          </a:prstGeom>
          <a:noFill/>
          <a:ln w="0">
            <a:noFill/>
          </a:ln>
        </p:spPr>
        <p:txBody>
          <a:bodyPr lIns="90000" rIns="90000" tIns="91440" bIns="91440" anchor="t">
            <a:noAutofit/>
          </a:bodyPr>
          <a:p>
            <a:pPr indent="0" algn="ctr">
              <a:lnSpc>
                <a:spcPct val="100000"/>
              </a:lnSpc>
              <a:buNone/>
              <a:tabLst>
                <a:tab algn="l" pos="0"/>
              </a:tabLst>
            </a:pPr>
            <a:r>
              <a:rPr b="0" lang="pt-BR" sz="3000" spc="-1" strike="noStrike">
                <a:solidFill>
                  <a:schemeClr val="dk1"/>
                </a:solidFill>
                <a:latin typeface="Be Vietnam Pro Black"/>
                <a:ea typeface="Be Vietnam Pro Black"/>
              </a:rPr>
              <a:t>A-E-I-O-U</a:t>
            </a:r>
            <a:endParaRPr b="0" lang="pt-BR" sz="3000" spc="-1" strike="noStrike">
              <a:solidFill>
                <a:srgbClr val="000000"/>
              </a:solidFill>
              <a:latin typeface="Arial"/>
            </a:endParaRPr>
          </a:p>
        </p:txBody>
      </p:sp>
      <p:sp>
        <p:nvSpPr>
          <p:cNvPr id="607" name="PlaceHolder 2"/>
          <p:cNvSpPr>
            <a:spLocks noGrp="1"/>
          </p:cNvSpPr>
          <p:nvPr>
            <p:ph/>
          </p:nvPr>
        </p:nvSpPr>
        <p:spPr>
          <a:xfrm>
            <a:off x="720000" y="1215720"/>
            <a:ext cx="7702560" cy="3386880"/>
          </a:xfrm>
          <a:prstGeom prst="rect">
            <a:avLst/>
          </a:prstGeom>
          <a:noFill/>
          <a:ln w="0">
            <a:noFill/>
          </a:ln>
        </p:spPr>
        <p:txBody>
          <a:bodyPr lIns="90000" rIns="90000" tIns="91440" bIns="91440" anchor="t">
            <a:noAutofit/>
          </a:bodyPr>
          <a:p>
            <a:pPr indent="0">
              <a:lnSpc>
                <a:spcPct val="100000"/>
              </a:lnSpc>
              <a:buNone/>
              <a:tabLst>
                <a:tab algn="l" pos="0"/>
              </a:tabLst>
            </a:pPr>
            <a:r>
              <a:rPr b="1" lang="pt-BR" sz="3800" spc="-1" strike="noStrike">
                <a:solidFill>
                  <a:schemeClr val="accent1"/>
                </a:solidFill>
                <a:latin typeface="Nunito"/>
                <a:ea typeface="Nunito"/>
              </a:rPr>
              <a:t>A</a:t>
            </a:r>
            <a:r>
              <a:rPr b="1" lang="pt-BR" sz="3800" spc="-1" strike="noStrike">
                <a:solidFill>
                  <a:schemeClr val="dk1"/>
                </a:solidFill>
                <a:latin typeface="Nunito"/>
                <a:ea typeface="Nunito"/>
              </a:rPr>
              <a:t>gitar</a:t>
            </a:r>
            <a:endParaRPr b="0" lang="pt-BR" sz="3800" spc="-1" strike="noStrike">
              <a:solidFill>
                <a:srgbClr val="000000"/>
              </a:solidFill>
              <a:latin typeface="Arial"/>
            </a:endParaRPr>
          </a:p>
          <a:p>
            <a:pPr indent="0">
              <a:lnSpc>
                <a:spcPct val="100000"/>
              </a:lnSpc>
              <a:buNone/>
              <a:tabLst>
                <a:tab algn="l" pos="0"/>
              </a:tabLst>
            </a:pPr>
            <a:r>
              <a:rPr b="1" lang="pt-BR" sz="3800" spc="-1" strike="noStrike">
                <a:solidFill>
                  <a:schemeClr val="accent1"/>
                </a:solidFill>
                <a:latin typeface="Nunito"/>
                <a:ea typeface="Nunito"/>
              </a:rPr>
              <a:t>E</a:t>
            </a:r>
            <a:r>
              <a:rPr b="1" lang="pt-BR" sz="3800" spc="-1" strike="noStrike">
                <a:solidFill>
                  <a:schemeClr val="dk1"/>
                </a:solidFill>
                <a:latin typeface="Nunito"/>
                <a:ea typeface="Nunito"/>
              </a:rPr>
              <a:t>ducar</a:t>
            </a:r>
            <a:endParaRPr b="0" lang="pt-BR" sz="3800" spc="-1" strike="noStrike">
              <a:solidFill>
                <a:srgbClr val="000000"/>
              </a:solidFill>
              <a:latin typeface="Arial"/>
            </a:endParaRPr>
          </a:p>
          <a:p>
            <a:pPr indent="0">
              <a:lnSpc>
                <a:spcPct val="100000"/>
              </a:lnSpc>
              <a:buNone/>
              <a:tabLst>
                <a:tab algn="l" pos="0"/>
              </a:tabLst>
            </a:pPr>
            <a:r>
              <a:rPr b="1" lang="pt-BR" sz="3800" spc="-1" strike="noStrike">
                <a:solidFill>
                  <a:schemeClr val="accent1"/>
                </a:solidFill>
                <a:latin typeface="Nunito"/>
                <a:ea typeface="Nunito"/>
              </a:rPr>
              <a:t>I</a:t>
            </a:r>
            <a:r>
              <a:rPr b="1" lang="pt-BR" sz="3800" spc="-1" strike="noStrike">
                <a:solidFill>
                  <a:schemeClr val="dk1"/>
                </a:solidFill>
                <a:latin typeface="Nunito"/>
                <a:ea typeface="Nunito"/>
              </a:rPr>
              <a:t>munizar</a:t>
            </a:r>
            <a:endParaRPr b="0" lang="pt-BR" sz="3800" spc="-1" strike="noStrike">
              <a:solidFill>
                <a:srgbClr val="000000"/>
              </a:solidFill>
              <a:latin typeface="Arial"/>
            </a:endParaRPr>
          </a:p>
          <a:p>
            <a:pPr indent="0">
              <a:lnSpc>
                <a:spcPct val="100000"/>
              </a:lnSpc>
              <a:buNone/>
              <a:tabLst>
                <a:tab algn="l" pos="0"/>
              </a:tabLst>
            </a:pPr>
            <a:r>
              <a:rPr b="1" lang="pt-BR" sz="3800" spc="-1" strike="noStrike">
                <a:solidFill>
                  <a:schemeClr val="accent1"/>
                </a:solidFill>
                <a:latin typeface="Nunito"/>
                <a:ea typeface="Nunito"/>
              </a:rPr>
              <a:t>O</a:t>
            </a:r>
            <a:r>
              <a:rPr b="1" lang="pt-BR" sz="3800" spc="-1" strike="noStrike">
                <a:solidFill>
                  <a:schemeClr val="dk1"/>
                </a:solidFill>
                <a:latin typeface="Nunito"/>
                <a:ea typeface="Nunito"/>
              </a:rPr>
              <a:t>rganizar</a:t>
            </a:r>
            <a:endParaRPr b="0" lang="pt-BR" sz="3800" spc="-1" strike="noStrike">
              <a:solidFill>
                <a:srgbClr val="000000"/>
              </a:solidFill>
              <a:latin typeface="Arial"/>
            </a:endParaRPr>
          </a:p>
          <a:p>
            <a:pPr indent="0">
              <a:lnSpc>
                <a:spcPct val="100000"/>
              </a:lnSpc>
              <a:buNone/>
              <a:tabLst>
                <a:tab algn="l" pos="0"/>
              </a:tabLst>
            </a:pPr>
            <a:r>
              <a:rPr b="1" lang="pt-BR" sz="3800" spc="-1" strike="noStrike">
                <a:solidFill>
                  <a:schemeClr val="accent1"/>
                </a:solidFill>
                <a:latin typeface="Nunito"/>
                <a:ea typeface="Nunito"/>
              </a:rPr>
              <a:t>U</a:t>
            </a:r>
            <a:r>
              <a:rPr b="1" lang="pt-BR" sz="3800" spc="-1" strike="noStrike">
                <a:solidFill>
                  <a:schemeClr val="dk1"/>
                </a:solidFill>
                <a:latin typeface="Nunito"/>
                <a:ea typeface="Nunito"/>
              </a:rPr>
              <a:t>nir</a:t>
            </a:r>
            <a:endParaRPr b="0" lang="pt-BR" sz="3800" spc="-1" strike="noStrike">
              <a:solidFill>
                <a:srgbClr val="000000"/>
              </a:solidFill>
              <a:latin typeface="Arial"/>
            </a:endParaRPr>
          </a:p>
          <a:p>
            <a:pPr indent="0">
              <a:lnSpc>
                <a:spcPct val="100000"/>
              </a:lnSpc>
              <a:buNone/>
              <a:tabLst>
                <a:tab algn="l" pos="0"/>
              </a:tabLst>
            </a:pPr>
            <a:endParaRPr b="0" lang="pt-BR" sz="23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2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accent2"/>
        </a:solidFill>
      </p:bgPr>
    </p:bg>
    <p:spTree>
      <p:nvGrpSpPr>
        <p:cNvPr id="1" name=""/>
        <p:cNvGrpSpPr/>
        <p:nvPr/>
      </p:nvGrpSpPr>
      <p:grpSpPr>
        <a:xfrm>
          <a:off x="0" y="0"/>
          <a:ext cx="0" cy="0"/>
          <a:chOff x="0" y="0"/>
          <a:chExt cx="0" cy="0"/>
        </a:xfrm>
      </p:grpSpPr>
      <p:sp>
        <p:nvSpPr>
          <p:cNvPr id="608" name="PlaceHolder 1"/>
          <p:cNvSpPr>
            <a:spLocks noGrp="1"/>
          </p:cNvSpPr>
          <p:nvPr>
            <p:ph type="title"/>
          </p:nvPr>
        </p:nvSpPr>
        <p:spPr>
          <a:xfrm>
            <a:off x="720000" y="521280"/>
            <a:ext cx="7702560" cy="571320"/>
          </a:xfrm>
          <a:prstGeom prst="rect">
            <a:avLst/>
          </a:prstGeom>
          <a:noFill/>
          <a:ln w="0">
            <a:noFill/>
          </a:ln>
        </p:spPr>
        <p:txBody>
          <a:bodyPr lIns="0" rIns="0" tIns="91440" bIns="91440" anchor="t">
            <a:noAutofit/>
          </a:bodyPr>
          <a:p>
            <a:pPr indent="0" algn="ctr">
              <a:lnSpc>
                <a:spcPct val="100000"/>
              </a:lnSpc>
              <a:buNone/>
              <a:tabLst>
                <a:tab algn="l" pos="0"/>
              </a:tabLst>
            </a:pPr>
            <a:r>
              <a:rPr b="0" lang="pt-BR" sz="3000" spc="-1" strike="noStrike">
                <a:solidFill>
                  <a:schemeClr val="dk1"/>
                </a:solidFill>
                <a:latin typeface="Be Vietnam Pro Black"/>
                <a:ea typeface="Be Vietnam Pro Black"/>
              </a:rPr>
              <a:t>AGITAR </a:t>
            </a:r>
            <a:endParaRPr b="0" lang="pt-BR" sz="3000" spc="-1" strike="noStrike">
              <a:solidFill>
                <a:srgbClr val="000000"/>
              </a:solidFill>
              <a:latin typeface="Arial"/>
            </a:endParaRPr>
          </a:p>
        </p:txBody>
      </p:sp>
      <p:sp>
        <p:nvSpPr>
          <p:cNvPr id="609" name="PlaceHolder 2"/>
          <p:cNvSpPr>
            <a:spLocks noGrp="1"/>
          </p:cNvSpPr>
          <p:nvPr>
            <p:ph/>
          </p:nvPr>
        </p:nvSpPr>
        <p:spPr>
          <a:xfrm>
            <a:off x="720000" y="1215720"/>
            <a:ext cx="7702560" cy="357840"/>
          </a:xfrm>
          <a:prstGeom prst="rect">
            <a:avLst/>
          </a:prstGeom>
          <a:noFill/>
          <a:ln w="0">
            <a:noFill/>
          </a:ln>
        </p:spPr>
        <p:txBody>
          <a:bodyPr lIns="0" rIns="0" tIns="91440" bIns="91440" anchor="t">
            <a:noAutofit/>
          </a:bodyPr>
          <a:p>
            <a:pPr indent="0">
              <a:lnSpc>
                <a:spcPct val="100000"/>
              </a:lnSpc>
              <a:buNone/>
              <a:tabLst>
                <a:tab algn="l" pos="0"/>
              </a:tabLst>
            </a:pPr>
            <a:r>
              <a:rPr b="1" lang="pt-BR" sz="3200" spc="-1" strike="noStrike">
                <a:solidFill>
                  <a:schemeClr val="dk1"/>
                </a:solidFill>
                <a:latin typeface="Nunito"/>
                <a:ea typeface="Nunito"/>
              </a:rPr>
              <a:t>Aborde um problema.</a:t>
            </a:r>
            <a:endParaRPr b="0" lang="pt-BR" sz="3200" spc="-1" strike="noStrike">
              <a:solidFill>
                <a:srgbClr val="000000"/>
              </a:solidFill>
              <a:latin typeface="Arial"/>
            </a:endParaRPr>
          </a:p>
          <a:p>
            <a:pPr indent="0">
              <a:lnSpc>
                <a:spcPct val="100000"/>
              </a:lnSpc>
              <a:buNone/>
              <a:tabLst>
                <a:tab algn="l" pos="0"/>
              </a:tabLst>
            </a:pPr>
            <a:endParaRPr b="0" lang="pt-BR" sz="2400" spc="-1" strike="noStrike">
              <a:solidFill>
                <a:srgbClr val="000000"/>
              </a:solidFill>
              <a:latin typeface="Arial"/>
            </a:endParaRPr>
          </a:p>
          <a:p>
            <a:pPr marL="898200" indent="-798480">
              <a:lnSpc>
                <a:spcPct val="100000"/>
              </a:lnSpc>
              <a:buClr>
                <a:srgbClr val="202c3c"/>
              </a:buClr>
              <a:buFont typeface="Nunito Light"/>
              <a:buChar char="●"/>
              <a:tabLst>
                <a:tab algn="l" pos="0"/>
              </a:tabLst>
            </a:pPr>
            <a:r>
              <a:rPr b="0" lang="pt-BR" sz="2800" spc="-1" strike="noStrike">
                <a:solidFill>
                  <a:schemeClr val="dk1"/>
                </a:solidFill>
                <a:latin typeface="Nunito"/>
                <a:ea typeface="Nunito"/>
              </a:rPr>
              <a:t>Entenda a questão.</a:t>
            </a:r>
            <a:endParaRPr b="0" lang="pt-BR" sz="2800" spc="-1" strike="noStrike">
              <a:solidFill>
                <a:srgbClr val="000000"/>
              </a:solidFill>
              <a:latin typeface="Arial"/>
            </a:endParaRPr>
          </a:p>
          <a:p>
            <a:pPr marL="898200" indent="-798480">
              <a:lnSpc>
                <a:spcPct val="100000"/>
              </a:lnSpc>
              <a:spcBef>
                <a:spcPts val="1001"/>
              </a:spcBef>
              <a:buClr>
                <a:srgbClr val="202c3c"/>
              </a:buClr>
              <a:buFont typeface="Nunito Light"/>
              <a:buChar char="●"/>
              <a:tabLst>
                <a:tab algn="l" pos="0"/>
              </a:tabLst>
            </a:pPr>
            <a:r>
              <a:rPr b="0" lang="pt-BR" sz="2800" spc="-1" strike="noStrike">
                <a:solidFill>
                  <a:schemeClr val="dk1"/>
                </a:solidFill>
                <a:latin typeface="Nunito"/>
                <a:ea typeface="Nunito"/>
              </a:rPr>
              <a:t>Traga o ódio a tona.</a:t>
            </a:r>
            <a:endParaRPr b="0" lang="pt-BR" sz="2800" spc="-1" strike="noStrike">
              <a:solidFill>
                <a:srgbClr val="000000"/>
              </a:solidFill>
              <a:latin typeface="Arial"/>
            </a:endParaRPr>
          </a:p>
          <a:p>
            <a:pPr marL="898200" indent="-798480">
              <a:lnSpc>
                <a:spcPct val="100000"/>
              </a:lnSpc>
              <a:spcBef>
                <a:spcPts val="1001"/>
              </a:spcBef>
              <a:spcAft>
                <a:spcPts val="1001"/>
              </a:spcAft>
              <a:buClr>
                <a:srgbClr val="202c3c"/>
              </a:buClr>
              <a:buFont typeface="Nunito Light"/>
              <a:buChar char="●"/>
              <a:tabLst>
                <a:tab algn="l" pos="0"/>
              </a:tabLst>
            </a:pPr>
            <a:r>
              <a:rPr b="0" lang="pt-BR" sz="2800" spc="-1" strike="noStrike">
                <a:solidFill>
                  <a:schemeClr val="dk1"/>
                </a:solidFill>
                <a:latin typeface="Nunito"/>
                <a:ea typeface="Nunito"/>
              </a:rPr>
              <a:t>Valide este ódio. </a:t>
            </a:r>
            <a:endParaRPr b="0" lang="pt-BR" sz="2800" spc="-1" strike="noStrike">
              <a:solidFill>
                <a:srgbClr val="000000"/>
              </a:solidFill>
              <a:latin typeface="Arial"/>
            </a:endParaRPr>
          </a:p>
        </p:txBody>
      </p:sp>
      <p:sp>
        <p:nvSpPr>
          <p:cNvPr id="610" name="Google Shape;1129;p57"/>
          <p:cNvSpPr/>
          <p:nvPr/>
        </p:nvSpPr>
        <p:spPr>
          <a:xfrm rot="21015000">
            <a:off x="4973400" y="1911240"/>
            <a:ext cx="3623400" cy="1704960"/>
          </a:xfrm>
          <a:prstGeom prst="rect">
            <a:avLst/>
          </a:prstGeom>
          <a:noFill/>
          <a:ln w="0">
            <a:noFill/>
          </a:ln>
        </p:spPr>
        <p:style>
          <a:lnRef idx="0"/>
          <a:fillRef idx="0"/>
          <a:effectRef idx="0"/>
          <a:fontRef idx="minor"/>
        </p:style>
        <p:txBody>
          <a:bodyPr lIns="90000" rIns="90000" tIns="91440" bIns="91440" anchor="t">
            <a:noAutofit/>
          </a:bodyPr>
          <a:p>
            <a:pPr algn="ctr">
              <a:lnSpc>
                <a:spcPct val="100000"/>
              </a:lnSpc>
              <a:tabLst>
                <a:tab algn="l" pos="0"/>
              </a:tabLst>
            </a:pPr>
            <a:r>
              <a:rPr b="0" lang="pt-BR" sz="3600" spc="-1" strike="noStrike">
                <a:solidFill>
                  <a:schemeClr val="accent1"/>
                </a:solidFill>
                <a:latin typeface="Be Vietnam Pro Black"/>
                <a:ea typeface="Be Vietnam Pro Black"/>
              </a:rPr>
              <a:t>FAÇA PERGUNTAS</a:t>
            </a:r>
            <a:endParaRPr b="0" lang="pt-BR" sz="3600" spc="-1" strike="noStrike">
              <a:solidFill>
                <a:srgbClr val="000000"/>
              </a:solidFill>
              <a:latin typeface="Arial"/>
            </a:endParaRPr>
          </a:p>
        </p:txBody>
      </p:sp>
    </p:spTree>
  </p:cSld>
  <mc:AlternateContent>
    <mc:Choice Requires="p14">
      <p:transition spd="slow" p14:dur="2000"/>
    </mc:Choice>
    <mc:Fallback>
      <p:transition spd="slow"/>
    </mc:Fallback>
  </mc:AlternateContent>
  <p:timing>
    <p:tnLst>
      <p:par>
        <p:cTn id="55" dur="indefinite" restart="never" nodeType="tmRoot">
          <p:childTnLst>
            <p:seq>
              <p:cTn id="56" dur="indefinite" nodeType="mainSeq">
                <p:childTnLst>
                  <p:par>
                    <p:cTn id="57" fill="hold">
                      <p:stCondLst>
                        <p:cond delay="indefinite"/>
                      </p:stCondLst>
                      <p:childTnLst>
                        <p:par>
                          <p:cTn id="58" fill="hold">
                            <p:stCondLst>
                              <p:cond delay="0"/>
                            </p:stCondLst>
                            <p:childTnLst>
                              <p:par>
                                <p:cTn id="59" nodeType="clickEffect" fill="hold" presetClass="entr" presetID="2" presetSubtype="2">
                                  <p:stCondLst>
                                    <p:cond delay="0"/>
                                  </p:stCondLst>
                                  <p:childTnLst>
                                    <p:set>
                                      <p:cBhvr>
                                        <p:cTn id="60" dur="1" fill="hold">
                                          <p:stCondLst>
                                            <p:cond delay="0"/>
                                          </p:stCondLst>
                                        </p:cTn>
                                        <p:tgtEl>
                                          <p:spTgt spid="610"/>
                                        </p:tgtEl>
                                        <p:attrNameLst>
                                          <p:attrName>style.visibility</p:attrName>
                                        </p:attrNameLst>
                                      </p:cBhvr>
                                      <p:to>
                                        <p:strVal val="visible"/>
                                      </p:to>
                                    </p:set>
                                    <p:anim calcmode="lin" valueType="num">
                                      <p:cBhvr additive="repl">
                                        <p:cTn id="61" dur="1000"/>
                                        <p:tgtEl>
                                          <p:spTgt spid="610"/>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accent2"/>
        </a:solidFill>
      </p:bgPr>
    </p:bg>
    <p:spTree>
      <p:nvGrpSpPr>
        <p:cNvPr id="1" name=""/>
        <p:cNvGrpSpPr/>
        <p:nvPr/>
      </p:nvGrpSpPr>
      <p:grpSpPr>
        <a:xfrm>
          <a:off x="0" y="0"/>
          <a:ext cx="0" cy="0"/>
          <a:chOff x="0" y="0"/>
          <a:chExt cx="0" cy="0"/>
        </a:xfrm>
      </p:grpSpPr>
      <p:sp>
        <p:nvSpPr>
          <p:cNvPr id="611" name="PlaceHolder 1"/>
          <p:cNvSpPr>
            <a:spLocks noGrp="1"/>
          </p:cNvSpPr>
          <p:nvPr>
            <p:ph type="title"/>
          </p:nvPr>
        </p:nvSpPr>
        <p:spPr>
          <a:xfrm>
            <a:off x="720000" y="521280"/>
            <a:ext cx="7702560" cy="571320"/>
          </a:xfrm>
          <a:prstGeom prst="rect">
            <a:avLst/>
          </a:prstGeom>
          <a:noFill/>
          <a:ln w="0">
            <a:noFill/>
          </a:ln>
        </p:spPr>
        <p:txBody>
          <a:bodyPr lIns="90000" rIns="90000" tIns="91440" bIns="91440" anchor="t">
            <a:noAutofit/>
          </a:bodyPr>
          <a:p>
            <a:pPr indent="0" algn="ctr">
              <a:lnSpc>
                <a:spcPct val="100000"/>
              </a:lnSpc>
              <a:buNone/>
              <a:tabLst>
                <a:tab algn="l" pos="0"/>
              </a:tabLst>
            </a:pPr>
            <a:r>
              <a:rPr b="0" lang="pt-BR" sz="3000" spc="-1" strike="noStrike">
                <a:solidFill>
                  <a:schemeClr val="dk1"/>
                </a:solidFill>
                <a:latin typeface="Be Vietnam Pro Black"/>
                <a:ea typeface="Be Vietnam Pro Black"/>
              </a:rPr>
              <a:t>AGITAR</a:t>
            </a:r>
            <a:endParaRPr b="0" lang="pt-BR" sz="3000" spc="-1" strike="noStrike">
              <a:solidFill>
                <a:srgbClr val="000000"/>
              </a:solidFill>
              <a:latin typeface="Arial"/>
            </a:endParaRPr>
          </a:p>
        </p:txBody>
      </p:sp>
      <p:sp>
        <p:nvSpPr>
          <p:cNvPr id="612" name="PlaceHolder 2"/>
          <p:cNvSpPr>
            <a:spLocks noGrp="1"/>
          </p:cNvSpPr>
          <p:nvPr>
            <p:ph/>
          </p:nvPr>
        </p:nvSpPr>
        <p:spPr>
          <a:xfrm>
            <a:off x="720000" y="1215720"/>
            <a:ext cx="7702560" cy="1242360"/>
          </a:xfrm>
          <a:prstGeom prst="rect">
            <a:avLst/>
          </a:prstGeom>
          <a:noFill/>
          <a:ln w="0">
            <a:noFill/>
          </a:ln>
        </p:spPr>
        <p:txBody>
          <a:bodyPr lIns="90000" rIns="90000" tIns="91440" bIns="91440" anchor="t">
            <a:noAutofit/>
          </a:bodyPr>
          <a:p>
            <a:pPr marL="495720" indent="-441000">
              <a:lnSpc>
                <a:spcPct val="100000"/>
              </a:lnSpc>
              <a:buClr>
                <a:srgbClr val="202c3c"/>
              </a:buClr>
              <a:buFont typeface="Nunito Light"/>
              <a:buChar char="●"/>
            </a:pPr>
            <a:r>
              <a:rPr b="0" lang="pt-BR" sz="2800" spc="-1" strike="noStrike">
                <a:solidFill>
                  <a:schemeClr val="dk1"/>
                </a:solidFill>
                <a:latin typeface="Nunito"/>
                <a:ea typeface="Nunito"/>
              </a:rPr>
              <a:t>Faça perguntas abertas.</a:t>
            </a:r>
            <a:endParaRPr b="0" lang="pt-BR" sz="2800" spc="-1" strike="noStrike">
              <a:solidFill>
                <a:srgbClr val="000000"/>
              </a:solidFill>
              <a:latin typeface="Arial"/>
            </a:endParaRPr>
          </a:p>
          <a:p>
            <a:pPr marL="495720" indent="-441000">
              <a:lnSpc>
                <a:spcPct val="100000"/>
              </a:lnSpc>
              <a:buClr>
                <a:srgbClr val="202c3c"/>
              </a:buClr>
              <a:buFont typeface="Nunito Light"/>
              <a:buChar char="●"/>
            </a:pPr>
            <a:r>
              <a:rPr b="0" lang="pt-BR" sz="2800" spc="-1" strike="noStrike">
                <a:solidFill>
                  <a:schemeClr val="dk1"/>
                </a:solidFill>
                <a:latin typeface="Nunito"/>
                <a:ea typeface="Nunito"/>
              </a:rPr>
              <a:t>Compartilhe do ódio.</a:t>
            </a:r>
            <a:endParaRPr b="0" lang="pt-BR" sz="2800" spc="-1" strike="noStrike">
              <a:solidFill>
                <a:srgbClr val="000000"/>
              </a:solidFill>
              <a:latin typeface="Arial"/>
            </a:endParaRPr>
          </a:p>
          <a:p>
            <a:pPr marL="495720" indent="-441000">
              <a:lnSpc>
                <a:spcPct val="100000"/>
              </a:lnSpc>
              <a:buClr>
                <a:srgbClr val="202c3c"/>
              </a:buClr>
              <a:buFont typeface="Nunito Light"/>
              <a:buChar char="●"/>
            </a:pPr>
            <a:r>
              <a:rPr b="0" lang="pt-BR" sz="2800" spc="-1" strike="noStrike">
                <a:solidFill>
                  <a:schemeClr val="dk1"/>
                </a:solidFill>
                <a:latin typeface="Nunito"/>
                <a:ea typeface="Nunito"/>
              </a:rPr>
              <a:t>Ligue o problema à situação geral</a:t>
            </a:r>
            <a:endParaRPr b="0" lang="pt-BR" sz="2800" spc="-1" strike="noStrike">
              <a:solidFill>
                <a:srgbClr val="000000"/>
              </a:solidFill>
              <a:latin typeface="Arial"/>
            </a:endParaRPr>
          </a:p>
        </p:txBody>
      </p:sp>
      <p:sp>
        <p:nvSpPr>
          <p:cNvPr id="613" name="Google Shape;1136;p58"/>
          <p:cNvSpPr/>
          <p:nvPr/>
        </p:nvSpPr>
        <p:spPr>
          <a:xfrm rot="1039200">
            <a:off x="5699160" y="1195560"/>
            <a:ext cx="3480840" cy="1633320"/>
          </a:xfrm>
          <a:prstGeom prst="rect">
            <a:avLst/>
          </a:prstGeom>
          <a:noFill/>
          <a:ln w="0">
            <a:noFill/>
          </a:ln>
        </p:spPr>
        <p:style>
          <a:lnRef idx="0"/>
          <a:fillRef idx="0"/>
          <a:effectRef idx="0"/>
          <a:fontRef idx="minor"/>
        </p:style>
        <p:txBody>
          <a:bodyPr lIns="90000" rIns="90000" tIns="91440" bIns="91440" anchor="t">
            <a:noAutofit/>
          </a:bodyPr>
          <a:p>
            <a:pPr algn="ctr">
              <a:lnSpc>
                <a:spcPct val="100000"/>
              </a:lnSpc>
              <a:tabLst>
                <a:tab algn="l" pos="0"/>
              </a:tabLst>
            </a:pPr>
            <a:r>
              <a:rPr b="0" lang="pt-BR" sz="3600" spc="-1" strike="noStrike">
                <a:solidFill>
                  <a:schemeClr val="accent1"/>
                </a:solidFill>
                <a:latin typeface="Be Vietnam Pro Black"/>
                <a:ea typeface="Be Vietnam Pro Black"/>
              </a:rPr>
              <a:t>NÃO DÊ AULAS</a:t>
            </a:r>
            <a:endParaRPr b="0" lang="pt-BR" sz="3600" spc="-1" strike="noStrike">
              <a:solidFill>
                <a:srgbClr val="000000"/>
              </a:solidFill>
              <a:latin typeface="Arial"/>
            </a:endParaRPr>
          </a:p>
        </p:txBody>
      </p:sp>
    </p:spTree>
  </p:cSld>
  <mc:AlternateContent>
    <mc:Choice Requires="p14">
      <p:transition spd="slow" p14:dur="2000"/>
    </mc:Choice>
    <mc:Fallback>
      <p:transition spd="slow"/>
    </mc:Fallback>
  </mc:AlternateContent>
  <p:timing>
    <p:tnLst>
      <p:par>
        <p:cTn id="62" dur="indefinite" restart="never" nodeType="tmRoot">
          <p:childTnLst>
            <p:seq>
              <p:cTn id="63" dur="indefinite" nodeType="mainSeq">
                <p:childTnLst>
                  <p:par>
                    <p:cTn id="64" fill="hold">
                      <p:stCondLst>
                        <p:cond delay="indefinite"/>
                      </p:stCondLst>
                      <p:childTnLst>
                        <p:par>
                          <p:cTn id="65" fill="hold">
                            <p:stCondLst>
                              <p:cond delay="0"/>
                            </p:stCondLst>
                            <p:childTnLst>
                              <p:par>
                                <p:cTn id="66" nodeType="clickEffect" fill="hold" presetClass="entr" presetID="2" presetSubtype="1">
                                  <p:stCondLst>
                                    <p:cond delay="0"/>
                                  </p:stCondLst>
                                  <p:childTnLst>
                                    <p:set>
                                      <p:cBhvr>
                                        <p:cTn id="67" dur="1" fill="hold">
                                          <p:stCondLst>
                                            <p:cond delay="0"/>
                                          </p:stCondLst>
                                        </p:cTn>
                                        <p:tgtEl>
                                          <p:spTgt spid="613"/>
                                        </p:tgtEl>
                                        <p:attrNameLst>
                                          <p:attrName>style.visibility</p:attrName>
                                        </p:attrNameLst>
                                      </p:cBhvr>
                                      <p:to>
                                        <p:strVal val="visible"/>
                                      </p:to>
                                    </p:set>
                                    <p:anim calcmode="lin" valueType="num">
                                      <p:cBhvr additive="repl">
                                        <p:cTn id="68" dur="1000"/>
                                        <p:tgtEl>
                                          <p:spTgt spid="6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accent5"/>
        </a:solidFill>
      </p:bgPr>
    </p:bg>
    <p:spTree>
      <p:nvGrpSpPr>
        <p:cNvPr id="1" name=""/>
        <p:cNvGrpSpPr/>
        <p:nvPr/>
      </p:nvGrpSpPr>
      <p:grpSpPr>
        <a:xfrm>
          <a:off x="0" y="0"/>
          <a:ext cx="0" cy="0"/>
          <a:chOff x="0" y="0"/>
          <a:chExt cx="0" cy="0"/>
        </a:xfrm>
      </p:grpSpPr>
      <p:sp>
        <p:nvSpPr>
          <p:cNvPr id="545" name="PlaceHolder 1"/>
          <p:cNvSpPr>
            <a:spLocks noGrp="1"/>
          </p:cNvSpPr>
          <p:nvPr>
            <p:ph type="title"/>
          </p:nvPr>
        </p:nvSpPr>
        <p:spPr>
          <a:xfrm>
            <a:off x="720000" y="521280"/>
            <a:ext cx="7702560" cy="571320"/>
          </a:xfrm>
          <a:prstGeom prst="rect">
            <a:avLst/>
          </a:prstGeom>
          <a:noFill/>
          <a:ln w="0">
            <a:noFill/>
          </a:ln>
        </p:spPr>
        <p:txBody>
          <a:bodyPr lIns="90000" rIns="90000" tIns="91440" bIns="91440" anchor="t">
            <a:noAutofit/>
          </a:bodyPr>
          <a:p>
            <a:pPr indent="0" algn="ctr">
              <a:lnSpc>
                <a:spcPct val="100000"/>
              </a:lnSpc>
              <a:buNone/>
              <a:tabLst>
                <a:tab algn="l" pos="0"/>
              </a:tabLst>
            </a:pPr>
            <a:r>
              <a:rPr b="0" lang="pt-BR" sz="3000" spc="-1" strike="noStrike">
                <a:solidFill>
                  <a:schemeClr val="dk1"/>
                </a:solidFill>
                <a:latin typeface="Be Vietnam Pro Black"/>
                <a:ea typeface="Be Vietnam Pro Black"/>
              </a:rPr>
              <a:t>Roteiro</a:t>
            </a:r>
            <a:endParaRPr b="0" lang="pt-BR" sz="3000" spc="-1" strike="noStrike">
              <a:solidFill>
                <a:srgbClr val="000000"/>
              </a:solidFill>
              <a:latin typeface="Arial"/>
            </a:endParaRPr>
          </a:p>
        </p:txBody>
      </p:sp>
      <p:sp>
        <p:nvSpPr>
          <p:cNvPr id="546" name="PlaceHolder 2"/>
          <p:cNvSpPr>
            <a:spLocks noGrp="1"/>
          </p:cNvSpPr>
          <p:nvPr>
            <p:ph/>
          </p:nvPr>
        </p:nvSpPr>
        <p:spPr>
          <a:xfrm>
            <a:off x="720000" y="1215720"/>
            <a:ext cx="7702560" cy="1242360"/>
          </a:xfrm>
          <a:prstGeom prst="rect">
            <a:avLst/>
          </a:prstGeom>
          <a:noFill/>
          <a:ln w="0">
            <a:noFill/>
          </a:ln>
        </p:spPr>
        <p:txBody>
          <a:bodyPr lIns="90000" rIns="90000" tIns="91440" bIns="91440" anchor="t">
            <a:noAutofit/>
          </a:bodyPr>
          <a:p>
            <a:pPr marL="495720" indent="-441000">
              <a:lnSpc>
                <a:spcPct val="100000"/>
              </a:lnSpc>
              <a:buClr>
                <a:srgbClr val="202c3c"/>
              </a:buClr>
              <a:buFont typeface="Nunito Light"/>
              <a:buChar char="➔"/>
            </a:pPr>
            <a:r>
              <a:rPr b="0" lang="pt-BR" sz="2800" spc="-1" strike="noStrike">
                <a:solidFill>
                  <a:schemeClr val="dk1"/>
                </a:solidFill>
                <a:latin typeface="Nunito"/>
                <a:ea typeface="Nunito"/>
              </a:rPr>
              <a:t>Definindo Organização Autônoma</a:t>
            </a:r>
            <a:endParaRPr b="0" lang="pt-BR" sz="2800" spc="-1" strike="noStrike">
              <a:solidFill>
                <a:srgbClr val="000000"/>
              </a:solidFill>
              <a:latin typeface="Arial"/>
            </a:endParaRPr>
          </a:p>
          <a:p>
            <a:pPr marL="495720" indent="-441000">
              <a:lnSpc>
                <a:spcPct val="100000"/>
              </a:lnSpc>
              <a:buClr>
                <a:srgbClr val="202c3c"/>
              </a:buClr>
              <a:buFont typeface="Nunito Light"/>
              <a:buChar char="➔"/>
            </a:pPr>
            <a:r>
              <a:rPr b="0" lang="pt-BR" sz="2800" spc="-1" strike="noStrike">
                <a:solidFill>
                  <a:schemeClr val="dk1"/>
                </a:solidFill>
                <a:latin typeface="Nunito"/>
                <a:ea typeface="Nunito"/>
              </a:rPr>
              <a:t>Planejando uma campanha</a:t>
            </a:r>
            <a:endParaRPr b="0" lang="pt-BR" sz="2800" spc="-1" strike="noStrike">
              <a:solidFill>
                <a:srgbClr val="000000"/>
              </a:solidFill>
              <a:latin typeface="Arial"/>
            </a:endParaRPr>
          </a:p>
          <a:p>
            <a:pPr marL="495720" indent="-441000">
              <a:lnSpc>
                <a:spcPct val="100000"/>
              </a:lnSpc>
              <a:buClr>
                <a:srgbClr val="202c3c"/>
              </a:buClr>
              <a:buFont typeface="Nunito Light"/>
              <a:buChar char="➔"/>
            </a:pPr>
            <a:r>
              <a:rPr b="0" lang="pt-BR" sz="2800" spc="-1" strike="noStrike">
                <a:solidFill>
                  <a:schemeClr val="dk1"/>
                </a:solidFill>
                <a:latin typeface="Nunito"/>
                <a:ea typeface="Nunito"/>
              </a:rPr>
              <a:t>Pausa para comer</a:t>
            </a:r>
            <a:endParaRPr b="0" lang="pt-BR" sz="2800" spc="-1" strike="noStrike">
              <a:solidFill>
                <a:srgbClr val="000000"/>
              </a:solidFill>
              <a:latin typeface="Arial"/>
            </a:endParaRPr>
          </a:p>
          <a:p>
            <a:pPr marL="495720" indent="-441000">
              <a:lnSpc>
                <a:spcPct val="100000"/>
              </a:lnSpc>
              <a:buClr>
                <a:srgbClr val="202c3c"/>
              </a:buClr>
              <a:buFont typeface="Nunito Light"/>
              <a:buChar char="➔"/>
            </a:pPr>
            <a:r>
              <a:rPr b="0" lang="pt-BR" sz="2800" spc="-1" strike="noStrike">
                <a:solidFill>
                  <a:schemeClr val="dk1"/>
                </a:solidFill>
                <a:latin typeface="Nunito"/>
                <a:ea typeface="Nunito"/>
              </a:rPr>
              <a:t>Conversando sobre política</a:t>
            </a:r>
            <a:endParaRPr b="0" lang="pt-BR" sz="2800" spc="-1" strike="noStrike">
              <a:solidFill>
                <a:srgbClr val="000000"/>
              </a:solidFill>
              <a:latin typeface="Arial"/>
            </a:endParaRPr>
          </a:p>
          <a:p>
            <a:pPr marL="495720" indent="-441000">
              <a:lnSpc>
                <a:spcPct val="100000"/>
              </a:lnSpc>
              <a:buClr>
                <a:srgbClr val="202c3c"/>
              </a:buClr>
              <a:buFont typeface="Nunito Light"/>
              <a:buChar char="➔"/>
            </a:pPr>
            <a:r>
              <a:rPr b="0" lang="pt-BR" sz="2800" spc="-1" strike="noStrike">
                <a:solidFill>
                  <a:schemeClr val="dk1"/>
                </a:solidFill>
                <a:latin typeface="Nunito"/>
                <a:ea typeface="Nunito"/>
              </a:rPr>
              <a:t>O dia a dia</a:t>
            </a:r>
            <a:endParaRPr b="0" lang="pt-BR" sz="2800" spc="-1" strike="noStrike">
              <a:solidFill>
                <a:srgbClr val="000000"/>
              </a:solidFill>
              <a:latin typeface="Arial"/>
            </a:endParaRPr>
          </a:p>
          <a:p>
            <a:pPr marL="495720" indent="-441000">
              <a:lnSpc>
                <a:spcPct val="100000"/>
              </a:lnSpc>
              <a:buClr>
                <a:srgbClr val="202c3c"/>
              </a:buClr>
              <a:buFont typeface="Nunito Light"/>
              <a:buChar char="➔"/>
            </a:pPr>
            <a:r>
              <a:rPr b="0" lang="pt-BR" sz="2800" spc="-1" strike="noStrike">
                <a:solidFill>
                  <a:schemeClr val="dk1"/>
                </a:solidFill>
                <a:latin typeface="Nunito"/>
                <a:ea typeface="Nunito"/>
              </a:rPr>
              <a:t>Conclusão</a:t>
            </a:r>
            <a:endParaRPr b="0" lang="pt-BR" sz="2800" spc="-1" strike="noStrike">
              <a:solidFill>
                <a:srgbClr val="000000"/>
              </a:solidFill>
              <a:latin typeface="Arial"/>
            </a:endParaRPr>
          </a:p>
          <a:p>
            <a:pPr indent="0">
              <a:lnSpc>
                <a:spcPct val="100000"/>
              </a:lnSpc>
              <a:buNone/>
              <a:tabLst>
                <a:tab algn="l" pos="0"/>
              </a:tabLst>
            </a:pPr>
            <a:endParaRPr b="0" lang="pt-BR" sz="2800" spc="-1" strike="noStrike">
              <a:solidFill>
                <a:srgbClr val="000000"/>
              </a:solidFill>
              <a:latin typeface="Arial"/>
            </a:endParaRPr>
          </a:p>
          <a:p>
            <a:pPr indent="0">
              <a:lnSpc>
                <a:spcPct val="100000"/>
              </a:lnSpc>
              <a:buNone/>
              <a:tabLst>
                <a:tab algn="l" pos="0"/>
              </a:tabLst>
            </a:pPr>
            <a:endParaRPr b="0" lang="pt-BR" sz="2800" spc="-1" strike="noStrike">
              <a:solidFill>
                <a:srgbClr val="000000"/>
              </a:solidFill>
              <a:latin typeface="Arial"/>
            </a:endParaRPr>
          </a:p>
        </p:txBody>
      </p:sp>
    </p:spTree>
  </p:cSld>
  <p:transition spd="med">
    <p:fade/>
  </p:transition>
</p:sld>
</file>

<file path=ppt/slides/slide3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accent2"/>
        </a:solidFill>
      </p:bgPr>
    </p:bg>
    <p:spTree>
      <p:nvGrpSpPr>
        <p:cNvPr id="1" name=""/>
        <p:cNvGrpSpPr/>
        <p:nvPr/>
      </p:nvGrpSpPr>
      <p:grpSpPr>
        <a:xfrm>
          <a:off x="0" y="0"/>
          <a:ext cx="0" cy="0"/>
          <a:chOff x="0" y="0"/>
          <a:chExt cx="0" cy="0"/>
        </a:xfrm>
      </p:grpSpPr>
      <p:sp>
        <p:nvSpPr>
          <p:cNvPr id="614" name="PlaceHolder 1"/>
          <p:cNvSpPr>
            <a:spLocks noGrp="1"/>
          </p:cNvSpPr>
          <p:nvPr>
            <p:ph type="title"/>
          </p:nvPr>
        </p:nvSpPr>
        <p:spPr>
          <a:xfrm>
            <a:off x="720000" y="521280"/>
            <a:ext cx="7702560" cy="571320"/>
          </a:xfrm>
          <a:prstGeom prst="rect">
            <a:avLst/>
          </a:prstGeom>
          <a:noFill/>
          <a:ln w="0">
            <a:noFill/>
          </a:ln>
        </p:spPr>
        <p:txBody>
          <a:bodyPr lIns="90000" rIns="90000" tIns="91440" bIns="91440" anchor="t">
            <a:noAutofit/>
          </a:bodyPr>
          <a:p>
            <a:pPr indent="0" algn="ctr">
              <a:lnSpc>
                <a:spcPct val="100000"/>
              </a:lnSpc>
              <a:buNone/>
              <a:tabLst>
                <a:tab algn="l" pos="0"/>
              </a:tabLst>
            </a:pPr>
            <a:r>
              <a:rPr b="0" lang="pt-BR" sz="3000" spc="-1" strike="noStrike">
                <a:solidFill>
                  <a:schemeClr val="dk1"/>
                </a:solidFill>
                <a:latin typeface="Be Vietnam Pro Black"/>
                <a:ea typeface="Be Vietnam Pro Black"/>
              </a:rPr>
              <a:t>EDUCAR</a:t>
            </a:r>
            <a:endParaRPr b="0" lang="pt-BR" sz="3000" spc="-1" strike="noStrike">
              <a:solidFill>
                <a:srgbClr val="000000"/>
              </a:solidFill>
              <a:latin typeface="Arial"/>
            </a:endParaRPr>
          </a:p>
        </p:txBody>
      </p:sp>
      <p:sp>
        <p:nvSpPr>
          <p:cNvPr id="615" name="PlaceHolder 2"/>
          <p:cNvSpPr>
            <a:spLocks noGrp="1"/>
          </p:cNvSpPr>
          <p:nvPr>
            <p:ph/>
          </p:nvPr>
        </p:nvSpPr>
        <p:spPr>
          <a:xfrm>
            <a:off x="720000" y="1215720"/>
            <a:ext cx="7702560" cy="3386880"/>
          </a:xfrm>
          <a:prstGeom prst="rect">
            <a:avLst/>
          </a:prstGeom>
          <a:noFill/>
          <a:ln w="0">
            <a:noFill/>
          </a:ln>
        </p:spPr>
        <p:txBody>
          <a:bodyPr lIns="90000" rIns="90000" tIns="91440" bIns="91440" anchor="t">
            <a:noAutofit/>
          </a:bodyPr>
          <a:p>
            <a:pPr indent="0">
              <a:lnSpc>
                <a:spcPct val="100000"/>
              </a:lnSpc>
              <a:buNone/>
              <a:tabLst>
                <a:tab algn="l" pos="0"/>
              </a:tabLst>
            </a:pPr>
            <a:r>
              <a:rPr b="1" lang="pt-BR" sz="3200" spc="-1" strike="noStrike">
                <a:solidFill>
                  <a:schemeClr val="dk1"/>
                </a:solidFill>
                <a:latin typeface="Nunito"/>
                <a:ea typeface="Nunito"/>
              </a:rPr>
              <a:t>Proponha a solução: </a:t>
            </a:r>
            <a:br>
              <a:rPr sz="3200"/>
            </a:br>
            <a:r>
              <a:rPr b="1" lang="pt-BR" sz="3200" spc="-1" strike="noStrike">
                <a:solidFill>
                  <a:srgbClr val="ff3838"/>
                </a:solidFill>
                <a:latin typeface="Nunito"/>
                <a:ea typeface="Nunito"/>
              </a:rPr>
              <a:t>Ação Coletiva</a:t>
            </a:r>
            <a:endParaRPr b="0" lang="pt-BR" sz="3200" spc="-1" strike="noStrike">
              <a:solidFill>
                <a:srgbClr val="000000"/>
              </a:solidFill>
              <a:latin typeface="Arial"/>
            </a:endParaRPr>
          </a:p>
          <a:p>
            <a:pPr indent="0">
              <a:lnSpc>
                <a:spcPct val="100000"/>
              </a:lnSpc>
              <a:buNone/>
              <a:tabLst>
                <a:tab algn="l" pos="0"/>
              </a:tabLst>
            </a:pPr>
            <a:endParaRPr b="0" lang="pt-BR" sz="2400" spc="-1" strike="noStrike">
              <a:solidFill>
                <a:srgbClr val="000000"/>
              </a:solidFill>
              <a:latin typeface="Arial"/>
            </a:endParaRPr>
          </a:p>
          <a:p>
            <a:pPr marL="495720" indent="-441000">
              <a:lnSpc>
                <a:spcPct val="100000"/>
              </a:lnSpc>
              <a:buClr>
                <a:srgbClr val="202c3c"/>
              </a:buClr>
              <a:buFont typeface="Nunito Light"/>
              <a:buChar char="●"/>
              <a:tabLst>
                <a:tab algn="l" pos="0"/>
              </a:tabLst>
            </a:pPr>
            <a:r>
              <a:rPr b="0" lang="pt-BR" sz="2800" spc="-1" strike="noStrike">
                <a:solidFill>
                  <a:schemeClr val="dk1"/>
                </a:solidFill>
                <a:latin typeface="Nunito"/>
                <a:ea typeface="Nunito"/>
              </a:rPr>
              <a:t>Educar sempre depois de agitar.</a:t>
            </a:r>
            <a:endParaRPr b="0" lang="pt-BR" sz="2800" spc="-1" strike="noStrike">
              <a:solidFill>
                <a:srgbClr val="000000"/>
              </a:solidFill>
              <a:latin typeface="Arial"/>
            </a:endParaRPr>
          </a:p>
        </p:txBody>
      </p:sp>
      <p:sp>
        <p:nvSpPr>
          <p:cNvPr id="616" name="Google Shape;1143;p59"/>
          <p:cNvSpPr/>
          <p:nvPr/>
        </p:nvSpPr>
        <p:spPr>
          <a:xfrm>
            <a:off x="952560" y="2895480"/>
            <a:ext cx="7237440" cy="1735560"/>
          </a:xfrm>
          <a:prstGeom prst="rect">
            <a:avLst/>
          </a:prstGeom>
          <a:noFill/>
          <a:ln w="0">
            <a:noFill/>
          </a:ln>
        </p:spPr>
        <p:style>
          <a:lnRef idx="0"/>
          <a:fillRef idx="0"/>
          <a:effectRef idx="0"/>
          <a:fontRef idx="minor"/>
        </p:style>
        <p:txBody>
          <a:bodyPr lIns="90000" rIns="90000" tIns="91440" bIns="91440" anchor="t">
            <a:spAutoFit/>
          </a:bodyPr>
          <a:p>
            <a:pPr algn="ctr">
              <a:lnSpc>
                <a:spcPct val="100000"/>
              </a:lnSpc>
              <a:tabLst>
                <a:tab algn="l" pos="0"/>
              </a:tabLst>
            </a:pPr>
            <a:r>
              <a:rPr b="0" lang="pt-BR" sz="3400" spc="-1" strike="noStrike">
                <a:solidFill>
                  <a:schemeClr val="dk1"/>
                </a:solidFill>
                <a:latin typeface="Be Vietnam Pro Black"/>
                <a:ea typeface="Be Vietnam Pro Black"/>
              </a:rPr>
              <a:t>AGITAR-EDUCAR-AGITAR-EDUCAR-AGITAR-EDUCAR-AGIDUCAR</a:t>
            </a:r>
            <a:endParaRPr b="0" lang="pt-BR" sz="34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3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accent2"/>
        </a:solidFill>
      </p:bgPr>
    </p:bg>
    <p:spTree>
      <p:nvGrpSpPr>
        <p:cNvPr id="1" name=""/>
        <p:cNvGrpSpPr/>
        <p:nvPr/>
      </p:nvGrpSpPr>
      <p:grpSpPr>
        <a:xfrm>
          <a:off x="0" y="0"/>
          <a:ext cx="0" cy="0"/>
          <a:chOff x="0" y="0"/>
          <a:chExt cx="0" cy="0"/>
        </a:xfrm>
      </p:grpSpPr>
      <p:sp>
        <p:nvSpPr>
          <p:cNvPr id="617" name="PlaceHolder 1"/>
          <p:cNvSpPr>
            <a:spLocks noGrp="1"/>
          </p:cNvSpPr>
          <p:nvPr>
            <p:ph type="title"/>
          </p:nvPr>
        </p:nvSpPr>
        <p:spPr>
          <a:xfrm>
            <a:off x="720000" y="521280"/>
            <a:ext cx="7702560" cy="571320"/>
          </a:xfrm>
          <a:prstGeom prst="rect">
            <a:avLst/>
          </a:prstGeom>
          <a:noFill/>
          <a:ln w="0">
            <a:noFill/>
          </a:ln>
        </p:spPr>
        <p:txBody>
          <a:bodyPr lIns="0" rIns="0" tIns="91440" bIns="91440" anchor="t">
            <a:noAutofit/>
          </a:bodyPr>
          <a:p>
            <a:pPr indent="0">
              <a:lnSpc>
                <a:spcPct val="100000"/>
              </a:lnSpc>
              <a:buNone/>
              <a:tabLst>
                <a:tab algn="l" pos="0"/>
              </a:tabLst>
            </a:pPr>
            <a:r>
              <a:rPr b="0" lang="pt-BR" sz="3000" spc="-1" strike="noStrike">
                <a:solidFill>
                  <a:schemeClr val="dk1"/>
                </a:solidFill>
                <a:latin typeface="Be Vietnam Pro Black"/>
                <a:ea typeface="Be Vietnam Pro Black"/>
              </a:rPr>
              <a:t>EDUCAR</a:t>
            </a:r>
            <a:endParaRPr b="0" lang="pt-BR" sz="3000" spc="-1" strike="noStrike">
              <a:solidFill>
                <a:srgbClr val="000000"/>
              </a:solidFill>
              <a:latin typeface="Arial"/>
            </a:endParaRPr>
          </a:p>
        </p:txBody>
      </p:sp>
      <p:sp>
        <p:nvSpPr>
          <p:cNvPr id="618" name="PlaceHolder 2"/>
          <p:cNvSpPr>
            <a:spLocks noGrp="1"/>
          </p:cNvSpPr>
          <p:nvPr>
            <p:ph/>
          </p:nvPr>
        </p:nvSpPr>
        <p:spPr>
          <a:xfrm>
            <a:off x="720000" y="1215720"/>
            <a:ext cx="7702560" cy="3526200"/>
          </a:xfrm>
          <a:prstGeom prst="rect">
            <a:avLst/>
          </a:prstGeom>
          <a:noFill/>
          <a:ln w="0">
            <a:noFill/>
          </a:ln>
        </p:spPr>
        <p:txBody>
          <a:bodyPr lIns="0" rIns="0" tIns="91440" bIns="91440" anchor="t">
            <a:noAutofit/>
          </a:bodyPr>
          <a:p>
            <a:pPr marL="898200" indent="-798480">
              <a:lnSpc>
                <a:spcPct val="100000"/>
              </a:lnSpc>
              <a:buClr>
                <a:srgbClr val="202c3c"/>
              </a:buClr>
              <a:buFont typeface="Caveat"/>
              <a:buChar char="●"/>
            </a:pPr>
            <a:r>
              <a:rPr b="0" lang="pt-BR" sz="2800" spc="-1" strike="noStrike">
                <a:solidFill>
                  <a:schemeClr val="dk1"/>
                </a:solidFill>
                <a:latin typeface="Nunito"/>
                <a:ea typeface="Nunito"/>
              </a:rPr>
              <a:t>Tenha exemplos à mão... e ouça as ideias deles. </a:t>
            </a:r>
            <a:endParaRPr b="0" lang="pt-BR" sz="2800" spc="-1" strike="noStrike">
              <a:solidFill>
                <a:srgbClr val="000000"/>
              </a:solidFill>
              <a:latin typeface="Arial"/>
            </a:endParaRPr>
          </a:p>
          <a:p>
            <a:pPr marL="898200" indent="-798480">
              <a:lnSpc>
                <a:spcPct val="100000"/>
              </a:lnSpc>
              <a:buClr>
                <a:srgbClr val="202c3c"/>
              </a:buClr>
              <a:buFont typeface="Caveat"/>
              <a:buChar char="●"/>
            </a:pPr>
            <a:r>
              <a:rPr b="0" lang="pt-BR" sz="2800" spc="-1" strike="noStrike">
                <a:solidFill>
                  <a:schemeClr val="dk1"/>
                </a:solidFill>
                <a:latin typeface="Nunito"/>
                <a:ea typeface="Nunito"/>
              </a:rPr>
              <a:t>Faça perguntas abertas</a:t>
            </a:r>
            <a:endParaRPr b="0" lang="pt-BR" sz="2800" spc="-1" strike="noStrike">
              <a:solidFill>
                <a:srgbClr val="000000"/>
              </a:solidFill>
              <a:latin typeface="Arial"/>
            </a:endParaRPr>
          </a:p>
          <a:p>
            <a:pPr marL="898200" indent="-798480">
              <a:lnSpc>
                <a:spcPct val="100000"/>
              </a:lnSpc>
              <a:buClr>
                <a:srgbClr val="202c3c"/>
              </a:buClr>
              <a:buFont typeface="Caveat"/>
              <a:buChar char="●"/>
            </a:pPr>
            <a:r>
              <a:rPr b="0" lang="pt-BR" sz="2800" spc="-1" strike="noStrike">
                <a:solidFill>
                  <a:schemeClr val="dk1"/>
                </a:solidFill>
                <a:latin typeface="Nunito"/>
                <a:ea typeface="Nunito"/>
              </a:rPr>
              <a:t>Dê esperança</a:t>
            </a:r>
            <a:endParaRPr b="0" lang="pt-BR" sz="2800" spc="-1" strike="noStrike">
              <a:solidFill>
                <a:srgbClr val="000000"/>
              </a:solidFill>
              <a:latin typeface="Arial"/>
            </a:endParaRPr>
          </a:p>
          <a:p>
            <a:pPr marL="898200" indent="-798480">
              <a:lnSpc>
                <a:spcPct val="100000"/>
              </a:lnSpc>
              <a:buClr>
                <a:srgbClr val="202c3c"/>
              </a:buClr>
              <a:buFont typeface="Caveat"/>
              <a:buChar char="●"/>
            </a:pPr>
            <a:r>
              <a:rPr b="0" lang="pt-BR" sz="2800" spc="-1" strike="noStrike">
                <a:solidFill>
                  <a:schemeClr val="dk1"/>
                </a:solidFill>
                <a:latin typeface="Nunito"/>
                <a:ea typeface="Nunito"/>
              </a:rPr>
              <a:t>Transmita um senso de urgência</a:t>
            </a:r>
            <a:endParaRPr b="0" lang="pt-BR" sz="28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3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accent2"/>
        </a:solidFill>
      </p:bgPr>
    </p:bg>
    <p:spTree>
      <p:nvGrpSpPr>
        <p:cNvPr id="1" name=""/>
        <p:cNvGrpSpPr/>
        <p:nvPr/>
      </p:nvGrpSpPr>
      <p:grpSpPr>
        <a:xfrm>
          <a:off x="0" y="0"/>
          <a:ext cx="0" cy="0"/>
          <a:chOff x="0" y="0"/>
          <a:chExt cx="0" cy="0"/>
        </a:xfrm>
      </p:grpSpPr>
      <p:sp>
        <p:nvSpPr>
          <p:cNvPr id="619" name="PlaceHolder 1"/>
          <p:cNvSpPr>
            <a:spLocks noGrp="1"/>
          </p:cNvSpPr>
          <p:nvPr>
            <p:ph type="title"/>
          </p:nvPr>
        </p:nvSpPr>
        <p:spPr>
          <a:xfrm>
            <a:off x="720000" y="521280"/>
            <a:ext cx="7702560" cy="571320"/>
          </a:xfrm>
          <a:prstGeom prst="rect">
            <a:avLst/>
          </a:prstGeom>
          <a:noFill/>
          <a:ln w="0">
            <a:noFill/>
          </a:ln>
        </p:spPr>
        <p:txBody>
          <a:bodyPr lIns="90000" rIns="90000" tIns="91440" bIns="91440" anchor="t">
            <a:noAutofit/>
          </a:bodyPr>
          <a:p>
            <a:pPr indent="0" algn="ctr">
              <a:lnSpc>
                <a:spcPct val="100000"/>
              </a:lnSpc>
              <a:buNone/>
              <a:tabLst>
                <a:tab algn="l" pos="0"/>
              </a:tabLst>
            </a:pPr>
            <a:r>
              <a:rPr b="0" lang="pt-BR" sz="3000" spc="-1" strike="noStrike">
                <a:solidFill>
                  <a:schemeClr val="dk1"/>
                </a:solidFill>
                <a:latin typeface="Be Vietnam Pro Black"/>
                <a:ea typeface="Be Vietnam Pro Black"/>
              </a:rPr>
              <a:t>IMUNIZAR</a:t>
            </a:r>
            <a:endParaRPr b="0" lang="pt-BR" sz="3000" spc="-1" strike="noStrike">
              <a:solidFill>
                <a:srgbClr val="000000"/>
              </a:solidFill>
              <a:latin typeface="Arial"/>
            </a:endParaRPr>
          </a:p>
        </p:txBody>
      </p:sp>
      <p:sp>
        <p:nvSpPr>
          <p:cNvPr id="620" name="PlaceHolder 2"/>
          <p:cNvSpPr>
            <a:spLocks noGrp="1"/>
          </p:cNvSpPr>
          <p:nvPr>
            <p:ph/>
          </p:nvPr>
        </p:nvSpPr>
        <p:spPr>
          <a:xfrm>
            <a:off x="720000" y="1215720"/>
            <a:ext cx="7702560" cy="1242360"/>
          </a:xfrm>
          <a:prstGeom prst="rect">
            <a:avLst/>
          </a:prstGeom>
          <a:noFill/>
          <a:ln w="0">
            <a:noFill/>
          </a:ln>
        </p:spPr>
        <p:txBody>
          <a:bodyPr lIns="90000" rIns="90000" tIns="91440" bIns="91440" anchor="t">
            <a:noAutofit/>
          </a:bodyPr>
          <a:p>
            <a:pPr indent="0">
              <a:lnSpc>
                <a:spcPct val="100000"/>
              </a:lnSpc>
              <a:buNone/>
              <a:tabLst>
                <a:tab algn="l" pos="0"/>
              </a:tabLst>
            </a:pPr>
            <a:r>
              <a:rPr b="1" lang="pt-BR" sz="3200" spc="-1" strike="noStrike">
                <a:solidFill>
                  <a:schemeClr val="dk1"/>
                </a:solidFill>
                <a:latin typeface="Nunito"/>
                <a:ea typeface="Nunito"/>
              </a:rPr>
              <a:t>Prepara para as possíveis consequências</a:t>
            </a:r>
            <a:endParaRPr b="0" lang="pt-BR" sz="3200" spc="-1" strike="noStrike">
              <a:solidFill>
                <a:srgbClr val="000000"/>
              </a:solidFill>
              <a:latin typeface="Arial"/>
            </a:endParaRPr>
          </a:p>
          <a:p>
            <a:pPr indent="0">
              <a:lnSpc>
                <a:spcPct val="100000"/>
              </a:lnSpc>
              <a:buNone/>
              <a:tabLst>
                <a:tab algn="l" pos="0"/>
              </a:tabLst>
            </a:pPr>
            <a:endParaRPr b="0" lang="pt-BR" sz="2400" spc="-1" strike="noStrike">
              <a:solidFill>
                <a:srgbClr val="000000"/>
              </a:solidFill>
              <a:latin typeface="Arial"/>
            </a:endParaRPr>
          </a:p>
          <a:p>
            <a:pPr indent="0">
              <a:lnSpc>
                <a:spcPct val="100000"/>
              </a:lnSpc>
              <a:buNone/>
              <a:tabLst>
                <a:tab algn="l" pos="0"/>
              </a:tabLst>
            </a:pPr>
            <a:r>
              <a:rPr b="0" lang="pt-BR" sz="2400" spc="-1" strike="noStrike">
                <a:solidFill>
                  <a:schemeClr val="dk1"/>
                </a:solidFill>
                <a:latin typeface="Nunito"/>
                <a:ea typeface="Nunito"/>
              </a:rPr>
              <a:t>“</a:t>
            </a:r>
            <a:r>
              <a:rPr b="0" lang="pt-BR" sz="2400" spc="-1" strike="noStrike">
                <a:solidFill>
                  <a:schemeClr val="dk1"/>
                </a:solidFill>
                <a:latin typeface="Nunito"/>
                <a:ea typeface="Nunito"/>
              </a:rPr>
              <a:t>O que pode acontecer sairmos juntos antes do patrão pedir as comissões?”</a:t>
            </a:r>
            <a:endParaRPr b="0" lang="pt-BR" sz="2400" spc="-1" strike="noStrike">
              <a:solidFill>
                <a:srgbClr val="000000"/>
              </a:solidFill>
              <a:latin typeface="Arial"/>
            </a:endParaRPr>
          </a:p>
        </p:txBody>
      </p:sp>
      <p:sp>
        <p:nvSpPr>
          <p:cNvPr id="621" name="Google Shape;1156;p61"/>
          <p:cNvSpPr/>
          <p:nvPr/>
        </p:nvSpPr>
        <p:spPr>
          <a:xfrm>
            <a:off x="311760" y="3333240"/>
            <a:ext cx="8519040" cy="957960"/>
          </a:xfrm>
          <a:prstGeom prst="rect">
            <a:avLst/>
          </a:prstGeom>
          <a:noFill/>
          <a:ln w="0">
            <a:noFill/>
          </a:ln>
        </p:spPr>
        <p:style>
          <a:lnRef idx="0"/>
          <a:fillRef idx="0"/>
          <a:effectRef idx="0"/>
          <a:fontRef idx="minor"/>
        </p:style>
        <p:txBody>
          <a:bodyPr lIns="90000" rIns="90000" tIns="91440" bIns="91440" anchor="t">
            <a:noAutofit/>
          </a:bodyPr>
          <a:p>
            <a:pPr algn="ctr">
              <a:lnSpc>
                <a:spcPct val="100000"/>
              </a:lnSpc>
              <a:tabLst>
                <a:tab algn="l" pos="0"/>
              </a:tabLst>
            </a:pPr>
            <a:r>
              <a:rPr b="0" lang="pt-BR" sz="3600" spc="-1" strike="noStrike">
                <a:solidFill>
                  <a:schemeClr val="accent1"/>
                </a:solidFill>
                <a:latin typeface="Be Vietnam Pro Black"/>
                <a:ea typeface="Be Vietnam Pro Black"/>
              </a:rPr>
              <a:t>ISSO É NECESSÁRIO</a:t>
            </a:r>
            <a:endParaRPr b="0" lang="pt-BR" sz="3600" spc="-1" strike="noStrike">
              <a:solidFill>
                <a:srgbClr val="000000"/>
              </a:solidFill>
              <a:latin typeface="Arial"/>
            </a:endParaRPr>
          </a:p>
          <a:p>
            <a:pPr algn="ctr">
              <a:lnSpc>
                <a:spcPct val="100000"/>
              </a:lnSpc>
              <a:tabLst>
                <a:tab algn="l" pos="0"/>
              </a:tabLst>
            </a:pPr>
            <a:r>
              <a:rPr b="0" lang="pt-BR" sz="3600" spc="-1" strike="noStrike">
                <a:solidFill>
                  <a:schemeClr val="accent1"/>
                </a:solidFill>
                <a:latin typeface="Be Vietnam Pro Black"/>
                <a:ea typeface="Be Vietnam Pro Black"/>
              </a:rPr>
              <a:t>NÃO PULE</a:t>
            </a:r>
            <a:endParaRPr b="0" lang="pt-BR" sz="3600" spc="-1" strike="noStrike">
              <a:solidFill>
                <a:srgbClr val="000000"/>
              </a:solidFill>
              <a:latin typeface="Arial"/>
            </a:endParaRPr>
          </a:p>
        </p:txBody>
      </p:sp>
    </p:spTree>
  </p:cSld>
  <mc:AlternateContent>
    <mc:Choice Requires="p14">
      <p:transition spd="slow" p14:dur="2000"/>
    </mc:Choice>
    <mc:Fallback>
      <p:transition spd="slow"/>
    </mc:Fallback>
  </mc:AlternateContent>
  <p:timing>
    <p:tnLst>
      <p:par>
        <p:cTn id="69" dur="indefinite" restart="never" nodeType="tmRoot">
          <p:childTnLst>
            <p:seq>
              <p:cTn id="70" dur="indefinite" nodeType="mainSeq">
                <p:childTnLst>
                  <p:par>
                    <p:cTn id="71" fill="hold">
                      <p:stCondLst>
                        <p:cond delay="indefinite"/>
                      </p:stCondLst>
                      <p:childTnLst>
                        <p:par>
                          <p:cTn id="72" fill="hold">
                            <p:stCondLst>
                              <p:cond delay="0"/>
                            </p:stCondLst>
                            <p:childTnLst>
                              <p:par>
                                <p:cTn id="73" nodeType="clickEffect" fill="hold" presetClass="entr" presetID="1">
                                  <p:stCondLst>
                                    <p:cond delay="0"/>
                                  </p:stCondLst>
                                  <p:childTnLst>
                                    <p:set>
                                      <p:cBhvr>
                                        <p:cTn id="74" dur="1" fill="hold">
                                          <p:stCondLst>
                                            <p:cond delay="0"/>
                                          </p:stCondLst>
                                        </p:cTn>
                                        <p:tgtEl>
                                          <p:spTgt spid="62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accent2"/>
        </a:solidFill>
      </p:bgPr>
    </p:bg>
    <p:spTree>
      <p:nvGrpSpPr>
        <p:cNvPr id="1" name=""/>
        <p:cNvGrpSpPr/>
        <p:nvPr/>
      </p:nvGrpSpPr>
      <p:grpSpPr>
        <a:xfrm>
          <a:off x="0" y="0"/>
          <a:ext cx="0" cy="0"/>
          <a:chOff x="0" y="0"/>
          <a:chExt cx="0" cy="0"/>
        </a:xfrm>
      </p:grpSpPr>
      <p:sp>
        <p:nvSpPr>
          <p:cNvPr id="622" name="PlaceHolder 1"/>
          <p:cNvSpPr>
            <a:spLocks noGrp="1"/>
          </p:cNvSpPr>
          <p:nvPr>
            <p:ph type="title"/>
          </p:nvPr>
        </p:nvSpPr>
        <p:spPr>
          <a:xfrm>
            <a:off x="720000" y="521280"/>
            <a:ext cx="7702560" cy="571320"/>
          </a:xfrm>
          <a:prstGeom prst="rect">
            <a:avLst/>
          </a:prstGeom>
          <a:noFill/>
          <a:ln w="0">
            <a:noFill/>
          </a:ln>
        </p:spPr>
        <p:txBody>
          <a:bodyPr lIns="90000" rIns="90000" tIns="91440" bIns="91440" anchor="t">
            <a:noAutofit/>
          </a:bodyPr>
          <a:p>
            <a:pPr indent="0" algn="ctr">
              <a:lnSpc>
                <a:spcPct val="100000"/>
              </a:lnSpc>
              <a:buNone/>
              <a:tabLst>
                <a:tab algn="l" pos="0"/>
              </a:tabLst>
            </a:pPr>
            <a:r>
              <a:rPr b="0" lang="pt-BR" sz="3000" spc="-1" strike="noStrike">
                <a:solidFill>
                  <a:schemeClr val="dk1"/>
                </a:solidFill>
                <a:latin typeface="Be Vietnam Pro Black"/>
                <a:ea typeface="Be Vietnam Pro Black"/>
              </a:rPr>
              <a:t>IMUNIZAR</a:t>
            </a:r>
            <a:endParaRPr b="0" lang="pt-BR" sz="3000" spc="-1" strike="noStrike">
              <a:solidFill>
                <a:srgbClr val="000000"/>
              </a:solidFill>
              <a:latin typeface="Arial"/>
            </a:endParaRPr>
          </a:p>
        </p:txBody>
      </p:sp>
      <p:sp>
        <p:nvSpPr>
          <p:cNvPr id="623" name="PlaceHolder 2"/>
          <p:cNvSpPr>
            <a:spLocks noGrp="1"/>
          </p:cNvSpPr>
          <p:nvPr>
            <p:ph/>
          </p:nvPr>
        </p:nvSpPr>
        <p:spPr>
          <a:xfrm>
            <a:off x="720000" y="1215720"/>
            <a:ext cx="7702560" cy="3386880"/>
          </a:xfrm>
          <a:prstGeom prst="rect">
            <a:avLst/>
          </a:prstGeom>
          <a:noFill/>
          <a:ln w="0">
            <a:noFill/>
          </a:ln>
        </p:spPr>
        <p:txBody>
          <a:bodyPr lIns="90000" rIns="90000" tIns="91440" bIns="91440" anchor="t">
            <a:noAutofit/>
          </a:bodyPr>
          <a:p>
            <a:pPr indent="0">
              <a:lnSpc>
                <a:spcPct val="100000"/>
              </a:lnSpc>
              <a:buNone/>
              <a:tabLst>
                <a:tab algn="l" pos="0"/>
              </a:tabLst>
            </a:pPr>
            <a:r>
              <a:rPr b="0" lang="pt-BR" sz="3200" spc="-1" strike="noStrike">
                <a:solidFill>
                  <a:schemeClr val="dk1"/>
                </a:solidFill>
                <a:latin typeface="Nunito"/>
                <a:ea typeface="Nunito"/>
              </a:rPr>
              <a:t>“</a:t>
            </a:r>
            <a:r>
              <a:rPr b="0" lang="pt-BR" sz="3200" spc="-1" strike="noStrike">
                <a:solidFill>
                  <a:schemeClr val="dk1"/>
                </a:solidFill>
                <a:latin typeface="Nunito"/>
                <a:ea typeface="Nunito"/>
              </a:rPr>
              <a:t>Quais táticas eles podem usar para nos parar?”</a:t>
            </a:r>
            <a:endParaRPr b="0" lang="pt-BR" sz="3200" spc="-1" strike="noStrike">
              <a:solidFill>
                <a:srgbClr val="000000"/>
              </a:solidFill>
              <a:latin typeface="Arial"/>
            </a:endParaRPr>
          </a:p>
          <a:p>
            <a:pPr indent="0">
              <a:lnSpc>
                <a:spcPct val="100000"/>
              </a:lnSpc>
              <a:buNone/>
              <a:tabLst>
                <a:tab algn="l" pos="0"/>
              </a:tabLst>
            </a:pPr>
            <a:endParaRPr b="0" lang="pt-BR" sz="2800" spc="-1" strike="noStrike">
              <a:solidFill>
                <a:srgbClr val="000000"/>
              </a:solidFill>
              <a:latin typeface="Arial"/>
            </a:endParaRPr>
          </a:p>
          <a:p>
            <a:pPr marL="495720" indent="-441000">
              <a:lnSpc>
                <a:spcPct val="100000"/>
              </a:lnSpc>
              <a:buClr>
                <a:srgbClr val="202c3c"/>
              </a:buClr>
              <a:buFont typeface="Wingdings" charset="2"/>
              <a:buChar char=""/>
              <a:tabLst>
                <a:tab algn="l" pos="0"/>
              </a:tabLst>
            </a:pPr>
            <a:r>
              <a:rPr b="0" lang="pt-BR" sz="2800" spc="-1" strike="noStrike">
                <a:solidFill>
                  <a:schemeClr val="dk1"/>
                </a:solidFill>
                <a:latin typeface="Nunito"/>
                <a:ea typeface="Nunito"/>
              </a:rPr>
              <a:t>O que eles estão esperando?</a:t>
            </a:r>
            <a:endParaRPr b="0" lang="pt-BR" sz="2800" spc="-1" strike="noStrike">
              <a:solidFill>
                <a:srgbClr val="000000"/>
              </a:solidFill>
              <a:latin typeface="Arial"/>
            </a:endParaRPr>
          </a:p>
          <a:p>
            <a:pPr marL="495720" indent="-441000">
              <a:lnSpc>
                <a:spcPct val="100000"/>
              </a:lnSpc>
              <a:buClr>
                <a:srgbClr val="202c3c"/>
              </a:buClr>
              <a:buFont typeface="Wingdings" charset="2"/>
              <a:buChar char=""/>
              <a:tabLst>
                <a:tab algn="l" pos="0"/>
              </a:tabLst>
            </a:pPr>
            <a:r>
              <a:rPr b="0" lang="pt-BR" sz="2800" spc="-1" strike="noStrike">
                <a:solidFill>
                  <a:schemeClr val="dk1"/>
                </a:solidFill>
                <a:latin typeface="Nunito"/>
                <a:ea typeface="Nunito"/>
              </a:rPr>
              <a:t>O que eles não estão esperando?</a:t>
            </a:r>
            <a:endParaRPr b="0" lang="pt-BR" sz="28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3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accent2"/>
        </a:solidFill>
      </p:bgPr>
    </p:bg>
    <p:spTree>
      <p:nvGrpSpPr>
        <p:cNvPr id="1" name=""/>
        <p:cNvGrpSpPr/>
        <p:nvPr/>
      </p:nvGrpSpPr>
      <p:grpSpPr>
        <a:xfrm>
          <a:off x="0" y="0"/>
          <a:ext cx="0" cy="0"/>
          <a:chOff x="0" y="0"/>
          <a:chExt cx="0" cy="0"/>
        </a:xfrm>
      </p:grpSpPr>
      <p:sp>
        <p:nvSpPr>
          <p:cNvPr id="624" name="PlaceHolder 1"/>
          <p:cNvSpPr>
            <a:spLocks noGrp="1"/>
          </p:cNvSpPr>
          <p:nvPr>
            <p:ph type="title"/>
          </p:nvPr>
        </p:nvSpPr>
        <p:spPr>
          <a:xfrm>
            <a:off x="720000" y="521280"/>
            <a:ext cx="7702560" cy="571320"/>
          </a:xfrm>
          <a:prstGeom prst="rect">
            <a:avLst/>
          </a:prstGeom>
          <a:noFill/>
          <a:ln w="0">
            <a:noFill/>
          </a:ln>
        </p:spPr>
        <p:txBody>
          <a:bodyPr lIns="0" rIns="0" tIns="91440" bIns="91440" anchor="t">
            <a:noAutofit/>
          </a:bodyPr>
          <a:p>
            <a:pPr indent="0" algn="ctr">
              <a:lnSpc>
                <a:spcPct val="100000"/>
              </a:lnSpc>
              <a:buNone/>
              <a:tabLst>
                <a:tab algn="l" pos="0"/>
              </a:tabLst>
            </a:pPr>
            <a:r>
              <a:rPr b="0" lang="pt-BR" sz="3000" spc="-1" strike="noStrike">
                <a:solidFill>
                  <a:schemeClr val="dk1"/>
                </a:solidFill>
                <a:latin typeface="Be Vietnam Pro Black"/>
                <a:ea typeface="Be Vietnam Pro Black"/>
              </a:rPr>
              <a:t>IMUNIZAR</a:t>
            </a:r>
            <a:endParaRPr b="0" lang="pt-BR" sz="3000" spc="-1" strike="noStrike">
              <a:solidFill>
                <a:srgbClr val="000000"/>
              </a:solidFill>
              <a:latin typeface="Arial"/>
            </a:endParaRPr>
          </a:p>
        </p:txBody>
      </p:sp>
      <p:sp>
        <p:nvSpPr>
          <p:cNvPr id="625" name="PlaceHolder 2"/>
          <p:cNvSpPr>
            <a:spLocks noGrp="1"/>
          </p:cNvSpPr>
          <p:nvPr>
            <p:ph/>
          </p:nvPr>
        </p:nvSpPr>
        <p:spPr>
          <a:xfrm>
            <a:off x="720000" y="1215720"/>
            <a:ext cx="8098920" cy="357840"/>
          </a:xfrm>
          <a:prstGeom prst="rect">
            <a:avLst/>
          </a:prstGeom>
          <a:noFill/>
          <a:ln w="0">
            <a:noFill/>
          </a:ln>
        </p:spPr>
        <p:txBody>
          <a:bodyPr lIns="0" rIns="0" tIns="91440" bIns="91440" anchor="t">
            <a:noAutofit/>
          </a:bodyPr>
          <a:p>
            <a:pPr indent="0">
              <a:lnSpc>
                <a:spcPct val="100000"/>
              </a:lnSpc>
              <a:buNone/>
              <a:tabLst>
                <a:tab algn="l" pos="0"/>
              </a:tabLst>
            </a:pPr>
            <a:r>
              <a:rPr b="0" lang="pt-BR" sz="2800" spc="-1" strike="noStrike">
                <a:solidFill>
                  <a:schemeClr val="dk1"/>
                </a:solidFill>
                <a:latin typeface="Nunito"/>
                <a:ea typeface="Nunito"/>
              </a:rPr>
              <a:t>Não pare por aí, volte a AGITAR E EDUCAR. </a:t>
            </a:r>
            <a:endParaRPr b="0" lang="pt-BR" sz="2800" spc="-1" strike="noStrike">
              <a:solidFill>
                <a:srgbClr val="000000"/>
              </a:solidFill>
              <a:latin typeface="Arial"/>
            </a:endParaRPr>
          </a:p>
          <a:p>
            <a:pPr indent="0">
              <a:lnSpc>
                <a:spcPct val="100000"/>
              </a:lnSpc>
              <a:buNone/>
              <a:tabLst>
                <a:tab algn="l" pos="0"/>
              </a:tabLst>
            </a:pPr>
            <a:endParaRPr b="0" lang="pt-BR" sz="2800" spc="-1" strike="noStrike">
              <a:solidFill>
                <a:srgbClr val="000000"/>
              </a:solidFill>
              <a:latin typeface="Arial"/>
            </a:endParaRPr>
          </a:p>
          <a:p>
            <a:pPr indent="0">
              <a:lnSpc>
                <a:spcPct val="100000"/>
              </a:lnSpc>
              <a:buNone/>
              <a:tabLst>
                <a:tab algn="l" pos="0"/>
              </a:tabLst>
            </a:pPr>
            <a:r>
              <a:rPr b="0" lang="pt-BR" sz="2800" spc="-1" strike="noStrike">
                <a:solidFill>
                  <a:schemeClr val="dk1"/>
                </a:solidFill>
                <a:latin typeface="Nunito"/>
                <a:ea typeface="Nunito"/>
              </a:rPr>
              <a:t>A IMUNIZAÇÃO gera </a:t>
            </a:r>
            <a:r>
              <a:rPr b="1" lang="pt-BR" sz="2800" spc="-1" strike="noStrike">
                <a:solidFill>
                  <a:schemeClr val="dk1"/>
                </a:solidFill>
                <a:latin typeface="Nunito"/>
                <a:ea typeface="Nunito"/>
              </a:rPr>
              <a:t>confiança</a:t>
            </a:r>
            <a:r>
              <a:rPr b="0" lang="pt-BR" sz="2800" spc="-1" strike="noStrike">
                <a:solidFill>
                  <a:schemeClr val="dk1"/>
                </a:solidFill>
                <a:latin typeface="Nunito"/>
                <a:ea typeface="Nunito"/>
              </a:rPr>
              <a:t>. </a:t>
            </a:r>
            <a:endParaRPr b="0" lang="pt-BR" sz="28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3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accent2"/>
        </a:solidFill>
      </p:bgPr>
    </p:bg>
    <p:spTree>
      <p:nvGrpSpPr>
        <p:cNvPr id="1" name=""/>
        <p:cNvGrpSpPr/>
        <p:nvPr/>
      </p:nvGrpSpPr>
      <p:grpSpPr>
        <a:xfrm>
          <a:off x="0" y="0"/>
          <a:ext cx="0" cy="0"/>
          <a:chOff x="0" y="0"/>
          <a:chExt cx="0" cy="0"/>
        </a:xfrm>
      </p:grpSpPr>
      <p:sp>
        <p:nvSpPr>
          <p:cNvPr id="626" name="PlaceHolder 1"/>
          <p:cNvSpPr>
            <a:spLocks noGrp="1"/>
          </p:cNvSpPr>
          <p:nvPr>
            <p:ph type="title"/>
          </p:nvPr>
        </p:nvSpPr>
        <p:spPr>
          <a:xfrm>
            <a:off x="720000" y="521280"/>
            <a:ext cx="7702560" cy="571320"/>
          </a:xfrm>
          <a:prstGeom prst="rect">
            <a:avLst/>
          </a:prstGeom>
          <a:noFill/>
          <a:ln w="0">
            <a:noFill/>
          </a:ln>
        </p:spPr>
        <p:txBody>
          <a:bodyPr lIns="90000" rIns="90000" tIns="91440" bIns="91440" anchor="t">
            <a:noAutofit/>
          </a:bodyPr>
          <a:p>
            <a:pPr indent="0" algn="ctr">
              <a:lnSpc>
                <a:spcPct val="100000"/>
              </a:lnSpc>
              <a:buNone/>
              <a:tabLst>
                <a:tab algn="l" pos="0"/>
              </a:tabLst>
            </a:pPr>
            <a:r>
              <a:rPr b="0" lang="pt-BR" sz="3000" spc="-1" strike="noStrike">
                <a:solidFill>
                  <a:schemeClr val="dk1"/>
                </a:solidFill>
                <a:latin typeface="Be Vietnam Pro Black"/>
                <a:ea typeface="Be Vietnam Pro Black"/>
              </a:rPr>
              <a:t>ORGANIZAR</a:t>
            </a:r>
            <a:endParaRPr b="0" lang="pt-BR" sz="3000" spc="-1" strike="noStrike">
              <a:solidFill>
                <a:srgbClr val="000000"/>
              </a:solidFill>
              <a:latin typeface="Arial"/>
            </a:endParaRPr>
          </a:p>
        </p:txBody>
      </p:sp>
      <p:sp>
        <p:nvSpPr>
          <p:cNvPr id="627" name="PlaceHolder 2"/>
          <p:cNvSpPr>
            <a:spLocks noGrp="1"/>
          </p:cNvSpPr>
          <p:nvPr>
            <p:ph/>
          </p:nvPr>
        </p:nvSpPr>
        <p:spPr>
          <a:xfrm>
            <a:off x="720000" y="1215720"/>
            <a:ext cx="7702560" cy="1242360"/>
          </a:xfrm>
          <a:prstGeom prst="rect">
            <a:avLst/>
          </a:prstGeom>
          <a:noFill/>
          <a:ln w="0">
            <a:noFill/>
          </a:ln>
        </p:spPr>
        <p:txBody>
          <a:bodyPr lIns="90000" rIns="90000" tIns="91440" bIns="91440" anchor="t">
            <a:noAutofit/>
          </a:bodyPr>
          <a:p>
            <a:pPr indent="0">
              <a:lnSpc>
                <a:spcPct val="100000"/>
              </a:lnSpc>
              <a:buNone/>
              <a:tabLst>
                <a:tab algn="l" pos="0"/>
              </a:tabLst>
            </a:pPr>
            <a:r>
              <a:rPr b="1" lang="pt-BR" sz="3200" spc="-1" strike="noStrike">
                <a:solidFill>
                  <a:schemeClr val="dk1"/>
                </a:solidFill>
                <a:latin typeface="Nunito"/>
                <a:ea typeface="Nunito"/>
              </a:rPr>
              <a:t>Consiga um compromisso</a:t>
            </a:r>
            <a:endParaRPr b="0" lang="pt-BR" sz="3200" spc="-1" strike="noStrike">
              <a:solidFill>
                <a:srgbClr val="000000"/>
              </a:solidFill>
              <a:latin typeface="Arial"/>
            </a:endParaRPr>
          </a:p>
          <a:p>
            <a:pPr marL="495720" indent="-441000">
              <a:lnSpc>
                <a:spcPct val="100000"/>
              </a:lnSpc>
              <a:spcBef>
                <a:spcPts val="1001"/>
              </a:spcBef>
              <a:buClr>
                <a:srgbClr val="000000"/>
              </a:buClr>
              <a:buSzPct val="45000"/>
              <a:buFont typeface="Wingdings" charset="2"/>
              <a:buChar char=""/>
              <a:tabLst>
                <a:tab algn="l" pos="0"/>
              </a:tabLst>
            </a:pPr>
            <a:r>
              <a:rPr b="0" lang="pt-BR" sz="2800" spc="-1" strike="noStrike">
                <a:solidFill>
                  <a:schemeClr val="dk1"/>
                </a:solidFill>
                <a:latin typeface="Nunito"/>
                <a:ea typeface="Nunito"/>
              </a:rPr>
              <a:t>Tarefas claras e específicas</a:t>
            </a:r>
            <a:endParaRPr b="0" lang="pt-BR" sz="2800" spc="-1" strike="noStrike">
              <a:solidFill>
                <a:srgbClr val="000000"/>
              </a:solidFill>
              <a:latin typeface="Arial"/>
            </a:endParaRPr>
          </a:p>
          <a:p>
            <a:pPr marL="495720" indent="-441000">
              <a:lnSpc>
                <a:spcPct val="100000"/>
              </a:lnSpc>
              <a:spcBef>
                <a:spcPts val="1001"/>
              </a:spcBef>
              <a:buClr>
                <a:srgbClr val="000000"/>
              </a:buClr>
              <a:buSzPct val="45000"/>
              <a:buFont typeface="Wingdings" charset="2"/>
              <a:buChar char=""/>
              <a:tabLst>
                <a:tab algn="l" pos="0"/>
              </a:tabLst>
            </a:pPr>
            <a:r>
              <a:rPr b="0" lang="pt-BR" sz="2800" spc="-1" strike="noStrike">
                <a:solidFill>
                  <a:schemeClr val="dk1"/>
                </a:solidFill>
                <a:latin typeface="Nunito"/>
                <a:ea typeface="Nunito"/>
              </a:rPr>
              <a:t>Pequeno alcance, mas realizável </a:t>
            </a:r>
            <a:endParaRPr b="0" lang="pt-BR" sz="2800" spc="-1" strike="noStrike">
              <a:solidFill>
                <a:srgbClr val="000000"/>
              </a:solidFill>
              <a:latin typeface="Arial"/>
            </a:endParaRPr>
          </a:p>
          <a:p>
            <a:pPr marL="495720" indent="-441000">
              <a:lnSpc>
                <a:spcPct val="100000"/>
              </a:lnSpc>
              <a:spcBef>
                <a:spcPts val="1001"/>
              </a:spcBef>
              <a:buClr>
                <a:srgbClr val="000000"/>
              </a:buClr>
              <a:buSzPct val="45000"/>
              <a:buFont typeface="Wingdings" charset="2"/>
              <a:buChar char=""/>
              <a:tabLst>
                <a:tab algn="l" pos="0"/>
              </a:tabLst>
            </a:pPr>
            <a:r>
              <a:rPr b="0" lang="pt-BR" sz="2800" spc="-1" strike="noStrike">
                <a:solidFill>
                  <a:schemeClr val="dk1"/>
                </a:solidFill>
                <a:latin typeface="Nunito"/>
                <a:ea typeface="Nunito"/>
              </a:rPr>
              <a:t>Adaptar-se a essa pessoa </a:t>
            </a:r>
            <a:endParaRPr b="0" lang="pt-BR" sz="2800" spc="-1" strike="noStrike">
              <a:solidFill>
                <a:srgbClr val="000000"/>
              </a:solidFill>
              <a:latin typeface="Arial"/>
            </a:endParaRPr>
          </a:p>
          <a:p>
            <a:pPr marL="495720" indent="0">
              <a:lnSpc>
                <a:spcPct val="100000"/>
              </a:lnSpc>
              <a:buNone/>
              <a:tabLst>
                <a:tab algn="l" pos="0"/>
              </a:tabLst>
            </a:pPr>
            <a:endParaRPr b="0" lang="pt-BR" sz="24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3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accent2"/>
        </a:solidFill>
      </p:bgPr>
    </p:bg>
    <p:spTree>
      <p:nvGrpSpPr>
        <p:cNvPr id="1" name=""/>
        <p:cNvGrpSpPr/>
        <p:nvPr/>
      </p:nvGrpSpPr>
      <p:grpSpPr>
        <a:xfrm>
          <a:off x="0" y="0"/>
          <a:ext cx="0" cy="0"/>
          <a:chOff x="0" y="0"/>
          <a:chExt cx="0" cy="0"/>
        </a:xfrm>
      </p:grpSpPr>
      <p:sp>
        <p:nvSpPr>
          <p:cNvPr id="628" name="PlaceHolder 1"/>
          <p:cNvSpPr>
            <a:spLocks noGrp="1"/>
          </p:cNvSpPr>
          <p:nvPr>
            <p:ph type="title"/>
          </p:nvPr>
        </p:nvSpPr>
        <p:spPr>
          <a:xfrm>
            <a:off x="720000" y="521280"/>
            <a:ext cx="7702560" cy="571320"/>
          </a:xfrm>
          <a:prstGeom prst="rect">
            <a:avLst/>
          </a:prstGeom>
          <a:noFill/>
          <a:ln w="0">
            <a:noFill/>
          </a:ln>
        </p:spPr>
        <p:txBody>
          <a:bodyPr lIns="90000" rIns="90000" tIns="91440" bIns="91440" anchor="t">
            <a:noAutofit/>
          </a:bodyPr>
          <a:p>
            <a:pPr indent="0" algn="ctr">
              <a:lnSpc>
                <a:spcPct val="100000"/>
              </a:lnSpc>
              <a:buNone/>
              <a:tabLst>
                <a:tab algn="l" pos="0"/>
              </a:tabLst>
            </a:pPr>
            <a:r>
              <a:rPr b="0" lang="pt-BR" sz="3000" spc="-1" strike="noStrike">
                <a:solidFill>
                  <a:schemeClr val="dk1"/>
                </a:solidFill>
                <a:latin typeface="Be Vietnam Pro Black"/>
                <a:ea typeface="Be Vietnam Pro Black"/>
              </a:rPr>
              <a:t>ORGANIZAR</a:t>
            </a:r>
            <a:endParaRPr b="0" lang="pt-BR" sz="3000" spc="-1" strike="noStrike">
              <a:solidFill>
                <a:srgbClr val="000000"/>
              </a:solidFill>
              <a:latin typeface="Arial"/>
            </a:endParaRPr>
          </a:p>
        </p:txBody>
      </p:sp>
      <p:sp>
        <p:nvSpPr>
          <p:cNvPr id="629" name="PlaceHolder 2"/>
          <p:cNvSpPr>
            <a:spLocks noGrp="1"/>
          </p:cNvSpPr>
          <p:nvPr>
            <p:ph/>
          </p:nvPr>
        </p:nvSpPr>
        <p:spPr>
          <a:xfrm>
            <a:off x="720000" y="1215720"/>
            <a:ext cx="7702560" cy="3386880"/>
          </a:xfrm>
          <a:prstGeom prst="rect">
            <a:avLst/>
          </a:prstGeom>
          <a:noFill/>
          <a:ln w="0">
            <a:noFill/>
          </a:ln>
        </p:spPr>
        <p:txBody>
          <a:bodyPr lIns="90000" rIns="90000" tIns="91440" bIns="91440" anchor="t">
            <a:noAutofit/>
          </a:bodyPr>
          <a:p>
            <a:pPr marL="495720" indent="-412920">
              <a:lnSpc>
                <a:spcPct val="100000"/>
              </a:lnSpc>
              <a:buClr>
                <a:srgbClr val="202c3c"/>
              </a:buClr>
              <a:buFont typeface="Wingdings" charset="2"/>
              <a:buChar char=""/>
            </a:pPr>
            <a:r>
              <a:rPr b="0" lang="pt-BR" sz="2400" spc="-1" strike="noStrike">
                <a:solidFill>
                  <a:schemeClr val="dk1"/>
                </a:solidFill>
                <a:latin typeface="Nunito"/>
                <a:ea typeface="Nunito"/>
              </a:rPr>
              <a:t>"Você falará sobre sua história na reunião?"</a:t>
            </a:r>
            <a:endParaRPr b="0" lang="pt-BR" sz="2400" spc="-1" strike="noStrike">
              <a:solidFill>
                <a:srgbClr val="000000"/>
              </a:solidFill>
              <a:latin typeface="Arial"/>
            </a:endParaRPr>
          </a:p>
          <a:p>
            <a:pPr marL="495720" indent="-412920">
              <a:lnSpc>
                <a:spcPct val="100000"/>
              </a:lnSpc>
              <a:buClr>
                <a:srgbClr val="202c3c"/>
              </a:buClr>
              <a:buFont typeface="Wingdings" charset="2"/>
              <a:buChar char=""/>
            </a:pPr>
            <a:r>
              <a:rPr b="0" lang="pt-BR" sz="2400" spc="-1" strike="noStrike">
                <a:solidFill>
                  <a:schemeClr val="dk1"/>
                </a:solidFill>
                <a:latin typeface="Nunito"/>
                <a:ea typeface="Nunito"/>
              </a:rPr>
              <a:t>"Você se comprometerá a estar presente no dia em que fizermos a entrega?"</a:t>
            </a:r>
            <a:endParaRPr b="0" lang="pt-BR" sz="2400" spc="-1" strike="noStrike">
              <a:solidFill>
                <a:srgbClr val="000000"/>
              </a:solidFill>
              <a:latin typeface="Arial"/>
            </a:endParaRPr>
          </a:p>
          <a:p>
            <a:pPr marL="495720" indent="-412920">
              <a:lnSpc>
                <a:spcPct val="100000"/>
              </a:lnSpc>
              <a:buClr>
                <a:srgbClr val="202c3c"/>
              </a:buClr>
              <a:buFont typeface="Wingdings" charset="2"/>
              <a:buChar char=""/>
            </a:pPr>
            <a:r>
              <a:rPr b="0" lang="pt-BR" sz="2400" spc="-1" strike="noStrike">
                <a:solidFill>
                  <a:schemeClr val="dk1"/>
                </a:solidFill>
                <a:latin typeface="Nunito"/>
                <a:ea typeface="Nunito"/>
              </a:rPr>
              <a:t>"Você pedirá a dois colegas de trabalho que tenham uma dessas conversas com você e comigo?"</a:t>
            </a:r>
            <a:endParaRPr b="0" lang="pt-BR" sz="2400" spc="-1" strike="noStrike">
              <a:solidFill>
                <a:srgbClr val="000000"/>
              </a:solidFill>
              <a:latin typeface="Arial"/>
            </a:endParaRPr>
          </a:p>
          <a:p>
            <a:pPr marL="495720" indent="-412920">
              <a:lnSpc>
                <a:spcPct val="100000"/>
              </a:lnSpc>
              <a:buClr>
                <a:srgbClr val="202c3c"/>
              </a:buClr>
              <a:buFont typeface="Wingdings" charset="2"/>
              <a:buChar char=""/>
            </a:pPr>
            <a:r>
              <a:rPr b="0" lang="pt-BR" sz="2400" spc="-1" strike="noStrike">
                <a:solidFill>
                  <a:schemeClr val="dk1"/>
                </a:solidFill>
                <a:latin typeface="Nunito"/>
                <a:ea typeface="Nunito"/>
              </a:rPr>
              <a:t>"Você pode conseguir assinaturas de 5 vizinhos?</a:t>
            </a:r>
            <a:endParaRPr b="0" lang="pt-BR" sz="24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3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accent2"/>
        </a:solidFill>
      </p:bgPr>
    </p:bg>
    <p:spTree>
      <p:nvGrpSpPr>
        <p:cNvPr id="1" name=""/>
        <p:cNvGrpSpPr/>
        <p:nvPr/>
      </p:nvGrpSpPr>
      <p:grpSpPr>
        <a:xfrm>
          <a:off x="0" y="0"/>
          <a:ext cx="0" cy="0"/>
          <a:chOff x="0" y="0"/>
          <a:chExt cx="0" cy="0"/>
        </a:xfrm>
      </p:grpSpPr>
      <p:sp>
        <p:nvSpPr>
          <p:cNvPr id="630" name="PlaceHolder 1"/>
          <p:cNvSpPr>
            <a:spLocks noGrp="1"/>
          </p:cNvSpPr>
          <p:nvPr>
            <p:ph type="title"/>
          </p:nvPr>
        </p:nvSpPr>
        <p:spPr>
          <a:xfrm>
            <a:off x="720000" y="521280"/>
            <a:ext cx="7702560" cy="571320"/>
          </a:xfrm>
          <a:prstGeom prst="rect">
            <a:avLst/>
          </a:prstGeom>
          <a:noFill/>
          <a:ln w="0">
            <a:noFill/>
          </a:ln>
        </p:spPr>
        <p:txBody>
          <a:bodyPr lIns="90000" rIns="90000" tIns="91440" bIns="91440" anchor="t">
            <a:noAutofit/>
          </a:bodyPr>
          <a:p>
            <a:pPr indent="0" algn="ctr">
              <a:lnSpc>
                <a:spcPct val="100000"/>
              </a:lnSpc>
              <a:buNone/>
              <a:tabLst>
                <a:tab algn="l" pos="0"/>
              </a:tabLst>
            </a:pPr>
            <a:r>
              <a:rPr b="0" lang="pt-BR" sz="3000" spc="-1" strike="noStrike">
                <a:solidFill>
                  <a:schemeClr val="dk1"/>
                </a:solidFill>
                <a:latin typeface="Be Vietnam Pro Black"/>
                <a:ea typeface="Be Vietnam Pro Black"/>
              </a:rPr>
              <a:t>ORGANIZAR</a:t>
            </a:r>
            <a:endParaRPr b="0" lang="pt-BR" sz="3000" spc="-1" strike="noStrike">
              <a:solidFill>
                <a:srgbClr val="000000"/>
              </a:solidFill>
              <a:latin typeface="Arial"/>
            </a:endParaRPr>
          </a:p>
        </p:txBody>
      </p:sp>
      <p:sp>
        <p:nvSpPr>
          <p:cNvPr id="631" name="PlaceHolder 2"/>
          <p:cNvSpPr>
            <a:spLocks noGrp="1"/>
          </p:cNvSpPr>
          <p:nvPr>
            <p:ph/>
          </p:nvPr>
        </p:nvSpPr>
        <p:spPr>
          <a:xfrm>
            <a:off x="720000" y="1215720"/>
            <a:ext cx="7702560" cy="3635640"/>
          </a:xfrm>
          <a:prstGeom prst="rect">
            <a:avLst/>
          </a:prstGeom>
          <a:noFill/>
          <a:ln w="0">
            <a:noFill/>
          </a:ln>
        </p:spPr>
        <p:txBody>
          <a:bodyPr lIns="90000" rIns="90000" tIns="91440" bIns="91440" anchor="t">
            <a:normAutofit fontScale="92000"/>
          </a:bodyPr>
          <a:p>
            <a:pPr indent="0">
              <a:lnSpc>
                <a:spcPct val="100000"/>
              </a:lnSpc>
              <a:buNone/>
              <a:tabLst>
                <a:tab algn="l" pos="0"/>
              </a:tabLst>
            </a:pPr>
            <a:r>
              <a:rPr b="1" lang="pt-BR" sz="2800" spc="-1" strike="noStrike">
                <a:solidFill>
                  <a:schemeClr val="dk1"/>
                </a:solidFill>
                <a:latin typeface="Nunito"/>
                <a:ea typeface="Nunito"/>
              </a:rPr>
              <a:t>Acompanhamento </a:t>
            </a:r>
            <a:endParaRPr b="0" lang="pt-BR" sz="2800" spc="-1" strike="noStrike">
              <a:solidFill>
                <a:srgbClr val="000000"/>
              </a:solidFill>
              <a:latin typeface="Arial"/>
            </a:endParaRPr>
          </a:p>
          <a:p>
            <a:pPr indent="0">
              <a:lnSpc>
                <a:spcPct val="100000"/>
              </a:lnSpc>
              <a:buNone/>
              <a:tabLst>
                <a:tab algn="l" pos="0"/>
              </a:tabLst>
            </a:pPr>
            <a:r>
              <a:rPr b="0" i="1" lang="pt-BR" sz="2800" spc="-1" strike="noStrike">
                <a:solidFill>
                  <a:schemeClr val="dk1"/>
                </a:solidFill>
                <a:latin typeface="Nunito"/>
                <a:ea typeface="Nunito"/>
              </a:rPr>
              <a:t>"Ótimo, você conversará com fulano na terça-feira à noite. Entrarei em contato com você na quarta-feira de manhã para saber como foi."</a:t>
            </a:r>
            <a:endParaRPr b="0" lang="pt-BR" sz="2800" spc="-1" strike="noStrike">
              <a:solidFill>
                <a:srgbClr val="000000"/>
              </a:solidFill>
              <a:latin typeface="Arial"/>
            </a:endParaRPr>
          </a:p>
          <a:p>
            <a:pPr indent="0">
              <a:lnSpc>
                <a:spcPct val="100000"/>
              </a:lnSpc>
              <a:buNone/>
              <a:tabLst>
                <a:tab algn="l" pos="0"/>
              </a:tabLst>
            </a:pPr>
            <a:endParaRPr b="0" lang="pt-BR" sz="2800" spc="-1" strike="noStrike">
              <a:solidFill>
                <a:srgbClr val="000000"/>
              </a:solidFill>
              <a:latin typeface="Arial"/>
            </a:endParaRPr>
          </a:p>
          <a:p>
            <a:pPr indent="0">
              <a:lnSpc>
                <a:spcPct val="100000"/>
              </a:lnSpc>
              <a:buNone/>
              <a:tabLst>
                <a:tab algn="l" pos="0"/>
              </a:tabLst>
            </a:pPr>
            <a:r>
              <a:rPr b="1" lang="pt-BR" sz="2800" spc="-1" strike="noStrike">
                <a:solidFill>
                  <a:schemeClr val="dk1"/>
                </a:solidFill>
                <a:latin typeface="Nunito"/>
                <a:ea typeface="Nunito"/>
              </a:rPr>
              <a:t>Suporte</a:t>
            </a:r>
            <a:endParaRPr b="0" lang="pt-BR" sz="2800" spc="-1" strike="noStrike">
              <a:solidFill>
                <a:srgbClr val="000000"/>
              </a:solidFill>
              <a:latin typeface="Arial"/>
            </a:endParaRPr>
          </a:p>
          <a:p>
            <a:pPr indent="0">
              <a:lnSpc>
                <a:spcPct val="100000"/>
              </a:lnSpc>
              <a:buNone/>
              <a:tabLst>
                <a:tab algn="l" pos="0"/>
              </a:tabLst>
            </a:pPr>
            <a:r>
              <a:rPr b="0" i="1" lang="pt-BR" sz="2800" spc="-1" strike="noStrike">
                <a:solidFill>
                  <a:schemeClr val="dk1"/>
                </a:solidFill>
                <a:latin typeface="Nunito"/>
                <a:ea typeface="Nunito"/>
              </a:rPr>
              <a:t>"Você já panfletou antes? Vamos colocá-lo em contato com alguém que já tenha feito isso para que ele possa dar dicas de como fazer."</a:t>
            </a:r>
            <a:endParaRPr b="0" lang="pt-BR" sz="28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3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accent2"/>
        </a:solidFill>
      </p:bgPr>
    </p:bg>
    <p:spTree>
      <p:nvGrpSpPr>
        <p:cNvPr id="1" name=""/>
        <p:cNvGrpSpPr/>
        <p:nvPr/>
      </p:nvGrpSpPr>
      <p:grpSpPr>
        <a:xfrm>
          <a:off x="0" y="0"/>
          <a:ext cx="0" cy="0"/>
          <a:chOff x="0" y="0"/>
          <a:chExt cx="0" cy="0"/>
        </a:xfrm>
      </p:grpSpPr>
      <p:sp>
        <p:nvSpPr>
          <p:cNvPr id="632" name="PlaceHolder 1"/>
          <p:cNvSpPr>
            <a:spLocks noGrp="1"/>
          </p:cNvSpPr>
          <p:nvPr>
            <p:ph type="title"/>
          </p:nvPr>
        </p:nvSpPr>
        <p:spPr>
          <a:xfrm>
            <a:off x="720000" y="521280"/>
            <a:ext cx="7702560" cy="571320"/>
          </a:xfrm>
          <a:prstGeom prst="rect">
            <a:avLst/>
          </a:prstGeom>
          <a:noFill/>
          <a:ln w="0">
            <a:noFill/>
          </a:ln>
        </p:spPr>
        <p:txBody>
          <a:bodyPr lIns="90000" rIns="90000" tIns="91440" bIns="91440" anchor="t">
            <a:noAutofit/>
          </a:bodyPr>
          <a:p>
            <a:pPr indent="0" algn="ctr">
              <a:lnSpc>
                <a:spcPct val="100000"/>
              </a:lnSpc>
              <a:buNone/>
              <a:tabLst>
                <a:tab algn="l" pos="0"/>
              </a:tabLst>
            </a:pPr>
            <a:r>
              <a:rPr b="0" lang="pt-BR" sz="3000" spc="-1" strike="noStrike">
                <a:solidFill>
                  <a:schemeClr val="dk1"/>
                </a:solidFill>
                <a:latin typeface="Be Vietnam Pro Black"/>
                <a:ea typeface="Be Vietnam Pro Black"/>
              </a:rPr>
              <a:t>UNIR</a:t>
            </a:r>
            <a:endParaRPr b="0" lang="pt-BR" sz="3000" spc="-1" strike="noStrike">
              <a:solidFill>
                <a:srgbClr val="000000"/>
              </a:solidFill>
              <a:latin typeface="Arial"/>
            </a:endParaRPr>
          </a:p>
        </p:txBody>
      </p:sp>
      <p:sp>
        <p:nvSpPr>
          <p:cNvPr id="633" name="PlaceHolder 2"/>
          <p:cNvSpPr>
            <a:spLocks noGrp="1"/>
          </p:cNvSpPr>
          <p:nvPr>
            <p:ph/>
          </p:nvPr>
        </p:nvSpPr>
        <p:spPr>
          <a:xfrm>
            <a:off x="720000" y="1215720"/>
            <a:ext cx="7702560" cy="3386880"/>
          </a:xfrm>
          <a:prstGeom prst="rect">
            <a:avLst/>
          </a:prstGeom>
          <a:noFill/>
          <a:ln w="0">
            <a:noFill/>
          </a:ln>
        </p:spPr>
        <p:txBody>
          <a:bodyPr lIns="90000" rIns="90000" tIns="91440" bIns="91440" anchor="t">
            <a:noAutofit/>
          </a:bodyPr>
          <a:p>
            <a:pPr indent="0">
              <a:lnSpc>
                <a:spcPct val="100000"/>
              </a:lnSpc>
              <a:buNone/>
              <a:tabLst>
                <a:tab algn="l" pos="0"/>
              </a:tabLst>
            </a:pPr>
            <a:r>
              <a:rPr b="0" lang="pt-BR" sz="3000" spc="-1" strike="noStrike">
                <a:solidFill>
                  <a:schemeClr val="dk1"/>
                </a:solidFill>
                <a:latin typeface="Nunito"/>
                <a:ea typeface="Nunito"/>
              </a:rPr>
              <a:t>Retornar às etapas para </a:t>
            </a:r>
            <a:r>
              <a:rPr b="1" lang="pt-BR" sz="3000" spc="-1" strike="noStrike">
                <a:solidFill>
                  <a:schemeClr val="dk1"/>
                </a:solidFill>
                <a:latin typeface="Nunito"/>
                <a:ea typeface="Nunito"/>
              </a:rPr>
              <a:t>aprofundar nossa determinação coletiva</a:t>
            </a:r>
            <a:r>
              <a:rPr b="0" lang="pt-BR" sz="3000" spc="-1" strike="noStrike">
                <a:solidFill>
                  <a:schemeClr val="dk1"/>
                </a:solidFill>
                <a:latin typeface="Nunito"/>
                <a:ea typeface="Nunito"/>
              </a:rPr>
              <a:t>.</a:t>
            </a:r>
            <a:endParaRPr b="0" lang="pt-BR" sz="3000" spc="-1" strike="noStrike">
              <a:solidFill>
                <a:srgbClr val="000000"/>
              </a:solidFill>
              <a:latin typeface="Arial"/>
            </a:endParaRPr>
          </a:p>
        </p:txBody>
      </p:sp>
      <p:pic>
        <p:nvPicPr>
          <p:cNvPr id="634" name="Google Shape;1202;p68" descr=""/>
          <p:cNvPicPr/>
          <p:nvPr/>
        </p:nvPicPr>
        <p:blipFill>
          <a:blip r:embed="rId1"/>
          <a:stretch/>
        </p:blipFill>
        <p:spPr>
          <a:xfrm rot="20983800">
            <a:off x="825480" y="2484360"/>
            <a:ext cx="2995200" cy="1864440"/>
          </a:xfrm>
          <a:prstGeom prst="rect">
            <a:avLst/>
          </a:prstGeom>
          <a:ln w="0">
            <a:noFill/>
          </a:ln>
        </p:spPr>
      </p:pic>
      <p:sp>
        <p:nvSpPr>
          <p:cNvPr id="635" name="Google Shape;1203;p68"/>
          <p:cNvSpPr/>
          <p:nvPr/>
        </p:nvSpPr>
        <p:spPr>
          <a:xfrm>
            <a:off x="5834880" y="2499120"/>
            <a:ext cx="2516040" cy="552600"/>
          </a:xfrm>
          <a:prstGeom prst="rect">
            <a:avLst/>
          </a:prstGeom>
          <a:noFill/>
          <a:ln w="0">
            <a:noFill/>
          </a:ln>
        </p:spPr>
        <p:style>
          <a:lnRef idx="0"/>
          <a:fillRef idx="0"/>
          <a:effectRef idx="0"/>
          <a:fontRef idx="minor"/>
        </p:style>
        <p:txBody>
          <a:bodyPr lIns="90000" rIns="90000" tIns="91440" bIns="91440" anchor="t">
            <a:noAutofit/>
          </a:bodyPr>
          <a:p>
            <a:pPr>
              <a:lnSpc>
                <a:spcPct val="100000"/>
              </a:lnSpc>
              <a:tabLst>
                <a:tab algn="l" pos="0"/>
              </a:tabLst>
            </a:pPr>
            <a:r>
              <a:rPr b="0" lang="pt-BR" sz="3400" spc="-1" strike="noStrike">
                <a:solidFill>
                  <a:schemeClr val="dk1"/>
                </a:solidFill>
                <a:latin typeface="Be Vietnam Pro Black"/>
                <a:ea typeface="Be Vietnam Pro Black"/>
              </a:rPr>
              <a:t>Ações Mais Fortes </a:t>
            </a:r>
            <a:endParaRPr b="0" lang="pt-BR" sz="3400" spc="-1" strike="noStrike">
              <a:solidFill>
                <a:srgbClr val="000000"/>
              </a:solidFill>
              <a:latin typeface="Arial"/>
            </a:endParaRPr>
          </a:p>
        </p:txBody>
      </p:sp>
      <p:cxnSp>
        <p:nvCxnSpPr>
          <p:cNvPr id="636" name="Google Shape;1204;p68"/>
          <p:cNvCxnSpPr/>
          <p:nvPr/>
        </p:nvCxnSpPr>
        <p:spPr>
          <a:xfrm>
            <a:off x="4052160" y="3135240"/>
            <a:ext cx="1463400" cy="1440"/>
          </a:xfrm>
          <a:prstGeom prst="straightConnector1">
            <a:avLst/>
          </a:prstGeom>
          <a:ln w="114300">
            <a:solidFill>
              <a:srgbClr val="ff5442"/>
            </a:solidFill>
            <a:round/>
            <a:tailEnd len="med" type="stealth" w="med"/>
          </a:ln>
        </p:spPr>
      </p:cxnSp>
    </p:spTree>
  </p:cSld>
  <mc:AlternateContent>
    <mc:Choice Requires="p14">
      <p:transition spd="slow" p14:dur="2000"/>
    </mc:Choice>
    <mc:Fallback>
      <p:transition spd="slow"/>
    </mc:Fallback>
  </mc:AlternateContent>
</p:sld>
</file>

<file path=ppt/slides/slide3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accent2"/>
        </a:solidFill>
      </p:bgPr>
    </p:bg>
    <p:spTree>
      <p:nvGrpSpPr>
        <p:cNvPr id="1" name=""/>
        <p:cNvGrpSpPr/>
        <p:nvPr/>
      </p:nvGrpSpPr>
      <p:grpSpPr>
        <a:xfrm>
          <a:off x="0" y="0"/>
          <a:ext cx="0" cy="0"/>
          <a:chOff x="0" y="0"/>
          <a:chExt cx="0" cy="0"/>
        </a:xfrm>
      </p:grpSpPr>
      <p:pic>
        <p:nvPicPr>
          <p:cNvPr id="637" name="Google Shape;1209;p69" descr=""/>
          <p:cNvPicPr/>
          <p:nvPr/>
        </p:nvPicPr>
        <p:blipFill>
          <a:blip r:embed="rId1"/>
          <a:srcRect l="0" t="10217" r="0" b="14783"/>
          <a:stretch/>
        </p:blipFill>
        <p:spPr>
          <a:xfrm>
            <a:off x="0" y="0"/>
            <a:ext cx="9142560" cy="5142240"/>
          </a:xfrm>
          <a:prstGeom prst="rect">
            <a:avLst/>
          </a:prstGeom>
          <a:ln w="0">
            <a:noFill/>
          </a:ln>
        </p:spPr>
      </p:pic>
      <p:sp>
        <p:nvSpPr>
          <p:cNvPr id="638" name="PlaceHolder 1"/>
          <p:cNvSpPr>
            <a:spLocks noGrp="1"/>
          </p:cNvSpPr>
          <p:nvPr>
            <p:ph type="title"/>
          </p:nvPr>
        </p:nvSpPr>
        <p:spPr>
          <a:xfrm>
            <a:off x="1176120" y="1307160"/>
            <a:ext cx="6790320" cy="2527920"/>
          </a:xfrm>
          <a:prstGeom prst="rect">
            <a:avLst/>
          </a:prstGeom>
          <a:noFill/>
          <a:ln w="0">
            <a:noFill/>
          </a:ln>
          <a:effectLst>
            <a:outerShdw dist="19080" dir="5400000" blurRad="57240" rotWithShape="0">
              <a:srgbClr val="ffffff">
                <a:alpha val="50000"/>
              </a:srgbClr>
            </a:outerShdw>
          </a:effectLst>
        </p:spPr>
        <p:txBody>
          <a:bodyPr lIns="90000" rIns="90000" tIns="91440" bIns="91440" anchor="ctr">
            <a:noAutofit/>
          </a:bodyPr>
          <a:p>
            <a:pPr indent="0" algn="ctr">
              <a:lnSpc>
                <a:spcPct val="80000"/>
              </a:lnSpc>
              <a:buNone/>
              <a:tabLst>
                <a:tab algn="l" pos="0"/>
              </a:tabLst>
            </a:pPr>
            <a:r>
              <a:rPr b="0" lang="pt-BR" sz="6000" spc="-1" strike="noStrike">
                <a:solidFill>
                  <a:schemeClr val="dk1"/>
                </a:solidFill>
                <a:latin typeface="Be Vietnam Pro Black"/>
                <a:ea typeface="Be Vietnam Pro Black"/>
              </a:rPr>
              <a:t>UM GRANDE ORGANIZADOR</a:t>
            </a:r>
            <a:endParaRPr b="0" lang="pt-BR" sz="60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47" name="PlaceHolder 1"/>
          <p:cNvSpPr>
            <a:spLocks noGrp="1"/>
          </p:cNvSpPr>
          <p:nvPr>
            <p:ph type="title"/>
          </p:nvPr>
        </p:nvSpPr>
        <p:spPr>
          <a:xfrm>
            <a:off x="720000" y="521280"/>
            <a:ext cx="7702560" cy="571320"/>
          </a:xfrm>
          <a:prstGeom prst="rect">
            <a:avLst/>
          </a:prstGeom>
          <a:noFill/>
          <a:ln w="0">
            <a:noFill/>
          </a:ln>
        </p:spPr>
        <p:txBody>
          <a:bodyPr lIns="90000" rIns="90000" tIns="91440" bIns="91440" anchor="t">
            <a:noAutofit/>
          </a:bodyPr>
          <a:p>
            <a:pPr indent="0" algn="ctr">
              <a:lnSpc>
                <a:spcPct val="100000"/>
              </a:lnSpc>
              <a:buNone/>
              <a:tabLst>
                <a:tab algn="l" pos="0"/>
              </a:tabLst>
            </a:pPr>
            <a:r>
              <a:rPr b="0" lang="pt-BR" sz="3000" spc="-1" strike="noStrike">
                <a:solidFill>
                  <a:schemeClr val="dk1"/>
                </a:solidFill>
                <a:latin typeface="Be Vietnam Pro Black"/>
                <a:ea typeface="Be Vietnam Pro Black"/>
              </a:rPr>
              <a:t>Definindo Organização Autônoma</a:t>
            </a:r>
            <a:endParaRPr b="0" lang="pt-BR" sz="3000" spc="-1" strike="noStrike">
              <a:solidFill>
                <a:srgbClr val="000000"/>
              </a:solidFill>
              <a:latin typeface="Arial"/>
            </a:endParaRPr>
          </a:p>
        </p:txBody>
      </p:sp>
      <p:sp>
        <p:nvSpPr>
          <p:cNvPr id="548" name="PlaceHolder 2"/>
          <p:cNvSpPr>
            <a:spLocks noGrp="1"/>
          </p:cNvSpPr>
          <p:nvPr>
            <p:ph/>
          </p:nvPr>
        </p:nvSpPr>
        <p:spPr>
          <a:xfrm>
            <a:off x="720000" y="1215720"/>
            <a:ext cx="7702560" cy="3386880"/>
          </a:xfrm>
          <a:prstGeom prst="rect">
            <a:avLst/>
          </a:prstGeom>
          <a:noFill/>
          <a:ln w="0">
            <a:noFill/>
          </a:ln>
        </p:spPr>
        <p:txBody>
          <a:bodyPr lIns="90000" rIns="90000" tIns="91440" bIns="91440" anchor="t">
            <a:noAutofit/>
          </a:bodyPr>
          <a:p>
            <a:pPr marL="495720" indent="-441000">
              <a:lnSpc>
                <a:spcPct val="100000"/>
              </a:lnSpc>
              <a:buClr>
                <a:srgbClr val="202c3c"/>
              </a:buClr>
              <a:buFont typeface="Nunito Light"/>
              <a:buAutoNum type="arabicParenR"/>
            </a:pPr>
            <a:r>
              <a:rPr b="0" lang="pt-BR" sz="2800" spc="-1" strike="noStrike">
                <a:solidFill>
                  <a:schemeClr val="dk1"/>
                </a:solidFill>
                <a:latin typeface="Nunito"/>
                <a:ea typeface="Nunito"/>
              </a:rPr>
              <a:t>Defina “Organização” em suas próprias palavras.</a:t>
            </a:r>
            <a:endParaRPr b="0" lang="pt-BR" sz="2800" spc="-1" strike="noStrike">
              <a:solidFill>
                <a:srgbClr val="000000"/>
              </a:solidFill>
              <a:latin typeface="Arial"/>
            </a:endParaRPr>
          </a:p>
          <a:p>
            <a:pPr marL="495720" indent="0">
              <a:lnSpc>
                <a:spcPct val="100000"/>
              </a:lnSpc>
              <a:buNone/>
              <a:tabLst>
                <a:tab algn="l" pos="0"/>
              </a:tabLst>
            </a:pPr>
            <a:endParaRPr b="0" lang="pt-BR" sz="2400" spc="-1" strike="noStrike">
              <a:solidFill>
                <a:srgbClr val="000000"/>
              </a:solidFill>
              <a:latin typeface="Arial"/>
            </a:endParaRPr>
          </a:p>
          <a:p>
            <a:pPr marL="495720" indent="0">
              <a:lnSpc>
                <a:spcPct val="100000"/>
              </a:lnSpc>
              <a:buNone/>
              <a:tabLst>
                <a:tab algn="l" pos="0"/>
              </a:tabLst>
            </a:pPr>
            <a:endParaRPr b="0" lang="pt-BR" sz="2400" spc="-1" strike="noStrike">
              <a:solidFill>
                <a:srgbClr val="000000"/>
              </a:solidFill>
              <a:latin typeface="Arial"/>
            </a:endParaRPr>
          </a:p>
          <a:p>
            <a:pPr marL="495720" indent="0">
              <a:lnSpc>
                <a:spcPct val="100000"/>
              </a:lnSpc>
              <a:buNone/>
              <a:tabLst>
                <a:tab algn="l" pos="0"/>
              </a:tabLst>
            </a:pPr>
            <a:endParaRPr b="0" lang="pt-BR" sz="2800" spc="-1" strike="noStrike">
              <a:solidFill>
                <a:srgbClr val="000000"/>
              </a:solidFill>
              <a:latin typeface="Arial"/>
            </a:endParaRPr>
          </a:p>
          <a:p>
            <a:pPr marL="495720" indent="0" algn="ctr">
              <a:lnSpc>
                <a:spcPct val="100000"/>
              </a:lnSpc>
              <a:buNone/>
              <a:tabLst>
                <a:tab algn="l" pos="0"/>
              </a:tabLst>
            </a:pPr>
            <a:endParaRPr b="0" lang="pt-BR" sz="2800" spc="-1" strike="noStrike">
              <a:solidFill>
                <a:srgbClr val="000000"/>
              </a:solidFill>
              <a:latin typeface="Arial"/>
            </a:endParaRPr>
          </a:p>
          <a:p>
            <a:pPr marL="495720" indent="0" algn="ctr">
              <a:lnSpc>
                <a:spcPct val="100000"/>
              </a:lnSpc>
              <a:buNone/>
              <a:tabLst>
                <a:tab algn="l" pos="0"/>
              </a:tabLst>
            </a:pPr>
            <a:endParaRPr b="0" lang="pt-BR" sz="2800" spc="-1" strike="noStrike">
              <a:solidFill>
                <a:srgbClr val="000000"/>
              </a:solidFill>
              <a:latin typeface="Arial"/>
            </a:endParaRPr>
          </a:p>
          <a:p>
            <a:pPr marL="495720" indent="0">
              <a:lnSpc>
                <a:spcPct val="100000"/>
              </a:lnSpc>
              <a:buNone/>
              <a:tabLst>
                <a:tab algn="l" pos="0"/>
              </a:tabLst>
            </a:pPr>
            <a:endParaRPr b="0" lang="pt-BR" sz="28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4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accent2"/>
        </a:solidFill>
      </p:bgPr>
    </p:bg>
    <p:spTree>
      <p:nvGrpSpPr>
        <p:cNvPr id="1" name=""/>
        <p:cNvGrpSpPr/>
        <p:nvPr/>
      </p:nvGrpSpPr>
      <p:grpSpPr>
        <a:xfrm>
          <a:off x="0" y="0"/>
          <a:ext cx="0" cy="0"/>
          <a:chOff x="0" y="0"/>
          <a:chExt cx="0" cy="0"/>
        </a:xfrm>
      </p:grpSpPr>
      <p:sp>
        <p:nvSpPr>
          <p:cNvPr id="639" name="PlaceHolder 1"/>
          <p:cNvSpPr>
            <a:spLocks noGrp="1"/>
          </p:cNvSpPr>
          <p:nvPr>
            <p:ph type="title"/>
          </p:nvPr>
        </p:nvSpPr>
        <p:spPr>
          <a:xfrm>
            <a:off x="720000" y="521280"/>
            <a:ext cx="7702560" cy="571320"/>
          </a:xfrm>
          <a:prstGeom prst="rect">
            <a:avLst/>
          </a:prstGeom>
          <a:noFill/>
          <a:ln w="0">
            <a:noFill/>
          </a:ln>
        </p:spPr>
        <p:txBody>
          <a:bodyPr lIns="90000" rIns="90000" tIns="91440" bIns="91440" anchor="t">
            <a:noAutofit/>
          </a:bodyPr>
          <a:p>
            <a:pPr indent="0" algn="ctr">
              <a:lnSpc>
                <a:spcPct val="100000"/>
              </a:lnSpc>
              <a:buNone/>
              <a:tabLst>
                <a:tab algn="l" pos="0"/>
              </a:tabLst>
            </a:pPr>
            <a:r>
              <a:rPr b="0" lang="pt-BR" sz="3000" spc="-1" strike="noStrike">
                <a:solidFill>
                  <a:schemeClr val="dk1"/>
                </a:solidFill>
                <a:latin typeface="Be Vietnam Pro Black"/>
                <a:ea typeface="Be Vietnam Pro Black"/>
              </a:rPr>
              <a:t>A-E-I-O-U</a:t>
            </a:r>
            <a:endParaRPr b="0" lang="pt-BR" sz="3000" spc="-1" strike="noStrike">
              <a:solidFill>
                <a:srgbClr val="000000"/>
              </a:solidFill>
              <a:latin typeface="Arial"/>
            </a:endParaRPr>
          </a:p>
        </p:txBody>
      </p:sp>
      <p:sp>
        <p:nvSpPr>
          <p:cNvPr id="640" name="PlaceHolder 2"/>
          <p:cNvSpPr>
            <a:spLocks noGrp="1"/>
          </p:cNvSpPr>
          <p:nvPr>
            <p:ph/>
          </p:nvPr>
        </p:nvSpPr>
        <p:spPr>
          <a:xfrm>
            <a:off x="720000" y="1215720"/>
            <a:ext cx="8111520" cy="1242360"/>
          </a:xfrm>
          <a:prstGeom prst="rect">
            <a:avLst/>
          </a:prstGeom>
          <a:noFill/>
          <a:ln w="0">
            <a:noFill/>
          </a:ln>
        </p:spPr>
        <p:txBody>
          <a:bodyPr lIns="90000" rIns="90000" tIns="91440" bIns="91440" anchor="t">
            <a:noAutofit/>
          </a:bodyPr>
          <a:p>
            <a:pPr indent="0">
              <a:lnSpc>
                <a:spcPct val="100000"/>
              </a:lnSpc>
              <a:buNone/>
              <a:tabLst>
                <a:tab algn="l" pos="0"/>
              </a:tabLst>
            </a:pPr>
            <a:r>
              <a:rPr b="1" lang="pt-BR" sz="3200" spc="-1" strike="noStrike">
                <a:solidFill>
                  <a:schemeClr val="accent1"/>
                </a:solidFill>
                <a:latin typeface="Nunito"/>
                <a:ea typeface="Nunito"/>
              </a:rPr>
              <a:t>A</a:t>
            </a:r>
            <a:r>
              <a:rPr b="1" lang="pt-BR" sz="3200" spc="-1" strike="noStrike">
                <a:solidFill>
                  <a:schemeClr val="dk1"/>
                </a:solidFill>
                <a:latin typeface="Nunito"/>
                <a:ea typeface="Nunito"/>
              </a:rPr>
              <a:t>gitar: </a:t>
            </a:r>
            <a:r>
              <a:rPr b="0" lang="pt-BR" sz="3200" spc="-1" strike="noStrike">
                <a:solidFill>
                  <a:schemeClr val="dk1"/>
                </a:solidFill>
                <a:latin typeface="Nunito"/>
                <a:ea typeface="Nunito"/>
              </a:rPr>
              <a:t>Abordar um problema</a:t>
            </a:r>
            <a:endParaRPr b="0" lang="pt-BR" sz="3200" spc="-1" strike="noStrike">
              <a:solidFill>
                <a:srgbClr val="000000"/>
              </a:solidFill>
              <a:latin typeface="Arial"/>
            </a:endParaRPr>
          </a:p>
          <a:p>
            <a:pPr indent="0">
              <a:lnSpc>
                <a:spcPct val="100000"/>
              </a:lnSpc>
              <a:buNone/>
              <a:tabLst>
                <a:tab algn="l" pos="0"/>
              </a:tabLst>
            </a:pPr>
            <a:r>
              <a:rPr b="1" lang="pt-BR" sz="3200" spc="-1" strike="noStrike">
                <a:solidFill>
                  <a:schemeClr val="accent1"/>
                </a:solidFill>
                <a:latin typeface="Nunito"/>
                <a:ea typeface="Nunito"/>
              </a:rPr>
              <a:t>E</a:t>
            </a:r>
            <a:r>
              <a:rPr b="1" lang="pt-BR" sz="3200" spc="-1" strike="noStrike">
                <a:solidFill>
                  <a:schemeClr val="dk1"/>
                </a:solidFill>
                <a:latin typeface="Nunito"/>
                <a:ea typeface="Nunito"/>
              </a:rPr>
              <a:t>ducar: </a:t>
            </a:r>
            <a:r>
              <a:rPr b="0" lang="pt-BR" sz="3200" spc="-1" strike="noStrike">
                <a:solidFill>
                  <a:schemeClr val="dk1"/>
                </a:solidFill>
                <a:latin typeface="Nunito"/>
                <a:ea typeface="Nunito"/>
              </a:rPr>
              <a:t>Propor uma solução</a:t>
            </a:r>
            <a:endParaRPr b="0" lang="pt-BR" sz="3200" spc="-1" strike="noStrike">
              <a:solidFill>
                <a:srgbClr val="000000"/>
              </a:solidFill>
              <a:latin typeface="Arial"/>
            </a:endParaRPr>
          </a:p>
          <a:p>
            <a:pPr indent="0">
              <a:lnSpc>
                <a:spcPct val="100000"/>
              </a:lnSpc>
              <a:buNone/>
              <a:tabLst>
                <a:tab algn="l" pos="0"/>
              </a:tabLst>
            </a:pPr>
            <a:r>
              <a:rPr b="1" lang="pt-BR" sz="3200" spc="-1" strike="noStrike">
                <a:solidFill>
                  <a:schemeClr val="accent1"/>
                </a:solidFill>
                <a:latin typeface="Nunito"/>
                <a:ea typeface="Nunito"/>
              </a:rPr>
              <a:t>I</a:t>
            </a:r>
            <a:r>
              <a:rPr b="1" lang="pt-BR" sz="3200" spc="-1" strike="noStrike">
                <a:solidFill>
                  <a:schemeClr val="dk1"/>
                </a:solidFill>
                <a:latin typeface="Nunito"/>
                <a:ea typeface="Nunito"/>
              </a:rPr>
              <a:t>munizar: </a:t>
            </a:r>
            <a:r>
              <a:rPr b="0" lang="pt-BR" sz="3200" spc="-1" strike="noStrike">
                <a:solidFill>
                  <a:schemeClr val="dk1"/>
                </a:solidFill>
                <a:latin typeface="Nunito"/>
                <a:ea typeface="Nunito"/>
              </a:rPr>
              <a:t>Antecipar dificuldades</a:t>
            </a:r>
            <a:endParaRPr b="0" lang="pt-BR" sz="3200" spc="-1" strike="noStrike">
              <a:solidFill>
                <a:srgbClr val="000000"/>
              </a:solidFill>
              <a:latin typeface="Arial"/>
            </a:endParaRPr>
          </a:p>
          <a:p>
            <a:pPr indent="0">
              <a:lnSpc>
                <a:spcPct val="100000"/>
              </a:lnSpc>
              <a:buNone/>
              <a:tabLst>
                <a:tab algn="l" pos="0"/>
              </a:tabLst>
            </a:pPr>
            <a:r>
              <a:rPr b="1" lang="pt-BR" sz="3200" spc="-1" strike="noStrike">
                <a:solidFill>
                  <a:schemeClr val="accent1"/>
                </a:solidFill>
                <a:latin typeface="Nunito"/>
                <a:ea typeface="Nunito"/>
              </a:rPr>
              <a:t>O</a:t>
            </a:r>
            <a:r>
              <a:rPr b="1" lang="pt-BR" sz="3200" spc="-1" strike="noStrike">
                <a:solidFill>
                  <a:schemeClr val="dk1"/>
                </a:solidFill>
                <a:latin typeface="Nunito"/>
                <a:ea typeface="Nunito"/>
              </a:rPr>
              <a:t>rganizar:</a:t>
            </a:r>
            <a:r>
              <a:rPr b="0" lang="pt-BR" sz="3200" spc="-1" strike="noStrike">
                <a:solidFill>
                  <a:schemeClr val="dk1"/>
                </a:solidFill>
                <a:latin typeface="Nunito"/>
                <a:ea typeface="Nunito"/>
              </a:rPr>
              <a:t> Conseguir compromisso</a:t>
            </a:r>
            <a:r>
              <a:rPr b="1" lang="pt-BR" sz="3200" spc="-1" strike="noStrike">
                <a:solidFill>
                  <a:schemeClr val="dk1"/>
                </a:solidFill>
                <a:latin typeface="Nunito"/>
                <a:ea typeface="Nunito"/>
              </a:rPr>
              <a:t> </a:t>
            </a:r>
            <a:endParaRPr b="0" lang="pt-BR" sz="3200" spc="-1" strike="noStrike">
              <a:solidFill>
                <a:srgbClr val="000000"/>
              </a:solidFill>
              <a:latin typeface="Arial"/>
            </a:endParaRPr>
          </a:p>
          <a:p>
            <a:pPr indent="0">
              <a:lnSpc>
                <a:spcPct val="100000"/>
              </a:lnSpc>
              <a:buNone/>
              <a:tabLst>
                <a:tab algn="l" pos="0"/>
              </a:tabLst>
            </a:pPr>
            <a:r>
              <a:rPr b="1" lang="pt-BR" sz="3200" spc="-1" strike="noStrike">
                <a:solidFill>
                  <a:schemeClr val="accent1"/>
                </a:solidFill>
                <a:latin typeface="Nunito"/>
                <a:ea typeface="Nunito"/>
              </a:rPr>
              <a:t>U</a:t>
            </a:r>
            <a:r>
              <a:rPr b="1" lang="pt-BR" sz="3200" spc="-1" strike="noStrike">
                <a:solidFill>
                  <a:schemeClr val="dk1"/>
                </a:solidFill>
                <a:latin typeface="Nunito"/>
                <a:ea typeface="Nunito"/>
              </a:rPr>
              <a:t>nir:</a:t>
            </a:r>
            <a:r>
              <a:rPr b="0" lang="pt-BR" sz="3200" spc="-1" strike="noStrike">
                <a:solidFill>
                  <a:schemeClr val="dk1"/>
                </a:solidFill>
                <a:latin typeface="Nunito"/>
                <a:ea typeface="Nunito"/>
              </a:rPr>
              <a:t> Aprofundar a determinação coletiva.</a:t>
            </a:r>
            <a:endParaRPr b="0" lang="pt-BR" sz="3200" spc="-1" strike="noStrike">
              <a:solidFill>
                <a:srgbClr val="000000"/>
              </a:solidFill>
              <a:latin typeface="Arial"/>
            </a:endParaRPr>
          </a:p>
          <a:p>
            <a:pPr indent="0">
              <a:lnSpc>
                <a:spcPct val="100000"/>
              </a:lnSpc>
              <a:buNone/>
              <a:tabLst>
                <a:tab algn="l" pos="0"/>
              </a:tabLst>
            </a:pPr>
            <a:endParaRPr b="0" lang="pt-BR" sz="28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4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41" name="PlaceHolder 1"/>
          <p:cNvSpPr>
            <a:spLocks noGrp="1"/>
          </p:cNvSpPr>
          <p:nvPr>
            <p:ph type="title"/>
          </p:nvPr>
        </p:nvSpPr>
        <p:spPr>
          <a:xfrm>
            <a:off x="2318040" y="1307160"/>
            <a:ext cx="4506840" cy="2527920"/>
          </a:xfrm>
          <a:prstGeom prst="rect">
            <a:avLst/>
          </a:prstGeom>
          <a:noFill/>
          <a:ln w="0">
            <a:noFill/>
          </a:ln>
        </p:spPr>
        <p:txBody>
          <a:bodyPr lIns="90000" rIns="90000" tIns="91440" bIns="91440" anchor="ctr">
            <a:noAutofit/>
          </a:bodyPr>
          <a:p>
            <a:pPr indent="0" algn="ctr">
              <a:lnSpc>
                <a:spcPct val="80000"/>
              </a:lnSpc>
              <a:buNone/>
              <a:tabLst>
                <a:tab algn="l" pos="0"/>
              </a:tabLst>
            </a:pPr>
            <a:r>
              <a:rPr b="0" lang="pt-BR" sz="10000" spc="-1" strike="noStrike">
                <a:solidFill>
                  <a:schemeClr val="dk1"/>
                </a:solidFill>
                <a:latin typeface="Be Vietnam Pro Black"/>
                <a:ea typeface="Be Vietnam Pro Black"/>
              </a:rPr>
              <a:t>Pausa</a:t>
            </a:r>
            <a:endParaRPr b="0" lang="pt-BR" sz="100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4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accent5"/>
        </a:solidFill>
      </p:bgPr>
    </p:bg>
    <p:spTree>
      <p:nvGrpSpPr>
        <p:cNvPr id="1" name=""/>
        <p:cNvGrpSpPr/>
        <p:nvPr/>
      </p:nvGrpSpPr>
      <p:grpSpPr>
        <a:xfrm>
          <a:off x="0" y="0"/>
          <a:ext cx="0" cy="0"/>
          <a:chOff x="0" y="0"/>
          <a:chExt cx="0" cy="0"/>
        </a:xfrm>
      </p:grpSpPr>
      <p:pic>
        <p:nvPicPr>
          <p:cNvPr id="642" name="Google Shape;1226;p72" descr=""/>
          <p:cNvPicPr/>
          <p:nvPr/>
        </p:nvPicPr>
        <p:blipFill>
          <a:blip r:embed="rId1"/>
          <a:srcRect l="0" t="7785" r="2216" b="10872"/>
          <a:stretch/>
        </p:blipFill>
        <p:spPr>
          <a:xfrm>
            <a:off x="3001320" y="2316240"/>
            <a:ext cx="3006000" cy="2251080"/>
          </a:xfrm>
          <a:prstGeom prst="rect">
            <a:avLst/>
          </a:prstGeom>
          <a:ln w="0">
            <a:noFill/>
          </a:ln>
        </p:spPr>
      </p:pic>
      <p:pic>
        <p:nvPicPr>
          <p:cNvPr id="643" name="Google Shape;1227;p72" descr=""/>
          <p:cNvPicPr/>
          <p:nvPr/>
        </p:nvPicPr>
        <p:blipFill>
          <a:blip r:embed="rId2"/>
          <a:srcRect l="15242" t="4094" r="21916" b="7704"/>
          <a:stretch/>
        </p:blipFill>
        <p:spPr>
          <a:xfrm flipH="1">
            <a:off x="4717440" y="0"/>
            <a:ext cx="1677960" cy="1984320"/>
          </a:xfrm>
          <a:prstGeom prst="rect">
            <a:avLst/>
          </a:prstGeom>
          <a:ln w="0">
            <a:noFill/>
          </a:ln>
        </p:spPr>
      </p:pic>
      <p:cxnSp>
        <p:nvCxnSpPr>
          <p:cNvPr id="644" name="Google Shape;1228;p72"/>
          <p:cNvCxnSpPr/>
          <p:nvPr/>
        </p:nvCxnSpPr>
        <p:spPr>
          <a:xfrm rot="5400000">
            <a:off x="4129200" y="1350360"/>
            <a:ext cx="1333440" cy="630720"/>
          </a:xfrm>
          <a:prstGeom prst="curvedConnector3">
            <a:avLst>
              <a:gd name="adj1" fmla="val 25033"/>
            </a:avLst>
          </a:prstGeom>
          <a:ln w="28575">
            <a:solidFill>
              <a:srgbClr val="a1cff0"/>
            </a:solidFill>
            <a:round/>
          </a:ln>
        </p:spPr>
      </p:cxnSp>
      <p:pic>
        <p:nvPicPr>
          <p:cNvPr id="645" name="Google Shape;1229;p72" descr=""/>
          <p:cNvPicPr/>
          <p:nvPr/>
        </p:nvPicPr>
        <p:blipFill>
          <a:blip r:embed="rId3"/>
          <a:srcRect l="0" t="9732" r="0" b="0"/>
          <a:stretch/>
        </p:blipFill>
        <p:spPr>
          <a:xfrm>
            <a:off x="6676200" y="3193560"/>
            <a:ext cx="2293560" cy="1522080"/>
          </a:xfrm>
          <a:prstGeom prst="rect">
            <a:avLst/>
          </a:prstGeom>
          <a:ln w="0">
            <a:noFill/>
          </a:ln>
        </p:spPr>
      </p:pic>
      <p:cxnSp>
        <p:nvCxnSpPr>
          <p:cNvPr id="646" name="Google Shape;1230;p72"/>
          <p:cNvCxnSpPr/>
          <p:nvPr/>
        </p:nvCxnSpPr>
        <p:spPr>
          <a:xfrm>
            <a:off x="6158880" y="727560"/>
            <a:ext cx="1666080" cy="402480"/>
          </a:xfrm>
          <a:prstGeom prst="curvedConnector3">
            <a:avLst>
              <a:gd name="adj1" fmla="val 25027"/>
            </a:avLst>
          </a:prstGeom>
          <a:ln w="28575">
            <a:solidFill>
              <a:srgbClr val="a1cff0"/>
            </a:solidFill>
            <a:round/>
          </a:ln>
        </p:spPr>
      </p:cxnSp>
      <p:pic>
        <p:nvPicPr>
          <p:cNvPr id="647" name="Google Shape;1231;p72" descr=""/>
          <p:cNvPicPr/>
          <p:nvPr/>
        </p:nvPicPr>
        <p:blipFill>
          <a:blip r:embed="rId4"/>
          <a:srcRect l="49910" t="3798" r="1909" b="49477"/>
          <a:stretch/>
        </p:blipFill>
        <p:spPr>
          <a:xfrm>
            <a:off x="7015320" y="1128600"/>
            <a:ext cx="1615320" cy="1117800"/>
          </a:xfrm>
          <a:prstGeom prst="rect">
            <a:avLst/>
          </a:prstGeom>
          <a:ln w="0">
            <a:noFill/>
          </a:ln>
        </p:spPr>
      </p:pic>
      <p:cxnSp>
        <p:nvCxnSpPr>
          <p:cNvPr id="648" name="Google Shape;1232;p72"/>
          <p:cNvCxnSpPr>
            <a:stCxn id="647" idx="3"/>
            <a:endCxn id="645" idx="0"/>
          </p:cNvCxnSpPr>
          <p:nvPr/>
        </p:nvCxnSpPr>
        <p:spPr>
          <a:xfrm flipH="1">
            <a:off x="7822800" y="1687320"/>
            <a:ext cx="808200" cy="1506600"/>
          </a:xfrm>
          <a:prstGeom prst="curvedConnector4">
            <a:avLst>
              <a:gd name="adj1" fmla="val -22459"/>
              <a:gd name="adj2" fmla="val 47514"/>
            </a:avLst>
          </a:prstGeom>
          <a:ln w="28575">
            <a:solidFill>
              <a:srgbClr val="a1cff0"/>
            </a:solidFill>
            <a:round/>
          </a:ln>
        </p:spPr>
      </p:cxnSp>
      <p:cxnSp>
        <p:nvCxnSpPr>
          <p:cNvPr id="649" name="Google Shape;1233;p72"/>
          <p:cNvCxnSpPr>
            <a:stCxn id="645" idx="2"/>
          </p:cNvCxnSpPr>
          <p:nvPr/>
        </p:nvCxnSpPr>
        <p:spPr>
          <a:xfrm flipV="1" rot="16200000">
            <a:off x="6088320" y="2980800"/>
            <a:ext cx="202320" cy="3267720"/>
          </a:xfrm>
          <a:prstGeom prst="curvedConnector3">
            <a:avLst>
              <a:gd name="adj1" fmla="val -107130"/>
            </a:avLst>
          </a:prstGeom>
          <a:ln w="28575">
            <a:solidFill>
              <a:srgbClr val="a1cff0"/>
            </a:solidFill>
            <a:round/>
          </a:ln>
        </p:spPr>
      </p:cxnSp>
      <p:sp>
        <p:nvSpPr>
          <p:cNvPr id="650" name="PlaceHolder 1"/>
          <p:cNvSpPr>
            <a:spLocks noGrp="1"/>
          </p:cNvSpPr>
          <p:nvPr>
            <p:ph type="title"/>
          </p:nvPr>
        </p:nvSpPr>
        <p:spPr>
          <a:xfrm>
            <a:off x="720000" y="521280"/>
            <a:ext cx="7702560" cy="571320"/>
          </a:xfrm>
          <a:prstGeom prst="rect">
            <a:avLst/>
          </a:prstGeom>
          <a:noFill/>
          <a:ln w="0">
            <a:noFill/>
          </a:ln>
          <a:effectLst>
            <a:outerShdw dist="28440" dir="5400000" blurRad="57240" rotWithShape="0">
              <a:srgbClr val="ffffff">
                <a:alpha val="50000"/>
              </a:srgbClr>
            </a:outerShdw>
          </a:effectLst>
        </p:spPr>
        <p:txBody>
          <a:bodyPr lIns="0" rIns="0" tIns="91440" bIns="91440" anchor="t">
            <a:noAutofit/>
          </a:bodyPr>
          <a:p>
            <a:pPr indent="0" algn="ctr">
              <a:lnSpc>
                <a:spcPct val="100000"/>
              </a:lnSpc>
              <a:buNone/>
              <a:tabLst>
                <a:tab algn="l" pos="0"/>
              </a:tabLst>
            </a:pPr>
            <a:r>
              <a:rPr b="0" lang="pt-BR" sz="3000" spc="-1" strike="noStrike">
                <a:solidFill>
                  <a:schemeClr val="dk1"/>
                </a:solidFill>
                <a:highlight>
                  <a:srgbClr val="ffffff"/>
                </a:highlight>
                <a:latin typeface="Be Vietnam Pro Black"/>
                <a:ea typeface="Be Vietnam Pro Black"/>
              </a:rPr>
              <a:t>Prática do Dia a Dia</a:t>
            </a:r>
            <a:endParaRPr b="0" lang="pt-BR" sz="3000" spc="-1" strike="noStrike">
              <a:solidFill>
                <a:srgbClr val="000000"/>
              </a:solidFill>
              <a:latin typeface="Arial"/>
            </a:endParaRPr>
          </a:p>
        </p:txBody>
      </p:sp>
      <p:sp>
        <p:nvSpPr>
          <p:cNvPr id="651" name="PlaceHolder 2"/>
          <p:cNvSpPr>
            <a:spLocks noGrp="1"/>
          </p:cNvSpPr>
          <p:nvPr>
            <p:ph/>
          </p:nvPr>
        </p:nvSpPr>
        <p:spPr>
          <a:xfrm>
            <a:off x="720000" y="1215720"/>
            <a:ext cx="7702560" cy="357840"/>
          </a:xfrm>
          <a:prstGeom prst="rect">
            <a:avLst/>
          </a:prstGeom>
          <a:noFill/>
          <a:ln w="0">
            <a:noFill/>
          </a:ln>
        </p:spPr>
        <p:txBody>
          <a:bodyPr lIns="0" rIns="0" tIns="91440" bIns="91440" anchor="t">
            <a:noAutofit/>
          </a:bodyPr>
          <a:p>
            <a:pPr marL="898200" indent="-798480">
              <a:lnSpc>
                <a:spcPct val="100000"/>
              </a:lnSpc>
              <a:buClr>
                <a:srgbClr val="202c3c"/>
              </a:buClr>
              <a:buFont typeface="Nunito Light"/>
              <a:buAutoNum type="arabicPeriod"/>
            </a:pPr>
            <a:r>
              <a:rPr b="0" lang="pt-BR" sz="2800" spc="-1" strike="noStrike">
                <a:solidFill>
                  <a:schemeClr val="dk1"/>
                </a:solidFill>
                <a:latin typeface="Nunito"/>
                <a:ea typeface="Nunito"/>
              </a:rPr>
              <a:t>Promover Relacionamentos</a:t>
            </a:r>
            <a:endParaRPr b="0" lang="pt-BR" sz="2800" spc="-1" strike="noStrike">
              <a:solidFill>
                <a:srgbClr val="000000"/>
              </a:solidFill>
              <a:latin typeface="Arial"/>
            </a:endParaRPr>
          </a:p>
          <a:p>
            <a:pPr marL="898200" indent="-798480">
              <a:lnSpc>
                <a:spcPct val="100000"/>
              </a:lnSpc>
              <a:spcBef>
                <a:spcPts val="1001"/>
              </a:spcBef>
              <a:buClr>
                <a:srgbClr val="202c3c"/>
              </a:buClr>
              <a:buFont typeface="Nunito Light"/>
              <a:buAutoNum type="arabicPeriod"/>
            </a:pPr>
            <a:r>
              <a:rPr b="0" lang="pt-BR" sz="2800" spc="-1" strike="noStrike">
                <a:solidFill>
                  <a:schemeClr val="dk1"/>
                </a:solidFill>
                <a:highlight>
                  <a:srgbClr val="ffffff"/>
                </a:highlight>
                <a:latin typeface="Nunito"/>
                <a:ea typeface="Nunito"/>
              </a:rPr>
              <a:t>Integrar novos membros</a:t>
            </a:r>
            <a:endParaRPr b="0" lang="pt-BR" sz="2800" spc="-1" strike="noStrike">
              <a:solidFill>
                <a:srgbClr val="000000"/>
              </a:solidFill>
              <a:latin typeface="Arial"/>
            </a:endParaRPr>
          </a:p>
          <a:p>
            <a:pPr marL="898200" indent="-798480">
              <a:lnSpc>
                <a:spcPct val="100000"/>
              </a:lnSpc>
              <a:spcBef>
                <a:spcPts val="1001"/>
              </a:spcBef>
              <a:buClr>
                <a:srgbClr val="202c3c"/>
              </a:buClr>
              <a:buFont typeface="Nunito Light"/>
              <a:buAutoNum type="arabicPeriod"/>
            </a:pPr>
            <a:r>
              <a:rPr b="0" lang="pt-BR" sz="2800" spc="-1" strike="noStrike">
                <a:solidFill>
                  <a:schemeClr val="dk1"/>
                </a:solidFill>
                <a:latin typeface="Nunito"/>
                <a:ea typeface="Nunito"/>
              </a:rPr>
              <a:t>Refletir</a:t>
            </a:r>
            <a:endParaRPr b="0" lang="pt-BR" sz="2800" spc="-1" strike="noStrike">
              <a:solidFill>
                <a:srgbClr val="000000"/>
              </a:solidFill>
              <a:latin typeface="Arial"/>
            </a:endParaRPr>
          </a:p>
          <a:p>
            <a:pPr marL="898200" indent="-798480">
              <a:lnSpc>
                <a:spcPct val="100000"/>
              </a:lnSpc>
              <a:spcBef>
                <a:spcPts val="1001"/>
              </a:spcBef>
              <a:spcAft>
                <a:spcPts val="1001"/>
              </a:spcAft>
              <a:buClr>
                <a:srgbClr val="202c3c"/>
              </a:buClr>
              <a:buFont typeface="Nunito Light"/>
              <a:buAutoNum type="arabicPeriod"/>
            </a:pPr>
            <a:r>
              <a:rPr b="0" lang="pt-BR" sz="2800" spc="-1" strike="noStrike">
                <a:solidFill>
                  <a:schemeClr val="dk1"/>
                </a:solidFill>
                <a:highlight>
                  <a:srgbClr val="ffffff"/>
                </a:highlight>
                <a:latin typeface="Nunito"/>
                <a:ea typeface="Nunito"/>
              </a:rPr>
              <a:t>Fazer sentido</a:t>
            </a:r>
            <a:endParaRPr b="0" lang="pt-BR" sz="28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4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accent5"/>
        </a:solidFill>
      </p:bgPr>
    </p:bg>
    <p:spTree>
      <p:nvGrpSpPr>
        <p:cNvPr id="1" name=""/>
        <p:cNvGrpSpPr/>
        <p:nvPr/>
      </p:nvGrpSpPr>
      <p:grpSpPr>
        <a:xfrm>
          <a:off x="0" y="0"/>
          <a:ext cx="0" cy="0"/>
          <a:chOff x="0" y="0"/>
          <a:chExt cx="0" cy="0"/>
        </a:xfrm>
      </p:grpSpPr>
      <p:sp>
        <p:nvSpPr>
          <p:cNvPr id="652" name="PlaceHolder 1"/>
          <p:cNvSpPr>
            <a:spLocks noGrp="1"/>
          </p:cNvSpPr>
          <p:nvPr>
            <p:ph type="title"/>
          </p:nvPr>
        </p:nvSpPr>
        <p:spPr>
          <a:xfrm>
            <a:off x="720000" y="521280"/>
            <a:ext cx="7702560" cy="571320"/>
          </a:xfrm>
          <a:prstGeom prst="rect">
            <a:avLst/>
          </a:prstGeom>
          <a:noFill/>
          <a:ln w="0">
            <a:noFill/>
          </a:ln>
        </p:spPr>
        <p:txBody>
          <a:bodyPr lIns="90000" rIns="90000" tIns="91440" bIns="91440" anchor="t">
            <a:noAutofit/>
          </a:bodyPr>
          <a:p>
            <a:pPr indent="0" algn="ctr">
              <a:lnSpc>
                <a:spcPct val="100000"/>
              </a:lnSpc>
              <a:buNone/>
              <a:tabLst>
                <a:tab algn="l" pos="0"/>
              </a:tabLst>
            </a:pPr>
            <a:r>
              <a:rPr b="0" lang="pt-BR" sz="3000" spc="-1" strike="noStrike">
                <a:solidFill>
                  <a:schemeClr val="dk1"/>
                </a:solidFill>
                <a:latin typeface="Be Vietnam Pro Black"/>
                <a:ea typeface="Be Vietnam Pro Black"/>
              </a:rPr>
              <a:t>1. Promover Relacionamentos</a:t>
            </a:r>
            <a:endParaRPr b="0" lang="pt-BR" sz="3000" spc="-1" strike="noStrike">
              <a:solidFill>
                <a:srgbClr val="000000"/>
              </a:solidFill>
              <a:latin typeface="Arial"/>
            </a:endParaRPr>
          </a:p>
        </p:txBody>
      </p:sp>
      <p:sp>
        <p:nvSpPr>
          <p:cNvPr id="653" name="PlaceHolder 2"/>
          <p:cNvSpPr>
            <a:spLocks noGrp="1"/>
          </p:cNvSpPr>
          <p:nvPr>
            <p:ph/>
          </p:nvPr>
        </p:nvSpPr>
        <p:spPr>
          <a:xfrm>
            <a:off x="0" y="1215720"/>
            <a:ext cx="9142560" cy="3680280"/>
          </a:xfrm>
          <a:prstGeom prst="rect">
            <a:avLst/>
          </a:prstGeom>
          <a:noFill/>
          <a:ln w="0">
            <a:noFill/>
          </a:ln>
        </p:spPr>
        <p:txBody>
          <a:bodyPr lIns="90000" rIns="90000" tIns="91440" bIns="91440" anchor="t">
            <a:noAutofit/>
          </a:bodyPr>
          <a:p>
            <a:pPr indent="0">
              <a:lnSpc>
                <a:spcPct val="100000"/>
              </a:lnSpc>
              <a:buNone/>
              <a:tabLst>
                <a:tab algn="l" pos="0"/>
              </a:tabLst>
            </a:pPr>
            <a:r>
              <a:rPr b="0" lang="pt-BR" sz="2800" spc="-1" strike="noStrike">
                <a:solidFill>
                  <a:schemeClr val="dk1"/>
                </a:solidFill>
                <a:latin typeface="Nunito"/>
                <a:ea typeface="Nunito"/>
              </a:rPr>
              <a:t>Como podemos construir relacionamentos com respeito mútuo, confiança e cuidado?</a:t>
            </a:r>
            <a:endParaRPr b="0" lang="pt-BR" sz="2800" spc="-1" strike="noStrike">
              <a:solidFill>
                <a:srgbClr val="000000"/>
              </a:solidFill>
              <a:latin typeface="Arial"/>
            </a:endParaRPr>
          </a:p>
          <a:p>
            <a:pPr marL="234360" indent="-234360">
              <a:lnSpc>
                <a:spcPct val="100000"/>
              </a:lnSpc>
              <a:buClr>
                <a:srgbClr val="000000"/>
              </a:buClr>
              <a:buSzPct val="45000"/>
              <a:buFont typeface="Wingdings" charset="2"/>
              <a:buChar char=""/>
              <a:tabLst>
                <a:tab algn="l" pos="0"/>
              </a:tabLst>
            </a:pPr>
            <a:r>
              <a:rPr b="0" lang="pt-BR" sz="2800" spc="-1" strike="noStrike">
                <a:solidFill>
                  <a:schemeClr val="dk1"/>
                </a:solidFill>
                <a:latin typeface="Nunito"/>
                <a:ea typeface="Nunito"/>
              </a:rPr>
              <a:t>Aproveite todas as oportunidades</a:t>
            </a:r>
            <a:endParaRPr b="0" lang="pt-BR" sz="2800" spc="-1" strike="noStrike">
              <a:solidFill>
                <a:srgbClr val="000000"/>
              </a:solidFill>
              <a:latin typeface="Arial"/>
            </a:endParaRPr>
          </a:p>
          <a:p>
            <a:pPr marL="234360" indent="-234360">
              <a:lnSpc>
                <a:spcPct val="100000"/>
              </a:lnSpc>
              <a:buClr>
                <a:srgbClr val="000000"/>
              </a:buClr>
              <a:buSzPct val="45000"/>
              <a:buFont typeface="Wingdings" charset="2"/>
              <a:buChar char=""/>
              <a:tabLst>
                <a:tab algn="l" pos="0"/>
              </a:tabLst>
            </a:pPr>
            <a:r>
              <a:rPr b="0" lang="pt-BR" sz="2800" spc="-1" strike="noStrike">
                <a:solidFill>
                  <a:schemeClr val="dk1"/>
                </a:solidFill>
                <a:latin typeface="Nunito"/>
                <a:ea typeface="Nunito"/>
              </a:rPr>
              <a:t>Seja intencional </a:t>
            </a:r>
            <a:endParaRPr b="0" lang="pt-BR" sz="2800" spc="-1" strike="noStrike">
              <a:solidFill>
                <a:srgbClr val="000000"/>
              </a:solidFill>
              <a:latin typeface="Arial"/>
            </a:endParaRPr>
          </a:p>
          <a:p>
            <a:pPr marL="234360" indent="-234360">
              <a:lnSpc>
                <a:spcPct val="100000"/>
              </a:lnSpc>
              <a:buClr>
                <a:srgbClr val="000000"/>
              </a:buClr>
              <a:buSzPct val="45000"/>
              <a:buFont typeface="Wingdings" charset="2"/>
              <a:buChar char=""/>
              <a:tabLst>
                <a:tab algn="l" pos="0"/>
              </a:tabLst>
            </a:pPr>
            <a:r>
              <a:rPr b="0" lang="pt-BR" sz="2800" spc="-1" strike="noStrike">
                <a:solidFill>
                  <a:schemeClr val="dk1"/>
                </a:solidFill>
                <a:latin typeface="Nunito"/>
                <a:ea typeface="Nunito"/>
              </a:rPr>
              <a:t>Dê continuidade</a:t>
            </a:r>
            <a:endParaRPr b="0" lang="pt-BR" sz="2800" spc="-1" strike="noStrike">
              <a:solidFill>
                <a:srgbClr val="000000"/>
              </a:solidFill>
              <a:latin typeface="Arial"/>
            </a:endParaRPr>
          </a:p>
        </p:txBody>
      </p:sp>
    </p:spTree>
  </p:cSld>
  <mc:AlternateContent>
    <mc:Choice Requires="p14">
      <p:transition spd="slow" p14:dur="2000"/>
    </mc:Choice>
    <mc:Fallback>
      <p:transition spd="slow"/>
    </mc:Fallback>
  </mc:AlternateContent>
  <p:timing>
    <p:tnLst>
      <p:par>
        <p:cTn id="75" dur="indefinite" restart="never" nodeType="tmRoot">
          <p:childTnLst>
            <p:seq>
              <p:cTn id="76" dur="indefinite" nodeType="mainSeq">
                <p:childTnLst>
                  <p:par>
                    <p:cTn id="77" fill="hold">
                      <p:stCondLst>
                        <p:cond delay="indefinite"/>
                      </p:stCondLst>
                      <p:childTnLst>
                        <p:par>
                          <p:cTn id="78" fill="hold">
                            <p:stCondLst>
                              <p:cond delay="0"/>
                            </p:stCondLst>
                            <p:childTnLst>
                              <p:par>
                                <p:cTn id="79" nodeType="clickEffect" fill="hold" presetClass="entr" presetID="1">
                                  <p:stCondLst>
                                    <p:cond delay="0"/>
                                  </p:stCondLst>
                                  <p:childTnLst>
                                    <p:set>
                                      <p:cBhvr>
                                        <p:cTn id="80" dur="1" fill="hold">
                                          <p:stCondLst>
                                            <p:cond delay="0"/>
                                          </p:stCondLst>
                                        </p:cTn>
                                        <p:tgtEl>
                                          <p:spTgt spid="653">
                                            <p:txEl>
                                              <p:pRg st="0" end="0"/>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accent5"/>
        </a:solidFill>
      </p:bgPr>
    </p:bg>
    <p:spTree>
      <p:nvGrpSpPr>
        <p:cNvPr id="1" name=""/>
        <p:cNvGrpSpPr/>
        <p:nvPr/>
      </p:nvGrpSpPr>
      <p:grpSpPr>
        <a:xfrm>
          <a:off x="0" y="0"/>
          <a:ext cx="0" cy="0"/>
          <a:chOff x="0" y="0"/>
          <a:chExt cx="0" cy="0"/>
        </a:xfrm>
      </p:grpSpPr>
      <p:sp>
        <p:nvSpPr>
          <p:cNvPr id="654" name="PlaceHolder 1"/>
          <p:cNvSpPr>
            <a:spLocks noGrp="1"/>
          </p:cNvSpPr>
          <p:nvPr>
            <p:ph type="title"/>
          </p:nvPr>
        </p:nvSpPr>
        <p:spPr>
          <a:xfrm>
            <a:off x="720000" y="521280"/>
            <a:ext cx="7702560" cy="571320"/>
          </a:xfrm>
          <a:prstGeom prst="rect">
            <a:avLst/>
          </a:prstGeom>
          <a:noFill/>
          <a:ln w="0">
            <a:noFill/>
          </a:ln>
        </p:spPr>
        <p:txBody>
          <a:bodyPr lIns="90000" rIns="90000" tIns="91440" bIns="91440" anchor="t">
            <a:noAutofit/>
          </a:bodyPr>
          <a:p>
            <a:pPr indent="0" algn="ctr">
              <a:lnSpc>
                <a:spcPct val="100000"/>
              </a:lnSpc>
              <a:buNone/>
              <a:tabLst>
                <a:tab algn="l" pos="0"/>
              </a:tabLst>
            </a:pPr>
            <a:r>
              <a:rPr b="0" lang="pt-BR" sz="3000" spc="-1" strike="noStrike">
                <a:solidFill>
                  <a:schemeClr val="dk1"/>
                </a:solidFill>
                <a:latin typeface="Be Vietnam Pro Black"/>
                <a:ea typeface="Be Vietnam Pro Black"/>
              </a:rPr>
              <a:t>1. Promover Relacionamentos</a:t>
            </a:r>
            <a:endParaRPr b="0" lang="pt-BR" sz="3000" spc="-1" strike="noStrike">
              <a:solidFill>
                <a:srgbClr val="000000"/>
              </a:solidFill>
              <a:latin typeface="Arial"/>
            </a:endParaRPr>
          </a:p>
        </p:txBody>
      </p:sp>
      <p:sp>
        <p:nvSpPr>
          <p:cNvPr id="655" name="PlaceHolder 2"/>
          <p:cNvSpPr>
            <a:spLocks noGrp="1"/>
          </p:cNvSpPr>
          <p:nvPr>
            <p:ph/>
          </p:nvPr>
        </p:nvSpPr>
        <p:spPr>
          <a:xfrm>
            <a:off x="360000" y="1223280"/>
            <a:ext cx="8888040" cy="3386880"/>
          </a:xfrm>
          <a:prstGeom prst="rect">
            <a:avLst/>
          </a:prstGeom>
          <a:noFill/>
          <a:ln w="0">
            <a:noFill/>
          </a:ln>
        </p:spPr>
        <p:txBody>
          <a:bodyPr lIns="90000" rIns="90000" tIns="91440" bIns="91440" anchor="t">
            <a:noAutofit/>
          </a:bodyPr>
          <a:p>
            <a:pPr indent="0">
              <a:lnSpc>
                <a:spcPct val="100000"/>
              </a:lnSpc>
              <a:buNone/>
              <a:tabLst>
                <a:tab algn="l" pos="0"/>
              </a:tabLst>
            </a:pPr>
            <a:r>
              <a:rPr b="1" i="1" lang="pt-BR" sz="2800" spc="-1" strike="noStrike">
                <a:solidFill>
                  <a:schemeClr val="dk1"/>
                </a:solidFill>
                <a:latin typeface="Nunito"/>
                <a:ea typeface="Nunito"/>
              </a:rPr>
              <a:t>Lembre-se</a:t>
            </a:r>
            <a:endParaRPr b="0" lang="pt-BR" sz="2800" spc="-1" strike="noStrike">
              <a:solidFill>
                <a:srgbClr val="000000"/>
              </a:solidFill>
              <a:latin typeface="Arial"/>
            </a:endParaRPr>
          </a:p>
          <a:p>
            <a:pPr marL="234360" indent="-234360">
              <a:lnSpc>
                <a:spcPct val="100000"/>
              </a:lnSpc>
              <a:buClr>
                <a:srgbClr val="000000"/>
              </a:buClr>
              <a:buSzPct val="45000"/>
              <a:buFont typeface="Wingdings" charset="2"/>
              <a:buChar char=""/>
              <a:tabLst>
                <a:tab algn="l" pos="0"/>
              </a:tabLst>
            </a:pPr>
            <a:r>
              <a:rPr b="0" lang="pt-BR" sz="2800" spc="-1" strike="noStrike">
                <a:solidFill>
                  <a:schemeClr val="dk1"/>
                </a:solidFill>
                <a:latin typeface="Nunito"/>
                <a:ea typeface="Nunito"/>
              </a:rPr>
              <a:t>A construção de relacionamentos é responsabilidade de todos</a:t>
            </a:r>
            <a:endParaRPr b="0" lang="pt-BR" sz="2800" spc="-1" strike="noStrike">
              <a:solidFill>
                <a:srgbClr val="000000"/>
              </a:solidFill>
              <a:latin typeface="Arial"/>
            </a:endParaRPr>
          </a:p>
          <a:p>
            <a:pPr marL="234360" indent="-234360">
              <a:lnSpc>
                <a:spcPct val="100000"/>
              </a:lnSpc>
              <a:buClr>
                <a:srgbClr val="000000"/>
              </a:buClr>
              <a:buSzPct val="45000"/>
              <a:buFont typeface="Wingdings" charset="2"/>
              <a:buChar char=""/>
              <a:tabLst>
                <a:tab algn="l" pos="0"/>
              </a:tabLst>
            </a:pPr>
            <a:r>
              <a:rPr b="0" lang="pt-BR" sz="2800" spc="-1" strike="noStrike">
                <a:solidFill>
                  <a:schemeClr val="dk1"/>
                </a:solidFill>
                <a:latin typeface="Nunito"/>
                <a:ea typeface="Nunito"/>
              </a:rPr>
              <a:t>Considere as posições sociais</a:t>
            </a:r>
            <a:endParaRPr b="0" lang="pt-BR" sz="2800" spc="-1" strike="noStrike">
              <a:solidFill>
                <a:srgbClr val="000000"/>
              </a:solidFill>
              <a:latin typeface="Arial"/>
            </a:endParaRPr>
          </a:p>
          <a:p>
            <a:pPr marL="234360" indent="-234360">
              <a:lnSpc>
                <a:spcPct val="100000"/>
              </a:lnSpc>
              <a:buClr>
                <a:srgbClr val="000000"/>
              </a:buClr>
              <a:buSzPct val="45000"/>
              <a:buFont typeface="Wingdings" charset="2"/>
              <a:buChar char=""/>
              <a:tabLst>
                <a:tab algn="l" pos="0"/>
              </a:tabLst>
            </a:pPr>
            <a:r>
              <a:rPr b="0" lang="pt-BR" sz="2800" spc="-1" strike="noStrike">
                <a:solidFill>
                  <a:schemeClr val="dk1"/>
                </a:solidFill>
                <a:latin typeface="Nunito"/>
                <a:ea typeface="Nunito"/>
              </a:rPr>
              <a:t>Seja honesto</a:t>
            </a:r>
            <a:endParaRPr b="0" lang="pt-BR" sz="2800" spc="-1" strike="noStrike">
              <a:solidFill>
                <a:srgbClr val="000000"/>
              </a:solidFill>
              <a:latin typeface="Arial"/>
            </a:endParaRPr>
          </a:p>
          <a:p>
            <a:pPr marL="234360" indent="-234360">
              <a:lnSpc>
                <a:spcPct val="100000"/>
              </a:lnSpc>
              <a:buClr>
                <a:srgbClr val="000000"/>
              </a:buClr>
              <a:buSzPct val="45000"/>
              <a:buFont typeface="Wingdings" charset="2"/>
              <a:buChar char=""/>
              <a:tabLst>
                <a:tab algn="l" pos="0"/>
              </a:tabLst>
            </a:pPr>
            <a:r>
              <a:rPr b="0" lang="pt-BR" sz="2800" spc="-1" strike="noStrike">
                <a:solidFill>
                  <a:schemeClr val="dk1"/>
                </a:solidFill>
                <a:latin typeface="Nunito"/>
                <a:ea typeface="Nunito"/>
              </a:rPr>
              <a:t>Tudo acaba. E depois?</a:t>
            </a:r>
            <a:endParaRPr b="0" lang="pt-BR" sz="2800" spc="-1" strike="noStrike">
              <a:solidFill>
                <a:srgbClr val="000000"/>
              </a:solidFill>
              <a:latin typeface="Arial"/>
            </a:endParaRPr>
          </a:p>
        </p:txBody>
      </p:sp>
    </p:spTree>
  </p:cSld>
  <mc:AlternateContent>
    <mc:Choice Requires="p14">
      <p:transition spd="slow" p14:dur="2000"/>
    </mc:Choice>
    <mc:Fallback>
      <p:transition spd="slow"/>
    </mc:Fallback>
  </mc:AlternateContent>
  <p:timing>
    <p:tnLst>
      <p:par>
        <p:cTn id="81" dur="indefinite" restart="never" nodeType="tmRoot">
          <p:childTnLst>
            <p:seq>
              <p:cTn id="82" dur="indefinite" nodeType="mainSeq">
                <p:childTnLst>
                  <p:par>
                    <p:cTn id="83" fill="hold">
                      <p:stCondLst>
                        <p:cond delay="indefinite"/>
                      </p:stCondLst>
                      <p:childTnLst>
                        <p:par>
                          <p:cTn id="84" fill="hold">
                            <p:stCondLst>
                              <p:cond delay="0"/>
                            </p:stCondLst>
                            <p:childTnLst>
                              <p:par>
                                <p:cTn id="85" nodeType="clickEffect" fill="hold" presetClass="entr" presetID="1">
                                  <p:stCondLst>
                                    <p:cond delay="0"/>
                                  </p:stCondLst>
                                  <p:childTnLst>
                                    <p:set>
                                      <p:cBhvr>
                                        <p:cTn id="86" dur="1" fill="hold">
                                          <p:stCondLst>
                                            <p:cond delay="0"/>
                                          </p:stCondLst>
                                        </p:cTn>
                                        <p:tgtEl>
                                          <p:spTgt spid="655">
                                            <p:txEl>
                                              <p:pRg st="0" end="0"/>
                                            </p:txEl>
                                          </p:spTgt>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nodeType="clickEffect" fill="hold" presetClass="entr" presetID="1">
                                  <p:stCondLst>
                                    <p:cond delay="0"/>
                                  </p:stCondLst>
                                  <p:childTnLst>
                                    <p:set>
                                      <p:cBhvr>
                                        <p:cTn id="90" dur="1" fill="hold">
                                          <p:stCondLst>
                                            <p:cond delay="0"/>
                                          </p:stCondLst>
                                        </p:cTn>
                                        <p:tgtEl>
                                          <p:spTgt spid="65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accent5"/>
        </a:solidFill>
      </p:bgPr>
    </p:bg>
    <p:spTree>
      <p:nvGrpSpPr>
        <p:cNvPr id="1" name=""/>
        <p:cNvGrpSpPr/>
        <p:nvPr/>
      </p:nvGrpSpPr>
      <p:grpSpPr>
        <a:xfrm>
          <a:off x="0" y="0"/>
          <a:ext cx="0" cy="0"/>
          <a:chOff x="0" y="0"/>
          <a:chExt cx="0" cy="0"/>
        </a:xfrm>
      </p:grpSpPr>
      <p:sp>
        <p:nvSpPr>
          <p:cNvPr id="656" name="PlaceHolder 1"/>
          <p:cNvSpPr>
            <a:spLocks noGrp="1"/>
          </p:cNvSpPr>
          <p:nvPr>
            <p:ph type="title"/>
          </p:nvPr>
        </p:nvSpPr>
        <p:spPr>
          <a:xfrm>
            <a:off x="720000" y="521280"/>
            <a:ext cx="7702560" cy="571320"/>
          </a:xfrm>
          <a:prstGeom prst="rect">
            <a:avLst/>
          </a:prstGeom>
          <a:noFill/>
          <a:ln w="0">
            <a:noFill/>
          </a:ln>
        </p:spPr>
        <p:txBody>
          <a:bodyPr lIns="0" rIns="0" tIns="91440" bIns="91440" anchor="t">
            <a:noAutofit/>
          </a:bodyPr>
          <a:p>
            <a:pPr indent="0" algn="ctr">
              <a:lnSpc>
                <a:spcPct val="100000"/>
              </a:lnSpc>
              <a:buNone/>
              <a:tabLst>
                <a:tab algn="l" pos="0"/>
              </a:tabLst>
            </a:pPr>
            <a:r>
              <a:rPr b="0" lang="pt-BR" sz="3000" spc="-1" strike="noStrike">
                <a:solidFill>
                  <a:schemeClr val="dk1"/>
                </a:solidFill>
                <a:latin typeface="Be Vietnam Pro Black"/>
                <a:ea typeface="Be Vietnam Pro Black"/>
              </a:rPr>
              <a:t>2. Integrar Novos Membros</a:t>
            </a:r>
            <a:endParaRPr b="0" lang="pt-BR" sz="3000" spc="-1" strike="noStrike">
              <a:solidFill>
                <a:srgbClr val="000000"/>
              </a:solidFill>
              <a:latin typeface="Arial"/>
            </a:endParaRPr>
          </a:p>
        </p:txBody>
      </p:sp>
      <p:sp>
        <p:nvSpPr>
          <p:cNvPr id="657" name="PlaceHolder 2"/>
          <p:cNvSpPr>
            <a:spLocks noGrp="1"/>
          </p:cNvSpPr>
          <p:nvPr>
            <p:ph/>
          </p:nvPr>
        </p:nvSpPr>
        <p:spPr>
          <a:xfrm>
            <a:off x="360000" y="1215720"/>
            <a:ext cx="8782560" cy="3491280"/>
          </a:xfrm>
          <a:prstGeom prst="rect">
            <a:avLst/>
          </a:prstGeom>
          <a:noFill/>
          <a:ln w="0">
            <a:noFill/>
          </a:ln>
        </p:spPr>
        <p:txBody>
          <a:bodyPr lIns="0" rIns="0" tIns="91440" bIns="91440" anchor="t">
            <a:noAutofit/>
          </a:bodyPr>
          <a:p>
            <a:pPr indent="0">
              <a:lnSpc>
                <a:spcPct val="100000"/>
              </a:lnSpc>
              <a:buNone/>
              <a:tabLst>
                <a:tab algn="l" pos="0"/>
              </a:tabLst>
            </a:pPr>
            <a:r>
              <a:rPr b="0" lang="pt-BR" sz="2800" spc="-1" strike="noStrike">
                <a:solidFill>
                  <a:schemeClr val="dk1"/>
                </a:solidFill>
                <a:highlight>
                  <a:srgbClr val="ffffff"/>
                </a:highlight>
                <a:latin typeface="Nunito"/>
                <a:ea typeface="Nunito"/>
              </a:rPr>
              <a:t>Como podemos integrar novos membros ou participantes das nossas ações?</a:t>
            </a:r>
            <a:endParaRPr b="0" lang="pt-BR" sz="2800" spc="-1" strike="noStrike">
              <a:solidFill>
                <a:srgbClr val="000000"/>
              </a:solidFill>
              <a:latin typeface="Arial"/>
            </a:endParaRPr>
          </a:p>
          <a:p>
            <a:pPr marL="424440" indent="-424440">
              <a:lnSpc>
                <a:spcPct val="100000"/>
              </a:lnSpc>
              <a:buClr>
                <a:srgbClr val="000000"/>
              </a:buClr>
              <a:buSzPct val="45000"/>
              <a:buFont typeface="Wingdings" charset="2"/>
              <a:buChar char=""/>
              <a:tabLst>
                <a:tab algn="l" pos="0"/>
              </a:tabLst>
            </a:pPr>
            <a:r>
              <a:rPr b="0" lang="pt-BR" sz="2800" spc="-1" strike="noStrike">
                <a:solidFill>
                  <a:schemeClr val="dk1"/>
                </a:solidFill>
                <a:highlight>
                  <a:srgbClr val="ffffff"/>
                </a:highlight>
                <a:latin typeface="Nunito"/>
                <a:ea typeface="Nunito"/>
              </a:rPr>
              <a:t>Planeje com antecedência</a:t>
            </a:r>
            <a:endParaRPr b="0" lang="pt-BR" sz="2800" spc="-1" strike="noStrike">
              <a:solidFill>
                <a:srgbClr val="000000"/>
              </a:solidFill>
              <a:latin typeface="Arial"/>
            </a:endParaRPr>
          </a:p>
          <a:p>
            <a:pPr marL="424440" indent="-424440">
              <a:lnSpc>
                <a:spcPct val="100000"/>
              </a:lnSpc>
              <a:buClr>
                <a:srgbClr val="000000"/>
              </a:buClr>
              <a:buSzPct val="45000"/>
              <a:buFont typeface="Wingdings" charset="2"/>
              <a:buChar char=""/>
              <a:tabLst>
                <a:tab algn="l" pos="0"/>
              </a:tabLst>
            </a:pPr>
            <a:r>
              <a:rPr b="0" lang="pt-BR" sz="2800" spc="-1" strike="noStrike">
                <a:solidFill>
                  <a:schemeClr val="dk1"/>
                </a:solidFill>
                <a:highlight>
                  <a:srgbClr val="ffffff"/>
                </a:highlight>
                <a:latin typeface="Nunito"/>
                <a:ea typeface="Nunito"/>
              </a:rPr>
              <a:t>Tarefas discretas e significativas </a:t>
            </a:r>
            <a:endParaRPr b="0" lang="pt-BR" sz="2800" spc="-1" strike="noStrike">
              <a:solidFill>
                <a:srgbClr val="000000"/>
              </a:solidFill>
              <a:latin typeface="Arial"/>
            </a:endParaRPr>
          </a:p>
          <a:p>
            <a:pPr marL="424440" indent="-424440">
              <a:lnSpc>
                <a:spcPct val="100000"/>
              </a:lnSpc>
              <a:buClr>
                <a:srgbClr val="000000"/>
              </a:buClr>
              <a:buSzPct val="45000"/>
              <a:buFont typeface="Wingdings" charset="2"/>
              <a:buChar char=""/>
              <a:tabLst>
                <a:tab algn="l" pos="0"/>
              </a:tabLst>
            </a:pPr>
            <a:r>
              <a:rPr b="0" lang="pt-BR" sz="2800" spc="-1" strike="noStrike">
                <a:solidFill>
                  <a:schemeClr val="dk1"/>
                </a:solidFill>
                <a:highlight>
                  <a:srgbClr val="ffffff"/>
                </a:highlight>
                <a:latin typeface="Nunito"/>
                <a:ea typeface="Nunito"/>
              </a:rPr>
              <a:t>Suporte</a:t>
            </a:r>
            <a:endParaRPr b="0" lang="pt-BR" sz="2800" spc="-1" strike="noStrike">
              <a:solidFill>
                <a:srgbClr val="000000"/>
              </a:solidFill>
              <a:latin typeface="Arial"/>
            </a:endParaRPr>
          </a:p>
          <a:p>
            <a:pPr marL="424440" indent="-424440">
              <a:lnSpc>
                <a:spcPct val="100000"/>
              </a:lnSpc>
              <a:buClr>
                <a:srgbClr val="000000"/>
              </a:buClr>
              <a:buSzPct val="45000"/>
              <a:buFont typeface="Wingdings" charset="2"/>
              <a:buChar char=""/>
              <a:tabLst>
                <a:tab algn="l" pos="0"/>
              </a:tabLst>
            </a:pPr>
            <a:r>
              <a:rPr b="0" lang="pt-BR" sz="2800" spc="-1" strike="noStrike">
                <a:solidFill>
                  <a:schemeClr val="dk1"/>
                </a:solidFill>
                <a:highlight>
                  <a:srgbClr val="ffffff"/>
                </a:highlight>
                <a:latin typeface="Nunito"/>
                <a:ea typeface="Nunito"/>
              </a:rPr>
              <a:t>Treine como você luta</a:t>
            </a:r>
            <a:endParaRPr b="0" lang="pt-BR" sz="2800" spc="-1" strike="noStrike">
              <a:solidFill>
                <a:srgbClr val="000000"/>
              </a:solidFill>
              <a:latin typeface="Arial"/>
            </a:endParaRPr>
          </a:p>
          <a:p>
            <a:pPr marL="424440" indent="-424440">
              <a:lnSpc>
                <a:spcPct val="100000"/>
              </a:lnSpc>
              <a:buClr>
                <a:srgbClr val="000000"/>
              </a:buClr>
              <a:buSzPct val="45000"/>
              <a:buFont typeface="Wingdings" charset="2"/>
              <a:buChar char=""/>
              <a:tabLst>
                <a:tab algn="l" pos="0"/>
              </a:tabLst>
            </a:pPr>
            <a:r>
              <a:rPr b="0" lang="pt-BR" sz="2800" spc="-1" strike="noStrike">
                <a:solidFill>
                  <a:schemeClr val="dk1"/>
                </a:solidFill>
                <a:highlight>
                  <a:srgbClr val="ffffff"/>
                </a:highlight>
                <a:latin typeface="Nunito"/>
                <a:ea typeface="Nunito"/>
              </a:rPr>
              <a:t>Considere cada membro</a:t>
            </a:r>
            <a:endParaRPr b="0" lang="pt-BR" sz="2800" spc="-1" strike="noStrike">
              <a:solidFill>
                <a:srgbClr val="000000"/>
              </a:solidFill>
              <a:latin typeface="Arial"/>
            </a:endParaRPr>
          </a:p>
        </p:txBody>
      </p:sp>
    </p:spTree>
  </p:cSld>
  <mc:AlternateContent>
    <mc:Choice Requires="p14">
      <p:transition spd="slow" p14:dur="2000"/>
    </mc:Choice>
    <mc:Fallback>
      <p:transition spd="slow"/>
    </mc:Fallback>
  </mc:AlternateContent>
  <p:timing>
    <p:tnLst>
      <p:par>
        <p:cTn id="91" dur="indefinite" restart="never" nodeType="tmRoot">
          <p:childTnLst>
            <p:seq>
              <p:cTn id="92" dur="indefinite" nodeType="mainSeq">
                <p:childTnLst>
                  <p:par>
                    <p:cTn id="93" fill="hold">
                      <p:stCondLst>
                        <p:cond delay="indefinite"/>
                      </p:stCondLst>
                      <p:childTnLst>
                        <p:par>
                          <p:cTn id="94" fill="hold">
                            <p:stCondLst>
                              <p:cond delay="0"/>
                            </p:stCondLst>
                            <p:childTnLst>
                              <p:par>
                                <p:cTn id="95" nodeType="clickEffect" fill="hold" presetClass="entr" presetID="1">
                                  <p:stCondLst>
                                    <p:cond delay="0"/>
                                  </p:stCondLst>
                                  <p:childTnLst>
                                    <p:set>
                                      <p:cBhvr>
                                        <p:cTn id="96" dur="1" fill="hold">
                                          <p:stCondLst>
                                            <p:cond delay="0"/>
                                          </p:stCondLst>
                                        </p:cTn>
                                        <p:tgtEl>
                                          <p:spTgt spid="657">
                                            <p:txEl>
                                              <p:pRg st="0" end="0"/>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accent5"/>
        </a:solidFill>
      </p:bgPr>
    </p:bg>
    <p:spTree>
      <p:nvGrpSpPr>
        <p:cNvPr id="1" name=""/>
        <p:cNvGrpSpPr/>
        <p:nvPr/>
      </p:nvGrpSpPr>
      <p:grpSpPr>
        <a:xfrm>
          <a:off x="0" y="0"/>
          <a:ext cx="0" cy="0"/>
          <a:chOff x="0" y="0"/>
          <a:chExt cx="0" cy="0"/>
        </a:xfrm>
      </p:grpSpPr>
      <p:sp>
        <p:nvSpPr>
          <p:cNvPr id="658" name="PlaceHolder 1"/>
          <p:cNvSpPr>
            <a:spLocks noGrp="1"/>
          </p:cNvSpPr>
          <p:nvPr>
            <p:ph type="title"/>
          </p:nvPr>
        </p:nvSpPr>
        <p:spPr>
          <a:xfrm>
            <a:off x="720000" y="521280"/>
            <a:ext cx="7702560" cy="571320"/>
          </a:xfrm>
          <a:prstGeom prst="rect">
            <a:avLst/>
          </a:prstGeom>
          <a:noFill/>
          <a:ln w="0">
            <a:noFill/>
          </a:ln>
        </p:spPr>
        <p:txBody>
          <a:bodyPr lIns="90000" rIns="90000" tIns="91440" bIns="91440" anchor="t">
            <a:noAutofit/>
          </a:bodyPr>
          <a:p>
            <a:pPr indent="0" algn="ctr">
              <a:lnSpc>
                <a:spcPct val="100000"/>
              </a:lnSpc>
              <a:buNone/>
              <a:tabLst>
                <a:tab algn="l" pos="0"/>
              </a:tabLst>
            </a:pPr>
            <a:r>
              <a:rPr b="0" lang="pt-BR" sz="3000" spc="-1" strike="noStrike">
                <a:solidFill>
                  <a:schemeClr val="dk1"/>
                </a:solidFill>
                <a:latin typeface="Be Vietnam Pro Black"/>
                <a:ea typeface="Be Vietnam Pro Black"/>
              </a:rPr>
              <a:t>3. Refletir</a:t>
            </a:r>
            <a:endParaRPr b="0" lang="pt-BR" sz="3000" spc="-1" strike="noStrike">
              <a:solidFill>
                <a:srgbClr val="000000"/>
              </a:solidFill>
              <a:latin typeface="Arial"/>
            </a:endParaRPr>
          </a:p>
        </p:txBody>
      </p:sp>
      <p:sp>
        <p:nvSpPr>
          <p:cNvPr id="659" name="PlaceHolder 2"/>
          <p:cNvSpPr>
            <a:spLocks noGrp="1"/>
          </p:cNvSpPr>
          <p:nvPr>
            <p:ph/>
          </p:nvPr>
        </p:nvSpPr>
        <p:spPr>
          <a:xfrm>
            <a:off x="0" y="1215720"/>
            <a:ext cx="9142560" cy="2996640"/>
          </a:xfrm>
          <a:prstGeom prst="rect">
            <a:avLst/>
          </a:prstGeom>
          <a:noFill/>
          <a:ln w="0">
            <a:noFill/>
          </a:ln>
        </p:spPr>
        <p:txBody>
          <a:bodyPr lIns="90000" rIns="90000" tIns="91440" bIns="91440" anchor="t">
            <a:noAutofit/>
          </a:bodyPr>
          <a:p>
            <a:pPr marL="495720" indent="-441000">
              <a:lnSpc>
                <a:spcPct val="100000"/>
              </a:lnSpc>
              <a:buClr>
                <a:srgbClr val="000000"/>
              </a:buClr>
              <a:buSzPct val="45000"/>
              <a:buFont typeface="Wingdings" charset="2"/>
              <a:buChar char=""/>
            </a:pPr>
            <a:r>
              <a:rPr b="0" lang="pt-BR" sz="2800" spc="-1" strike="noStrike">
                <a:solidFill>
                  <a:srgbClr val="000000"/>
                </a:solidFill>
                <a:latin typeface="Arial"/>
              </a:rPr>
              <a:t>Não perca a direção.</a:t>
            </a:r>
            <a:endParaRPr b="0" lang="pt-BR" sz="2800" spc="-1" strike="noStrike">
              <a:solidFill>
                <a:srgbClr val="000000"/>
              </a:solidFill>
              <a:latin typeface="Arial"/>
            </a:endParaRPr>
          </a:p>
          <a:p>
            <a:pPr marL="495720" indent="-441000">
              <a:lnSpc>
                <a:spcPct val="100000"/>
              </a:lnSpc>
              <a:buClr>
                <a:srgbClr val="000000"/>
              </a:buClr>
              <a:buSzPct val="45000"/>
              <a:buFont typeface="Wingdings" charset="2"/>
              <a:buChar char=""/>
            </a:pPr>
            <a:r>
              <a:rPr b="0" lang="pt-BR" sz="2800" spc="-1" strike="noStrike">
                <a:solidFill>
                  <a:srgbClr val="000000"/>
                </a:solidFill>
                <a:latin typeface="Arial"/>
              </a:rPr>
              <a:t>Revisite as metas, a estratégia e as táticas.</a:t>
            </a:r>
            <a:endParaRPr b="0" lang="pt-BR" sz="2800" spc="-1" strike="noStrike">
              <a:solidFill>
                <a:srgbClr val="000000"/>
              </a:solidFill>
              <a:latin typeface="Arial"/>
            </a:endParaRPr>
          </a:p>
          <a:p>
            <a:pPr marL="495720" indent="-441000">
              <a:lnSpc>
                <a:spcPct val="100000"/>
              </a:lnSpc>
              <a:buClr>
                <a:srgbClr val="000000"/>
              </a:buClr>
              <a:buSzPct val="45000"/>
              <a:buFont typeface="Wingdings" charset="2"/>
              <a:buChar char=""/>
            </a:pPr>
            <a:r>
              <a:rPr b="0" lang="pt-BR" sz="2800" spc="-1" strike="noStrike">
                <a:solidFill>
                  <a:srgbClr val="000000"/>
                </a:solidFill>
                <a:latin typeface="Arial"/>
              </a:rPr>
              <a:t>Inclua a reflexão nas reuniões.</a:t>
            </a:r>
            <a:endParaRPr b="0" lang="pt-BR" sz="28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4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accent5"/>
        </a:solidFill>
      </p:bgPr>
    </p:bg>
    <p:spTree>
      <p:nvGrpSpPr>
        <p:cNvPr id="1" name=""/>
        <p:cNvGrpSpPr/>
        <p:nvPr/>
      </p:nvGrpSpPr>
      <p:grpSpPr>
        <a:xfrm>
          <a:off x="0" y="0"/>
          <a:ext cx="0" cy="0"/>
          <a:chOff x="0" y="0"/>
          <a:chExt cx="0" cy="0"/>
        </a:xfrm>
      </p:grpSpPr>
      <p:sp>
        <p:nvSpPr>
          <p:cNvPr id="660" name="PlaceHolder 1"/>
          <p:cNvSpPr>
            <a:spLocks noGrp="1"/>
          </p:cNvSpPr>
          <p:nvPr>
            <p:ph type="title"/>
          </p:nvPr>
        </p:nvSpPr>
        <p:spPr>
          <a:xfrm>
            <a:off x="720000" y="521280"/>
            <a:ext cx="7702560" cy="571320"/>
          </a:xfrm>
          <a:prstGeom prst="rect">
            <a:avLst/>
          </a:prstGeom>
          <a:noFill/>
          <a:ln w="0">
            <a:noFill/>
          </a:ln>
        </p:spPr>
        <p:txBody>
          <a:bodyPr lIns="90000" rIns="90000" tIns="91440" bIns="91440" anchor="t">
            <a:noAutofit/>
          </a:bodyPr>
          <a:p>
            <a:pPr indent="0" algn="ctr">
              <a:lnSpc>
                <a:spcPct val="100000"/>
              </a:lnSpc>
              <a:buNone/>
              <a:tabLst>
                <a:tab algn="l" pos="0"/>
              </a:tabLst>
            </a:pPr>
            <a:r>
              <a:rPr b="0" lang="pt-BR" sz="3000" spc="-1" strike="noStrike">
                <a:solidFill>
                  <a:schemeClr val="dk1"/>
                </a:solidFill>
                <a:latin typeface="Be Vietnam Pro Black"/>
                <a:ea typeface="Be Vietnam Pro Black"/>
              </a:rPr>
              <a:t>4. Criar Significado</a:t>
            </a:r>
            <a:endParaRPr b="0" lang="pt-BR" sz="3000" spc="-1" strike="noStrike">
              <a:solidFill>
                <a:srgbClr val="000000"/>
              </a:solidFill>
              <a:latin typeface="Arial"/>
            </a:endParaRPr>
          </a:p>
        </p:txBody>
      </p:sp>
      <p:sp>
        <p:nvSpPr>
          <p:cNvPr id="661" name="PlaceHolder 2"/>
          <p:cNvSpPr>
            <a:spLocks noGrp="1"/>
          </p:cNvSpPr>
          <p:nvPr>
            <p:ph/>
          </p:nvPr>
        </p:nvSpPr>
        <p:spPr>
          <a:xfrm>
            <a:off x="540000" y="1215720"/>
            <a:ext cx="8602560" cy="3386880"/>
          </a:xfrm>
          <a:prstGeom prst="rect">
            <a:avLst/>
          </a:prstGeom>
          <a:noFill/>
          <a:ln w="0">
            <a:noFill/>
          </a:ln>
        </p:spPr>
        <p:txBody>
          <a:bodyPr lIns="90000" rIns="90000" tIns="91440" bIns="91440" anchor="t">
            <a:noAutofit/>
          </a:bodyPr>
          <a:p>
            <a:pPr indent="0">
              <a:lnSpc>
                <a:spcPct val="100000"/>
              </a:lnSpc>
              <a:buNone/>
              <a:tabLst>
                <a:tab algn="l" pos="0"/>
              </a:tabLst>
            </a:pPr>
            <a:r>
              <a:rPr b="0" lang="pt-BR" sz="2800" spc="-1" strike="noStrike">
                <a:solidFill>
                  <a:schemeClr val="dk1"/>
                </a:solidFill>
                <a:latin typeface="Nunito"/>
                <a:ea typeface="Nunito"/>
              </a:rPr>
              <a:t>Desenvolver um entendimento compartilhado do significado mais amplo de nossos esforços, contratempos e vitórias</a:t>
            </a:r>
            <a:endParaRPr b="0" lang="pt-BR" sz="2800" spc="-1" strike="noStrike">
              <a:solidFill>
                <a:srgbClr val="000000"/>
              </a:solidFill>
              <a:latin typeface="Arial"/>
            </a:endParaRPr>
          </a:p>
          <a:p>
            <a:pPr marL="234360" indent="-234360">
              <a:lnSpc>
                <a:spcPct val="100000"/>
              </a:lnSpc>
              <a:buClr>
                <a:srgbClr val="000000"/>
              </a:buClr>
              <a:buSzPct val="45000"/>
              <a:buFont typeface="Wingdings" charset="2"/>
              <a:buChar char=""/>
              <a:tabLst>
                <a:tab algn="l" pos="0"/>
              </a:tabLst>
            </a:pPr>
            <a:r>
              <a:rPr b="0" lang="pt-BR" sz="2200" spc="-1" strike="noStrike">
                <a:solidFill>
                  <a:schemeClr val="dk1"/>
                </a:solidFill>
                <a:latin typeface="Nunito"/>
                <a:ea typeface="Nunito"/>
              </a:rPr>
              <a:t>Responde à pergunta "qual é o sentido?"</a:t>
            </a:r>
            <a:endParaRPr b="0" lang="pt-BR" sz="2200" spc="-1" strike="noStrike">
              <a:solidFill>
                <a:srgbClr val="000000"/>
              </a:solidFill>
              <a:latin typeface="Arial"/>
            </a:endParaRPr>
          </a:p>
          <a:p>
            <a:pPr marL="234360" indent="-234360">
              <a:lnSpc>
                <a:spcPct val="100000"/>
              </a:lnSpc>
              <a:buClr>
                <a:srgbClr val="000000"/>
              </a:buClr>
              <a:buSzPct val="45000"/>
              <a:buFont typeface="Wingdings" charset="2"/>
              <a:buChar char=""/>
              <a:tabLst>
                <a:tab algn="l" pos="0"/>
              </a:tabLst>
            </a:pPr>
            <a:r>
              <a:rPr b="0" lang="pt-BR" sz="2200" spc="-1" strike="noStrike">
                <a:solidFill>
                  <a:schemeClr val="dk1"/>
                </a:solidFill>
                <a:latin typeface="Nunito"/>
                <a:ea typeface="Nunito"/>
              </a:rPr>
              <a:t>Reafirma o propósito, a comunidade e a esperança.</a:t>
            </a:r>
            <a:endParaRPr b="0" lang="pt-BR" sz="2200" spc="-1" strike="noStrike">
              <a:solidFill>
                <a:srgbClr val="000000"/>
              </a:solidFill>
              <a:latin typeface="Arial"/>
            </a:endParaRPr>
          </a:p>
          <a:p>
            <a:pPr marL="234360" indent="-234360">
              <a:lnSpc>
                <a:spcPct val="100000"/>
              </a:lnSpc>
              <a:buClr>
                <a:srgbClr val="000000"/>
              </a:buClr>
              <a:buSzPct val="45000"/>
              <a:buFont typeface="Wingdings" charset="2"/>
              <a:buChar char=""/>
              <a:tabLst>
                <a:tab algn="l" pos="0"/>
              </a:tabLst>
            </a:pPr>
            <a:r>
              <a:rPr b="0" lang="pt-BR" sz="2200" spc="-1" strike="noStrike">
                <a:solidFill>
                  <a:schemeClr val="dk1"/>
                </a:solidFill>
                <a:latin typeface="Nunito"/>
                <a:ea typeface="Nunito"/>
              </a:rPr>
              <a:t>Dá força emocional e convicção.</a:t>
            </a:r>
            <a:endParaRPr b="0" lang="pt-BR" sz="2200" spc="-1" strike="noStrike">
              <a:solidFill>
                <a:srgbClr val="000000"/>
              </a:solidFill>
              <a:latin typeface="Arial"/>
            </a:endParaRPr>
          </a:p>
          <a:p>
            <a:pPr marL="234360" indent="-234360">
              <a:lnSpc>
                <a:spcPct val="100000"/>
              </a:lnSpc>
              <a:buClr>
                <a:srgbClr val="000000"/>
              </a:buClr>
              <a:buSzPct val="45000"/>
              <a:buFont typeface="Wingdings" charset="2"/>
              <a:buChar char=""/>
              <a:tabLst>
                <a:tab algn="l" pos="0"/>
              </a:tabLst>
            </a:pPr>
            <a:r>
              <a:rPr b="0" lang="pt-BR" sz="2200" spc="-1" strike="noStrike">
                <a:solidFill>
                  <a:schemeClr val="dk1"/>
                </a:solidFill>
                <a:latin typeface="Nunito"/>
                <a:ea typeface="Nunito"/>
              </a:rPr>
              <a:t>Exemplos?</a:t>
            </a:r>
            <a:endParaRPr b="0" lang="pt-BR" sz="2200" spc="-1" strike="noStrike">
              <a:solidFill>
                <a:srgbClr val="000000"/>
              </a:solidFill>
              <a:latin typeface="Arial"/>
            </a:endParaRPr>
          </a:p>
        </p:txBody>
      </p:sp>
    </p:spTree>
  </p:cSld>
  <mc:AlternateContent>
    <mc:Choice Requires="p14">
      <p:transition spd="slow" p14:dur="2000"/>
    </mc:Choice>
    <mc:Fallback>
      <p:transition spd="slow"/>
    </mc:Fallback>
  </mc:AlternateContent>
  <p:timing>
    <p:tnLst>
      <p:par>
        <p:cTn id="97" dur="indefinite" restart="never" nodeType="tmRoot">
          <p:childTnLst>
            <p:seq>
              <p:cTn id="98" dur="indefinite" nodeType="mainSeq">
                <p:childTnLst>
                  <p:par>
                    <p:cTn id="99" fill="hold">
                      <p:stCondLst>
                        <p:cond delay="indefinite"/>
                      </p:stCondLst>
                      <p:childTnLst>
                        <p:par>
                          <p:cTn id="100" fill="hold">
                            <p:stCondLst>
                              <p:cond delay="0"/>
                            </p:stCondLst>
                            <p:childTnLst>
                              <p:par>
                                <p:cTn id="101" nodeType="clickEffect" fill="hold" presetClass="entr" presetID="1">
                                  <p:stCondLst>
                                    <p:cond delay="0"/>
                                  </p:stCondLst>
                                  <p:childTnLst>
                                    <p:set>
                                      <p:cBhvr>
                                        <p:cTn id="102" dur="1" fill="hold">
                                          <p:stCondLst>
                                            <p:cond delay="0"/>
                                          </p:stCondLst>
                                        </p:cTn>
                                        <p:tgtEl>
                                          <p:spTgt spid="661">
                                            <p:txEl>
                                              <p:pRg st="0" end="0"/>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62" name="PlaceHolder 1"/>
          <p:cNvSpPr>
            <a:spLocks noGrp="1"/>
          </p:cNvSpPr>
          <p:nvPr>
            <p:ph type="title"/>
          </p:nvPr>
        </p:nvSpPr>
        <p:spPr>
          <a:xfrm>
            <a:off x="720000" y="521280"/>
            <a:ext cx="7702560" cy="571320"/>
          </a:xfrm>
          <a:prstGeom prst="rect">
            <a:avLst/>
          </a:prstGeom>
          <a:noFill/>
          <a:ln w="0">
            <a:noFill/>
          </a:ln>
        </p:spPr>
        <p:txBody>
          <a:bodyPr lIns="0" rIns="0" tIns="91440" bIns="91440" anchor="t">
            <a:noAutofit/>
          </a:bodyPr>
          <a:p>
            <a:pPr indent="0" algn="ctr">
              <a:lnSpc>
                <a:spcPct val="100000"/>
              </a:lnSpc>
              <a:buNone/>
              <a:tabLst>
                <a:tab algn="l" pos="0"/>
              </a:tabLst>
            </a:pPr>
            <a:r>
              <a:rPr b="0" lang="pt-BR" sz="3000" spc="-1" strike="noStrike">
                <a:solidFill>
                  <a:schemeClr val="dk1"/>
                </a:solidFill>
                <a:latin typeface="Be Vietnam Pro Black"/>
                <a:ea typeface="Be Vietnam Pro Black"/>
              </a:rPr>
              <a:t>Revisão</a:t>
            </a:r>
            <a:endParaRPr b="0" lang="pt-BR" sz="3000" spc="-1" strike="noStrike">
              <a:solidFill>
                <a:srgbClr val="000000"/>
              </a:solidFill>
              <a:latin typeface="Arial"/>
            </a:endParaRPr>
          </a:p>
        </p:txBody>
      </p:sp>
      <p:sp>
        <p:nvSpPr>
          <p:cNvPr id="663" name="PlaceHolder 2"/>
          <p:cNvSpPr>
            <a:spLocks noGrp="1"/>
          </p:cNvSpPr>
          <p:nvPr>
            <p:ph/>
          </p:nvPr>
        </p:nvSpPr>
        <p:spPr>
          <a:xfrm>
            <a:off x="720000" y="1215720"/>
            <a:ext cx="7702560" cy="3664440"/>
          </a:xfrm>
          <a:prstGeom prst="rect">
            <a:avLst/>
          </a:prstGeom>
          <a:noFill/>
          <a:ln w="0">
            <a:noFill/>
          </a:ln>
        </p:spPr>
        <p:txBody>
          <a:bodyPr lIns="0" rIns="0" tIns="91440" bIns="91440" anchor="t">
            <a:noAutofit/>
          </a:bodyPr>
          <a:p>
            <a:pPr marL="898200" indent="-723600">
              <a:lnSpc>
                <a:spcPct val="100000"/>
              </a:lnSpc>
              <a:buClr>
                <a:srgbClr val="202c3c"/>
              </a:buClr>
              <a:buFont typeface="Nunito Light"/>
              <a:buAutoNum type="arabicPeriod"/>
            </a:pPr>
            <a:r>
              <a:rPr b="1" lang="pt-BR" sz="2200" spc="-1" strike="noStrike">
                <a:solidFill>
                  <a:schemeClr val="dk1"/>
                </a:solidFill>
                <a:latin typeface="Nunito"/>
                <a:ea typeface="Nunito"/>
              </a:rPr>
              <a:t>Definindo “organização”</a:t>
            </a:r>
            <a:endParaRPr b="0" lang="pt-BR" sz="2200" spc="-1" strike="noStrike">
              <a:solidFill>
                <a:srgbClr val="000000"/>
              </a:solidFill>
              <a:latin typeface="Arial"/>
            </a:endParaRPr>
          </a:p>
          <a:p>
            <a:pPr lvl="1" marL="1796760" indent="-723600">
              <a:lnSpc>
                <a:spcPct val="100000"/>
              </a:lnSpc>
              <a:buClr>
                <a:srgbClr val="202c3c"/>
              </a:buClr>
              <a:buFont typeface="Wingdings" charset="2"/>
              <a:buChar char=""/>
            </a:pPr>
            <a:r>
              <a:rPr b="1" i="1" lang="pt-BR" sz="2200" spc="-1" strike="noStrike">
                <a:solidFill>
                  <a:schemeClr val="dk1"/>
                </a:solidFill>
                <a:latin typeface="Nunito"/>
                <a:ea typeface="Nunito"/>
              </a:rPr>
              <a:t>cócoras</a:t>
            </a:r>
            <a:endParaRPr b="0" lang="pt-BR" sz="2200" spc="-1" strike="noStrike">
              <a:solidFill>
                <a:srgbClr val="000000"/>
              </a:solidFill>
              <a:latin typeface="Arial"/>
            </a:endParaRPr>
          </a:p>
          <a:p>
            <a:pPr marL="898200" indent="-723600">
              <a:lnSpc>
                <a:spcPct val="100000"/>
              </a:lnSpc>
              <a:spcBef>
                <a:spcPts val="1001"/>
              </a:spcBef>
              <a:buClr>
                <a:srgbClr val="202c3c"/>
              </a:buClr>
              <a:buFont typeface="Nunito Light"/>
              <a:buAutoNum type="arabicPeriod"/>
            </a:pPr>
            <a:r>
              <a:rPr b="1" lang="pt-BR" sz="2200" spc="-1" strike="noStrike">
                <a:solidFill>
                  <a:schemeClr val="dk1"/>
                </a:solidFill>
                <a:latin typeface="Nunito"/>
                <a:ea typeface="Nunito"/>
              </a:rPr>
              <a:t>Planejando uma Campanha</a:t>
            </a:r>
            <a:endParaRPr b="0" lang="pt-BR" sz="2200" spc="-1" strike="noStrike">
              <a:solidFill>
                <a:srgbClr val="000000"/>
              </a:solidFill>
              <a:latin typeface="Arial"/>
            </a:endParaRPr>
          </a:p>
          <a:p>
            <a:pPr lvl="1" marL="1796760" indent="-723600">
              <a:lnSpc>
                <a:spcPct val="100000"/>
              </a:lnSpc>
              <a:buClr>
                <a:srgbClr val="202c3c"/>
              </a:buClr>
              <a:buFont typeface="Wingdings" charset="2"/>
              <a:buChar char=""/>
            </a:pPr>
            <a:r>
              <a:rPr b="0" lang="pt-BR" sz="2000" spc="-1" strike="noStrike">
                <a:solidFill>
                  <a:schemeClr val="dk1"/>
                </a:solidFill>
                <a:latin typeface="Nunito"/>
                <a:ea typeface="Nunito"/>
              </a:rPr>
              <a:t>Terreno, Objetivos, Estratégia, Táticas e Referências</a:t>
            </a:r>
            <a:endParaRPr b="0" lang="pt-BR" sz="2000" spc="-1" strike="noStrike">
              <a:solidFill>
                <a:srgbClr val="000000"/>
              </a:solidFill>
              <a:latin typeface="Arial"/>
            </a:endParaRPr>
          </a:p>
          <a:p>
            <a:pPr marL="898200" indent="-723600">
              <a:lnSpc>
                <a:spcPct val="100000"/>
              </a:lnSpc>
              <a:spcBef>
                <a:spcPts val="1001"/>
              </a:spcBef>
              <a:buClr>
                <a:srgbClr val="202c3c"/>
              </a:buClr>
              <a:buFont typeface="Nunito Light"/>
              <a:buAutoNum type="arabicPeriod"/>
            </a:pPr>
            <a:r>
              <a:rPr b="1" lang="pt-BR" sz="2200" spc="-1" strike="noStrike">
                <a:solidFill>
                  <a:schemeClr val="dk1"/>
                </a:solidFill>
                <a:latin typeface="Nunito"/>
                <a:ea typeface="Nunito"/>
              </a:rPr>
              <a:t>Conversando sobre Política</a:t>
            </a:r>
            <a:endParaRPr b="0" lang="pt-BR" sz="2200" spc="-1" strike="noStrike">
              <a:solidFill>
                <a:srgbClr val="000000"/>
              </a:solidFill>
              <a:latin typeface="Arial"/>
            </a:endParaRPr>
          </a:p>
          <a:p>
            <a:pPr lvl="1" marL="1796760" indent="-723600">
              <a:lnSpc>
                <a:spcPct val="100000"/>
              </a:lnSpc>
              <a:buClr>
                <a:srgbClr val="202c3c"/>
              </a:buClr>
              <a:buFont typeface="Wingdings" charset="2"/>
              <a:buChar char=""/>
            </a:pPr>
            <a:r>
              <a:rPr b="0" lang="pt-BR" sz="2200" spc="-1" strike="noStrike">
                <a:solidFill>
                  <a:schemeClr val="dk1"/>
                </a:solidFill>
                <a:latin typeface="Nunito"/>
                <a:ea typeface="Nunito"/>
              </a:rPr>
              <a:t>AEIOU</a:t>
            </a:r>
            <a:endParaRPr b="0" lang="pt-BR" sz="2200" spc="-1" strike="noStrike">
              <a:solidFill>
                <a:srgbClr val="000000"/>
              </a:solidFill>
              <a:latin typeface="Arial"/>
            </a:endParaRPr>
          </a:p>
          <a:p>
            <a:pPr marL="898200" indent="-723600">
              <a:lnSpc>
                <a:spcPct val="100000"/>
              </a:lnSpc>
              <a:spcBef>
                <a:spcPts val="1001"/>
              </a:spcBef>
              <a:buClr>
                <a:srgbClr val="202c3c"/>
              </a:buClr>
              <a:buFont typeface="Nunito Light"/>
              <a:buAutoNum type="arabicPeriod"/>
            </a:pPr>
            <a:r>
              <a:rPr b="1" lang="pt-BR" sz="2200" spc="-1" strike="noStrike">
                <a:solidFill>
                  <a:schemeClr val="dk1"/>
                </a:solidFill>
                <a:latin typeface="Nunito"/>
                <a:ea typeface="Nunito"/>
              </a:rPr>
              <a:t>Práticas do dia a dia</a:t>
            </a:r>
            <a:endParaRPr b="0" lang="pt-BR" sz="2200" spc="-1" strike="noStrike">
              <a:solidFill>
                <a:srgbClr val="000000"/>
              </a:solidFill>
              <a:latin typeface="Arial"/>
            </a:endParaRPr>
          </a:p>
          <a:p>
            <a:pPr lvl="1" marL="1796760" indent="-723600">
              <a:lnSpc>
                <a:spcPct val="100000"/>
              </a:lnSpc>
              <a:buClr>
                <a:srgbClr val="202c3c"/>
              </a:buClr>
              <a:buFont typeface="Wingdings" charset="2"/>
              <a:buChar char=""/>
            </a:pPr>
            <a:r>
              <a:rPr b="0" lang="pt-BR" sz="1800" spc="-1" strike="noStrike">
                <a:solidFill>
                  <a:schemeClr val="dk1"/>
                </a:solidFill>
                <a:latin typeface="Nunito"/>
                <a:ea typeface="Nunito"/>
              </a:rPr>
              <a:t>Promover Relacionamentos, Integrar Novos Mebros, Desenvolver Habilidades, Refletir, Criar Significado.</a:t>
            </a:r>
            <a:endParaRPr b="0" lang="pt-BR" sz="1800" spc="-1" strike="noStrike">
              <a:solidFill>
                <a:srgbClr val="000000"/>
              </a:solidFill>
              <a:latin typeface="Arial"/>
            </a:endParaRPr>
          </a:p>
        </p:txBody>
      </p:sp>
    </p:spTree>
  </p:cSld>
  <mc:AlternateContent>
    <mc:Choice Requires="p14">
      <p:transition spd="slow" p14:dur="2000"/>
    </mc:Choice>
    <mc:Fallback>
      <p:transition spd="slow"/>
    </mc:Fallback>
  </mc:AlternateContent>
  <p:timing>
    <p:tnLst>
      <p:par>
        <p:cTn id="103" dur="indefinite" restart="never" nodeType="tmRoot">
          <p:childTnLst>
            <p:seq>
              <p:cTn id="104" dur="indefinite" nodeType="mainSeq">
                <p:childTnLst>
                  <p:par>
                    <p:cTn id="105" fill="hold">
                      <p:stCondLst>
                        <p:cond delay="indefinite"/>
                      </p:stCondLst>
                      <p:childTnLst>
                        <p:par>
                          <p:cTn id="106" fill="hold">
                            <p:stCondLst>
                              <p:cond delay="0"/>
                            </p:stCondLst>
                            <p:childTnLst>
                              <p:par>
                                <p:cTn id="107" nodeType="clickEffect" fill="hold" presetClass="entr" presetID="10">
                                  <p:stCondLst>
                                    <p:cond delay="0"/>
                                  </p:stCondLst>
                                  <p:childTnLst>
                                    <p:set>
                                      <p:cBhvr>
                                        <p:cTn id="108" dur="1" fill="hold">
                                          <p:stCondLst>
                                            <p:cond delay="0"/>
                                          </p:stCondLst>
                                        </p:cTn>
                                        <p:tgtEl>
                                          <p:spTgt spid="663">
                                            <p:txEl>
                                              <p:pRg st="0" end="0"/>
                                            </p:txEl>
                                          </p:spTgt>
                                        </p:tgtEl>
                                        <p:attrNameLst>
                                          <p:attrName>style.visibility</p:attrName>
                                        </p:attrNameLst>
                                      </p:cBhvr>
                                      <p:to>
                                        <p:strVal val="visible"/>
                                      </p:to>
                                    </p:set>
                                    <p:animEffect filter="fade" transition="in">
                                      <p:cBhvr additive="repl">
                                        <p:cTn id="109" dur="900"/>
                                        <p:tgtEl>
                                          <p:spTgt spid="663">
                                            <p:txEl>
                                              <p:pRg st="0" end="0"/>
                                            </p:txEl>
                                          </p:spTgt>
                                        </p:tgtEl>
                                      </p:cBhvr>
                                    </p:animEffect>
                                  </p:childTnLst>
                                </p:cTn>
                              </p:par>
                            </p:childTnLst>
                          </p:cTn>
                        </p:par>
                      </p:childTnLst>
                    </p:cTn>
                  </p:par>
                  <p:par>
                    <p:cTn id="110" fill="hold">
                      <p:stCondLst>
                        <p:cond delay="indefinite"/>
                      </p:stCondLst>
                      <p:childTnLst>
                        <p:par>
                          <p:cTn id="111" fill="hold">
                            <p:stCondLst>
                              <p:cond delay="0"/>
                            </p:stCondLst>
                            <p:childTnLst>
                              <p:par>
                                <p:cTn id="112" nodeType="clickEffect" fill="hold" presetClass="entr" presetID="10">
                                  <p:stCondLst>
                                    <p:cond delay="0"/>
                                  </p:stCondLst>
                                  <p:childTnLst>
                                    <p:set>
                                      <p:cBhvr>
                                        <p:cTn id="113" dur="1" fill="hold">
                                          <p:stCondLst>
                                            <p:cond delay="0"/>
                                          </p:stCondLst>
                                        </p:cTn>
                                        <p:tgtEl>
                                          <p:spTgt spid="663">
                                            <p:txEl>
                                              <p:pRg st="1" end="1"/>
                                            </p:txEl>
                                          </p:spTgt>
                                        </p:tgtEl>
                                        <p:attrNameLst>
                                          <p:attrName>style.visibility</p:attrName>
                                        </p:attrNameLst>
                                      </p:cBhvr>
                                      <p:to>
                                        <p:strVal val="visible"/>
                                      </p:to>
                                    </p:set>
                                    <p:animEffect filter="fade" transition="in">
                                      <p:cBhvr additive="repl">
                                        <p:cTn id="114" dur="900"/>
                                        <p:tgtEl>
                                          <p:spTgt spid="663">
                                            <p:txEl>
                                              <p:pRg st="1" end="1"/>
                                            </p:txEl>
                                          </p:spTgt>
                                        </p:tgtEl>
                                      </p:cBhvr>
                                    </p:animEffect>
                                  </p:childTnLst>
                                </p:cTn>
                              </p:par>
                            </p:childTnLst>
                          </p:cTn>
                        </p:par>
                      </p:childTnLst>
                    </p:cTn>
                  </p:par>
                  <p:par>
                    <p:cTn id="115" fill="hold">
                      <p:stCondLst>
                        <p:cond delay="indefinite"/>
                      </p:stCondLst>
                      <p:childTnLst>
                        <p:par>
                          <p:cTn id="116" fill="hold">
                            <p:stCondLst>
                              <p:cond delay="0"/>
                            </p:stCondLst>
                            <p:childTnLst>
                              <p:par>
                                <p:cTn id="117" nodeType="clickEffect" fill="hold" presetClass="entr" presetID="10">
                                  <p:stCondLst>
                                    <p:cond delay="0"/>
                                  </p:stCondLst>
                                  <p:childTnLst>
                                    <p:set>
                                      <p:cBhvr>
                                        <p:cTn id="118" dur="1" fill="hold">
                                          <p:stCondLst>
                                            <p:cond delay="0"/>
                                          </p:stCondLst>
                                        </p:cTn>
                                        <p:tgtEl>
                                          <p:spTgt spid="663">
                                            <p:txEl>
                                              <p:pRg st="2" end="2"/>
                                            </p:txEl>
                                          </p:spTgt>
                                        </p:tgtEl>
                                        <p:attrNameLst>
                                          <p:attrName>style.visibility</p:attrName>
                                        </p:attrNameLst>
                                      </p:cBhvr>
                                      <p:to>
                                        <p:strVal val="visible"/>
                                      </p:to>
                                    </p:set>
                                    <p:animEffect filter="fade" transition="in">
                                      <p:cBhvr additive="repl">
                                        <p:cTn id="119" dur="900"/>
                                        <p:tgtEl>
                                          <p:spTgt spid="663">
                                            <p:txEl>
                                              <p:pRg st="2" end="2"/>
                                            </p:txEl>
                                          </p:spTgt>
                                        </p:tgtEl>
                                      </p:cBhvr>
                                    </p:animEffect>
                                  </p:childTnLst>
                                </p:cTn>
                              </p:par>
                            </p:childTnLst>
                          </p:cTn>
                        </p:par>
                      </p:childTnLst>
                    </p:cTn>
                  </p:par>
                  <p:par>
                    <p:cTn id="120" fill="hold">
                      <p:stCondLst>
                        <p:cond delay="indefinite"/>
                      </p:stCondLst>
                      <p:childTnLst>
                        <p:par>
                          <p:cTn id="121" fill="hold">
                            <p:stCondLst>
                              <p:cond delay="0"/>
                            </p:stCondLst>
                            <p:childTnLst>
                              <p:par>
                                <p:cTn id="122" nodeType="clickEffect" fill="hold" presetClass="entr" presetID="10">
                                  <p:stCondLst>
                                    <p:cond delay="0"/>
                                  </p:stCondLst>
                                  <p:childTnLst>
                                    <p:set>
                                      <p:cBhvr>
                                        <p:cTn id="123" dur="1" fill="hold">
                                          <p:stCondLst>
                                            <p:cond delay="0"/>
                                          </p:stCondLst>
                                        </p:cTn>
                                        <p:tgtEl>
                                          <p:spTgt spid="663">
                                            <p:txEl>
                                              <p:pRg st="3" end="3"/>
                                            </p:txEl>
                                          </p:spTgt>
                                        </p:tgtEl>
                                        <p:attrNameLst>
                                          <p:attrName>style.visibility</p:attrName>
                                        </p:attrNameLst>
                                      </p:cBhvr>
                                      <p:to>
                                        <p:strVal val="visible"/>
                                      </p:to>
                                    </p:set>
                                    <p:animEffect filter="fade" transition="in">
                                      <p:cBhvr additive="repl">
                                        <p:cTn id="124" dur="900"/>
                                        <p:tgtEl>
                                          <p:spTgt spid="663">
                                            <p:txEl>
                                              <p:pRg st="3" end="3"/>
                                            </p:txEl>
                                          </p:spTgt>
                                        </p:tgtEl>
                                      </p:cBhvr>
                                    </p:animEffect>
                                  </p:childTnLst>
                                </p:cTn>
                              </p:par>
                            </p:childTnLst>
                          </p:cTn>
                        </p:par>
                      </p:childTnLst>
                    </p:cTn>
                  </p:par>
                  <p:par>
                    <p:cTn id="125" fill="hold">
                      <p:stCondLst>
                        <p:cond delay="indefinite"/>
                      </p:stCondLst>
                      <p:childTnLst>
                        <p:par>
                          <p:cTn id="126" fill="hold">
                            <p:stCondLst>
                              <p:cond delay="0"/>
                            </p:stCondLst>
                            <p:childTnLst>
                              <p:par>
                                <p:cTn id="127" nodeType="clickEffect" fill="hold" presetClass="entr" presetID="10">
                                  <p:stCondLst>
                                    <p:cond delay="0"/>
                                  </p:stCondLst>
                                  <p:childTnLst>
                                    <p:set>
                                      <p:cBhvr>
                                        <p:cTn id="128" dur="1" fill="hold">
                                          <p:stCondLst>
                                            <p:cond delay="0"/>
                                          </p:stCondLst>
                                        </p:cTn>
                                        <p:tgtEl>
                                          <p:spTgt spid="663">
                                            <p:txEl>
                                              <p:pRg st="4" end="4"/>
                                            </p:txEl>
                                          </p:spTgt>
                                        </p:tgtEl>
                                        <p:attrNameLst>
                                          <p:attrName>style.visibility</p:attrName>
                                        </p:attrNameLst>
                                      </p:cBhvr>
                                      <p:to>
                                        <p:strVal val="visible"/>
                                      </p:to>
                                    </p:set>
                                    <p:animEffect filter="fade" transition="in">
                                      <p:cBhvr additive="repl">
                                        <p:cTn id="129" dur="900"/>
                                        <p:tgtEl>
                                          <p:spTgt spid="663">
                                            <p:txEl>
                                              <p:pRg st="4" end="4"/>
                                            </p:txEl>
                                          </p:spTgt>
                                        </p:tgtEl>
                                      </p:cBhvr>
                                    </p:animEffect>
                                  </p:childTnLst>
                                </p:cTn>
                              </p:par>
                            </p:childTnLst>
                          </p:cTn>
                        </p:par>
                      </p:childTnLst>
                    </p:cTn>
                  </p:par>
                  <p:par>
                    <p:cTn id="130" fill="hold">
                      <p:stCondLst>
                        <p:cond delay="indefinite"/>
                      </p:stCondLst>
                      <p:childTnLst>
                        <p:par>
                          <p:cTn id="131" fill="hold">
                            <p:stCondLst>
                              <p:cond delay="0"/>
                            </p:stCondLst>
                            <p:childTnLst>
                              <p:par>
                                <p:cTn id="132" nodeType="clickEffect" fill="hold" presetClass="entr" presetID="10">
                                  <p:stCondLst>
                                    <p:cond delay="0"/>
                                  </p:stCondLst>
                                  <p:childTnLst>
                                    <p:set>
                                      <p:cBhvr>
                                        <p:cTn id="133" dur="1" fill="hold">
                                          <p:stCondLst>
                                            <p:cond delay="0"/>
                                          </p:stCondLst>
                                        </p:cTn>
                                        <p:tgtEl>
                                          <p:spTgt spid="663">
                                            <p:txEl>
                                              <p:pRg st="5" end="5"/>
                                            </p:txEl>
                                          </p:spTgt>
                                        </p:tgtEl>
                                        <p:attrNameLst>
                                          <p:attrName>style.visibility</p:attrName>
                                        </p:attrNameLst>
                                      </p:cBhvr>
                                      <p:to>
                                        <p:strVal val="visible"/>
                                      </p:to>
                                    </p:set>
                                    <p:animEffect filter="fade" transition="in">
                                      <p:cBhvr additive="repl">
                                        <p:cTn id="134" dur="900"/>
                                        <p:tgtEl>
                                          <p:spTgt spid="663">
                                            <p:txEl>
                                              <p:pRg st="5" end="5"/>
                                            </p:txEl>
                                          </p:spTgt>
                                        </p:tgtEl>
                                      </p:cBhvr>
                                    </p:animEffect>
                                  </p:childTnLst>
                                </p:cTn>
                              </p:par>
                            </p:childTnLst>
                          </p:cTn>
                        </p:par>
                      </p:childTnLst>
                    </p:cTn>
                  </p:par>
                  <p:par>
                    <p:cTn id="135" fill="hold">
                      <p:stCondLst>
                        <p:cond delay="indefinite"/>
                      </p:stCondLst>
                      <p:childTnLst>
                        <p:par>
                          <p:cTn id="136" fill="hold">
                            <p:stCondLst>
                              <p:cond delay="0"/>
                            </p:stCondLst>
                            <p:childTnLst>
                              <p:par>
                                <p:cTn id="137" nodeType="clickEffect" fill="hold" presetClass="entr" presetID="10">
                                  <p:stCondLst>
                                    <p:cond delay="0"/>
                                  </p:stCondLst>
                                  <p:childTnLst>
                                    <p:set>
                                      <p:cBhvr>
                                        <p:cTn id="138" dur="1" fill="hold">
                                          <p:stCondLst>
                                            <p:cond delay="0"/>
                                          </p:stCondLst>
                                        </p:cTn>
                                        <p:tgtEl>
                                          <p:spTgt spid="663">
                                            <p:txEl>
                                              <p:pRg st="6" end="6"/>
                                            </p:txEl>
                                          </p:spTgt>
                                        </p:tgtEl>
                                        <p:attrNameLst>
                                          <p:attrName>style.visibility</p:attrName>
                                        </p:attrNameLst>
                                      </p:cBhvr>
                                      <p:to>
                                        <p:strVal val="visible"/>
                                      </p:to>
                                    </p:set>
                                    <p:animEffect filter="fade" transition="in">
                                      <p:cBhvr additive="repl">
                                        <p:cTn id="139" dur="900"/>
                                        <p:tgtEl>
                                          <p:spTgt spid="663">
                                            <p:txEl>
                                              <p:pRg st="6" end="6"/>
                                            </p:txEl>
                                          </p:spTgt>
                                        </p:tgtEl>
                                      </p:cBhvr>
                                    </p:animEffect>
                                  </p:childTnLst>
                                </p:cTn>
                              </p:par>
                            </p:childTnLst>
                          </p:cTn>
                        </p:par>
                      </p:childTnLst>
                    </p:cTn>
                  </p:par>
                  <p:par>
                    <p:cTn id="140" fill="hold">
                      <p:stCondLst>
                        <p:cond delay="indefinite"/>
                      </p:stCondLst>
                      <p:childTnLst>
                        <p:par>
                          <p:cTn id="141" fill="hold">
                            <p:stCondLst>
                              <p:cond delay="0"/>
                            </p:stCondLst>
                            <p:childTnLst>
                              <p:par>
                                <p:cTn id="142" nodeType="clickEffect" fill="hold" presetClass="entr" presetID="10">
                                  <p:stCondLst>
                                    <p:cond delay="0"/>
                                  </p:stCondLst>
                                  <p:childTnLst>
                                    <p:set>
                                      <p:cBhvr>
                                        <p:cTn id="143" dur="1" fill="hold">
                                          <p:stCondLst>
                                            <p:cond delay="0"/>
                                          </p:stCondLst>
                                        </p:cTn>
                                        <p:tgtEl>
                                          <p:spTgt spid="663">
                                            <p:txEl>
                                              <p:pRg st="7" end="7"/>
                                            </p:txEl>
                                          </p:spTgt>
                                        </p:tgtEl>
                                        <p:attrNameLst>
                                          <p:attrName>style.visibility</p:attrName>
                                        </p:attrNameLst>
                                      </p:cBhvr>
                                      <p:to>
                                        <p:strVal val="visible"/>
                                      </p:to>
                                    </p:set>
                                    <p:animEffect filter="fade" transition="in">
                                      <p:cBhvr additive="repl">
                                        <p:cTn id="144" dur="900"/>
                                        <p:tgtEl>
                                          <p:spTgt spid="663">
                                            <p:txEl>
                                              <p:pRg st="7" end="7"/>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accent2"/>
        </a:solidFill>
      </p:bgPr>
    </p:bg>
    <p:spTree>
      <p:nvGrpSpPr>
        <p:cNvPr id="1" name=""/>
        <p:cNvGrpSpPr/>
        <p:nvPr/>
      </p:nvGrpSpPr>
      <p:grpSpPr>
        <a:xfrm>
          <a:off x="0" y="0"/>
          <a:ext cx="0" cy="0"/>
          <a:chOff x="0" y="0"/>
          <a:chExt cx="0" cy="0"/>
        </a:xfrm>
      </p:grpSpPr>
      <p:sp>
        <p:nvSpPr>
          <p:cNvPr id="664" name="PlaceHolder 1"/>
          <p:cNvSpPr>
            <a:spLocks noGrp="1"/>
          </p:cNvSpPr>
          <p:nvPr>
            <p:ph type="title"/>
          </p:nvPr>
        </p:nvSpPr>
        <p:spPr>
          <a:xfrm>
            <a:off x="720000" y="521280"/>
            <a:ext cx="7702560" cy="571320"/>
          </a:xfrm>
          <a:prstGeom prst="rect">
            <a:avLst/>
          </a:prstGeom>
          <a:noFill/>
          <a:ln w="0">
            <a:noFill/>
          </a:ln>
        </p:spPr>
        <p:txBody>
          <a:bodyPr lIns="90000" rIns="90000" tIns="91440" bIns="91440" anchor="t">
            <a:noAutofit/>
          </a:bodyPr>
          <a:p>
            <a:pPr indent="0" algn="ctr">
              <a:lnSpc>
                <a:spcPct val="100000"/>
              </a:lnSpc>
              <a:buNone/>
              <a:tabLst>
                <a:tab algn="l" pos="0"/>
              </a:tabLst>
            </a:pPr>
            <a:r>
              <a:rPr b="0" lang="pt-BR" sz="3000" spc="-1" strike="noStrike">
                <a:solidFill>
                  <a:schemeClr val="dk1"/>
                </a:solidFill>
                <a:latin typeface="Be Vietnam Pro Black"/>
                <a:ea typeface="Be Vietnam Pro Black"/>
              </a:rPr>
              <a:t>Obrigado por participar!</a:t>
            </a:r>
            <a:endParaRPr b="0" lang="pt-BR" sz="3000" spc="-1" strike="noStrike">
              <a:solidFill>
                <a:srgbClr val="000000"/>
              </a:solidFill>
              <a:latin typeface="Arial"/>
            </a:endParaRPr>
          </a:p>
        </p:txBody>
      </p:sp>
      <p:sp>
        <p:nvSpPr>
          <p:cNvPr id="665" name="PlaceHolder 2"/>
          <p:cNvSpPr>
            <a:spLocks noGrp="1"/>
          </p:cNvSpPr>
          <p:nvPr>
            <p:ph/>
          </p:nvPr>
        </p:nvSpPr>
        <p:spPr>
          <a:xfrm>
            <a:off x="720000" y="1215720"/>
            <a:ext cx="7702560" cy="3591720"/>
          </a:xfrm>
          <a:prstGeom prst="rect">
            <a:avLst/>
          </a:prstGeom>
          <a:noFill/>
          <a:ln w="0">
            <a:noFill/>
          </a:ln>
        </p:spPr>
        <p:txBody>
          <a:bodyPr lIns="90000" rIns="90000" tIns="91440" bIns="91440" anchor="t">
            <a:noAutofit/>
          </a:bodyPr>
          <a:p>
            <a:pPr indent="0">
              <a:lnSpc>
                <a:spcPct val="100000"/>
              </a:lnSpc>
              <a:buNone/>
              <a:tabLst>
                <a:tab algn="l" pos="0"/>
              </a:tabLst>
            </a:pPr>
            <a:r>
              <a:rPr b="0" lang="pt-BR" sz="2200" spc="-1" strike="noStrike">
                <a:solidFill>
                  <a:schemeClr val="dk1"/>
                </a:solidFill>
                <a:latin typeface="Nunito"/>
                <a:ea typeface="Nunito"/>
              </a:rPr>
              <a:t>Referências</a:t>
            </a:r>
            <a:endParaRPr b="0" lang="pt-BR" sz="2200" spc="-1" strike="noStrike">
              <a:solidFill>
                <a:srgbClr val="000000"/>
              </a:solidFill>
              <a:latin typeface="Arial"/>
            </a:endParaRPr>
          </a:p>
          <a:p>
            <a:pPr marL="234360" indent="-234360">
              <a:lnSpc>
                <a:spcPct val="100000"/>
              </a:lnSpc>
              <a:buClr>
                <a:srgbClr val="000000"/>
              </a:buClr>
              <a:buSzPct val="45000"/>
              <a:buFont typeface="Wingdings" charset="2"/>
              <a:buChar char=""/>
              <a:tabLst>
                <a:tab algn="l" pos="0"/>
              </a:tabLst>
            </a:pPr>
            <a:r>
              <a:rPr b="0" lang="pt-BR" sz="2000" spc="-1" strike="noStrike">
                <a:solidFill>
                  <a:schemeClr val="dk1"/>
                </a:solidFill>
                <a:latin typeface="Nunito"/>
                <a:ea typeface="Nunito"/>
              </a:rPr>
              <a:t>A tradição radical negra</a:t>
            </a:r>
            <a:endParaRPr b="0" lang="pt-BR" sz="2000" spc="-1" strike="noStrike">
              <a:solidFill>
                <a:srgbClr val="000000"/>
              </a:solidFill>
              <a:latin typeface="Arial"/>
            </a:endParaRPr>
          </a:p>
          <a:p>
            <a:pPr marL="234360" indent="-234360">
              <a:lnSpc>
                <a:spcPct val="100000"/>
              </a:lnSpc>
              <a:buClr>
                <a:srgbClr val="000000"/>
              </a:buClr>
              <a:buSzPct val="45000"/>
              <a:buFont typeface="Wingdings" charset="2"/>
              <a:buChar char=""/>
              <a:tabLst>
                <a:tab algn="l" pos="0"/>
              </a:tabLst>
            </a:pPr>
            <a:r>
              <a:rPr b="0" lang="pt-BR" sz="2000" spc="-1" strike="noStrike">
                <a:solidFill>
                  <a:schemeClr val="dk1"/>
                </a:solidFill>
                <a:latin typeface="Nunito"/>
                <a:ea typeface="Nunito"/>
              </a:rPr>
              <a:t>"Talking Politics" de Stan Weir</a:t>
            </a:r>
            <a:endParaRPr b="0" lang="pt-BR" sz="2000" spc="-1" strike="noStrike">
              <a:solidFill>
                <a:srgbClr val="000000"/>
              </a:solidFill>
              <a:latin typeface="Arial"/>
            </a:endParaRPr>
          </a:p>
          <a:p>
            <a:pPr marL="234360" indent="-234360">
              <a:lnSpc>
                <a:spcPct val="100000"/>
              </a:lnSpc>
              <a:buClr>
                <a:srgbClr val="000000"/>
              </a:buClr>
              <a:buSzPct val="45000"/>
              <a:buFont typeface="Wingdings" charset="2"/>
              <a:buChar char=""/>
              <a:tabLst>
                <a:tab algn="l" pos="0"/>
              </a:tabLst>
            </a:pPr>
            <a:r>
              <a:rPr b="0" lang="pt-BR" sz="2000" spc="-1" strike="noStrike">
                <a:solidFill>
                  <a:schemeClr val="dk1"/>
                </a:solidFill>
                <a:latin typeface="Nunito"/>
                <a:ea typeface="Nunito"/>
              </a:rPr>
              <a:t>LaborNotes "Secrets of a Successful Organizer" (Segredos de um organizador bem-sucedido)</a:t>
            </a:r>
            <a:endParaRPr b="0" lang="pt-BR" sz="2000" spc="-1" strike="noStrike">
              <a:solidFill>
                <a:srgbClr val="000000"/>
              </a:solidFill>
              <a:latin typeface="Arial"/>
            </a:endParaRPr>
          </a:p>
          <a:p>
            <a:pPr marL="234360" indent="-234360">
              <a:lnSpc>
                <a:spcPct val="100000"/>
              </a:lnSpc>
              <a:buClr>
                <a:srgbClr val="000000"/>
              </a:buClr>
              <a:buSzPct val="45000"/>
              <a:buFont typeface="Wingdings" charset="2"/>
              <a:buChar char=""/>
              <a:tabLst>
                <a:tab algn="l" pos="0"/>
              </a:tabLst>
            </a:pPr>
            <a:r>
              <a:rPr b="0" lang="pt-BR" sz="2000" spc="-1" strike="noStrike">
                <a:solidFill>
                  <a:schemeClr val="dk1"/>
                </a:solidFill>
                <a:latin typeface="Nunito"/>
                <a:ea typeface="Nunito"/>
              </a:rPr>
              <a:t>Powerpoint "How to have a good organizing conversation" (Como ter uma boa conversa sobre organização)</a:t>
            </a:r>
            <a:endParaRPr b="0" lang="pt-BR" sz="2000" spc="-1" strike="noStrike">
              <a:solidFill>
                <a:srgbClr val="000000"/>
              </a:solidFill>
              <a:latin typeface="Arial"/>
            </a:endParaRPr>
          </a:p>
          <a:p>
            <a:pPr marL="234360" indent="-234360">
              <a:lnSpc>
                <a:spcPct val="100000"/>
              </a:lnSpc>
              <a:buClr>
                <a:srgbClr val="000000"/>
              </a:buClr>
              <a:buSzPct val="45000"/>
              <a:buFont typeface="Wingdings" charset="2"/>
              <a:buChar char=""/>
              <a:tabLst>
                <a:tab algn="l" pos="0"/>
              </a:tabLst>
            </a:pPr>
            <a:r>
              <a:rPr b="0" lang="pt-BR" sz="2000" spc="-1" strike="noStrike">
                <a:solidFill>
                  <a:schemeClr val="dk1"/>
                </a:solidFill>
                <a:latin typeface="Nunito"/>
                <a:ea typeface="Nunito"/>
              </a:rPr>
              <a:t>Treinamento de Organizadores 101 da IWW</a:t>
            </a:r>
            <a:endParaRPr b="0" lang="pt-BR" sz="2000" spc="-1" strike="noStrike">
              <a:solidFill>
                <a:srgbClr val="000000"/>
              </a:solidFill>
              <a:latin typeface="Arial"/>
            </a:endParaRPr>
          </a:p>
          <a:p>
            <a:pPr marL="234360" indent="-234360">
              <a:lnSpc>
                <a:spcPct val="100000"/>
              </a:lnSpc>
              <a:buClr>
                <a:srgbClr val="000000"/>
              </a:buClr>
              <a:buSzPct val="45000"/>
              <a:buFont typeface="Wingdings" charset="2"/>
              <a:buChar char=""/>
              <a:tabLst>
                <a:tab algn="l" pos="0"/>
              </a:tabLst>
            </a:pPr>
            <a:r>
              <a:rPr b="0" lang="pt-BR" sz="2000" spc="-1" strike="noStrike">
                <a:solidFill>
                  <a:schemeClr val="dk1"/>
                </a:solidFill>
                <a:latin typeface="Nunito"/>
                <a:ea typeface="Nunito"/>
              </a:rPr>
              <a:t>Todos os nossos erros, que são oportunidades de aprendizado. </a:t>
            </a:r>
            <a:endParaRPr b="0" lang="pt-BR" sz="20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49" name="PlaceHolder 1"/>
          <p:cNvSpPr>
            <a:spLocks noGrp="1"/>
          </p:cNvSpPr>
          <p:nvPr>
            <p:ph type="title"/>
          </p:nvPr>
        </p:nvSpPr>
        <p:spPr>
          <a:xfrm>
            <a:off x="720000" y="521280"/>
            <a:ext cx="7702560" cy="571320"/>
          </a:xfrm>
          <a:prstGeom prst="rect">
            <a:avLst/>
          </a:prstGeom>
          <a:noFill/>
          <a:ln w="0">
            <a:noFill/>
          </a:ln>
        </p:spPr>
        <p:txBody>
          <a:bodyPr lIns="0" rIns="0" tIns="91440" bIns="91440" anchor="t">
            <a:noAutofit/>
          </a:bodyPr>
          <a:p>
            <a:pPr indent="0" algn="ctr">
              <a:lnSpc>
                <a:spcPct val="100000"/>
              </a:lnSpc>
              <a:buNone/>
              <a:tabLst>
                <a:tab algn="l" pos="0"/>
              </a:tabLst>
            </a:pPr>
            <a:r>
              <a:rPr b="0" lang="pt-BR" sz="3000" spc="-1" strike="noStrike">
                <a:solidFill>
                  <a:schemeClr val="dk1"/>
                </a:solidFill>
                <a:latin typeface="Be Vietnam Pro Black"/>
                <a:ea typeface="Be Vietnam Pro Black"/>
              </a:rPr>
              <a:t>Definindo Organização Autônoma</a:t>
            </a:r>
            <a:endParaRPr b="0" lang="pt-BR" sz="3000" spc="-1" strike="noStrike">
              <a:solidFill>
                <a:srgbClr val="000000"/>
              </a:solidFill>
              <a:latin typeface="Arial"/>
            </a:endParaRPr>
          </a:p>
        </p:txBody>
      </p:sp>
      <p:sp>
        <p:nvSpPr>
          <p:cNvPr id="550" name="PlaceHolder 2"/>
          <p:cNvSpPr>
            <a:spLocks noGrp="1"/>
          </p:cNvSpPr>
          <p:nvPr>
            <p:ph/>
          </p:nvPr>
        </p:nvSpPr>
        <p:spPr>
          <a:xfrm>
            <a:off x="720000" y="1215720"/>
            <a:ext cx="7702560" cy="3074760"/>
          </a:xfrm>
          <a:prstGeom prst="rect">
            <a:avLst/>
          </a:prstGeom>
          <a:noFill/>
          <a:ln w="0">
            <a:noFill/>
          </a:ln>
        </p:spPr>
        <p:txBody>
          <a:bodyPr lIns="0" rIns="0" tIns="91440" bIns="91440" anchor="t">
            <a:noAutofit/>
          </a:bodyPr>
          <a:p>
            <a:pPr marL="898200" indent="-798480">
              <a:lnSpc>
                <a:spcPct val="100000"/>
              </a:lnSpc>
              <a:buClr>
                <a:srgbClr val="202c3c"/>
              </a:buClr>
              <a:buFont typeface="Wingdings" charset="2"/>
              <a:buChar char=""/>
            </a:pPr>
            <a:r>
              <a:rPr b="0" lang="pt-BR" sz="2800" spc="-1" strike="noStrike">
                <a:solidFill>
                  <a:schemeClr val="dk1"/>
                </a:solidFill>
                <a:latin typeface="Nunito"/>
                <a:ea typeface="Nunito"/>
              </a:rPr>
              <a:t>Os modelos de organização surgem da teoria.</a:t>
            </a:r>
            <a:endParaRPr b="0" lang="pt-BR" sz="2800" spc="-1" strike="noStrike">
              <a:solidFill>
                <a:srgbClr val="000000"/>
              </a:solidFill>
              <a:latin typeface="Arial"/>
            </a:endParaRPr>
          </a:p>
          <a:p>
            <a:pPr marL="898200" indent="-798480">
              <a:lnSpc>
                <a:spcPct val="100000"/>
              </a:lnSpc>
              <a:buClr>
                <a:srgbClr val="202c3c"/>
              </a:buClr>
              <a:buFont typeface="Wingdings" charset="2"/>
              <a:buChar char=""/>
            </a:pPr>
            <a:r>
              <a:rPr b="0" lang="pt-BR" sz="2800" spc="-1" strike="noStrike">
                <a:solidFill>
                  <a:schemeClr val="dk1"/>
                </a:solidFill>
                <a:latin typeface="Nunito"/>
                <a:ea typeface="Nunito"/>
              </a:rPr>
              <a:t>Alguns modelos são dominantes e suas teorias não são exploradas. </a:t>
            </a:r>
            <a:endParaRPr b="0" lang="pt-BR" sz="2800" spc="-1" strike="noStrike">
              <a:solidFill>
                <a:srgbClr val="000000"/>
              </a:solidFill>
              <a:latin typeface="Arial"/>
            </a:endParaRPr>
          </a:p>
          <a:p>
            <a:pPr marL="898200" indent="-798480">
              <a:lnSpc>
                <a:spcPct val="100000"/>
              </a:lnSpc>
              <a:buClr>
                <a:srgbClr val="202c3c"/>
              </a:buClr>
              <a:buFont typeface="Wingdings" charset="2"/>
              <a:buChar char=""/>
            </a:pPr>
            <a:r>
              <a:rPr b="0" lang="pt-BR" sz="2800" spc="-1" strike="noStrike">
                <a:solidFill>
                  <a:schemeClr val="dk1"/>
                </a:solidFill>
                <a:latin typeface="Nunito"/>
                <a:ea typeface="Nunito"/>
              </a:rPr>
              <a:t>Estamos desenvolvendo novos modelos juntos.</a:t>
            </a:r>
            <a:endParaRPr b="0" lang="pt-BR" sz="2800" spc="-1" strike="noStrike">
              <a:solidFill>
                <a:srgbClr val="000000"/>
              </a:solidFill>
              <a:latin typeface="Arial"/>
            </a:endParaRPr>
          </a:p>
        </p:txBody>
      </p:sp>
    </p:spTree>
  </p:cSld>
  <mc:AlternateContent>
    <mc:Choice Requires="p14">
      <p:transition spd="slow" p14:dur="2000"/>
    </mc:Choice>
    <mc:Fallback>
      <p:transition spd="slow"/>
    </mc:Fallback>
  </mc:AlternateContent>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nodeType="clickEffect" fill="hold" presetClass="entr" presetID="1">
                                  <p:stCondLst>
                                    <p:cond delay="0"/>
                                  </p:stCondLst>
                                  <p:childTnLst>
                                    <p:set>
                                      <p:cBhvr>
                                        <p:cTn id="6" dur="1" fill="hold">
                                          <p:stCondLst>
                                            <p:cond delay="0"/>
                                          </p:stCondLst>
                                        </p:cTn>
                                        <p:tgtEl>
                                          <p:spTgt spid="550">
                                            <p:txEl>
                                              <p:pRg st="0" end="0"/>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51" name="PlaceHolder 1"/>
          <p:cNvSpPr>
            <a:spLocks noGrp="1"/>
          </p:cNvSpPr>
          <p:nvPr>
            <p:ph type="title"/>
          </p:nvPr>
        </p:nvSpPr>
        <p:spPr>
          <a:xfrm>
            <a:off x="720000" y="521280"/>
            <a:ext cx="7702560" cy="571320"/>
          </a:xfrm>
          <a:prstGeom prst="rect">
            <a:avLst/>
          </a:prstGeom>
          <a:noFill/>
          <a:ln w="0">
            <a:noFill/>
          </a:ln>
        </p:spPr>
        <p:txBody>
          <a:bodyPr lIns="90000" rIns="90000" tIns="91440" bIns="91440" anchor="t">
            <a:noAutofit/>
          </a:bodyPr>
          <a:p>
            <a:pPr indent="0" algn="ctr">
              <a:lnSpc>
                <a:spcPct val="100000"/>
              </a:lnSpc>
              <a:buNone/>
              <a:tabLst>
                <a:tab algn="l" pos="0"/>
              </a:tabLst>
            </a:pPr>
            <a:r>
              <a:rPr b="0" lang="pt-BR" sz="3000" spc="-1" strike="noStrike">
                <a:solidFill>
                  <a:schemeClr val="dk1"/>
                </a:solidFill>
                <a:latin typeface="Be Vietnam Pro Black"/>
                <a:ea typeface="Be Vietnam Pro Black"/>
              </a:rPr>
              <a:t>Definindo Organização Autônoma</a:t>
            </a:r>
            <a:endParaRPr b="0" lang="pt-BR" sz="3000" spc="-1" strike="noStrike">
              <a:solidFill>
                <a:srgbClr val="000000"/>
              </a:solidFill>
              <a:latin typeface="Arial"/>
            </a:endParaRPr>
          </a:p>
        </p:txBody>
      </p:sp>
      <p:sp>
        <p:nvSpPr>
          <p:cNvPr id="552" name="PlaceHolder 2"/>
          <p:cNvSpPr>
            <a:spLocks noGrp="1"/>
          </p:cNvSpPr>
          <p:nvPr>
            <p:ph/>
          </p:nvPr>
        </p:nvSpPr>
        <p:spPr>
          <a:xfrm>
            <a:off x="340560" y="1151280"/>
            <a:ext cx="8461440" cy="3732840"/>
          </a:xfrm>
          <a:prstGeom prst="rect">
            <a:avLst/>
          </a:prstGeom>
          <a:noFill/>
          <a:ln w="0">
            <a:noFill/>
          </a:ln>
        </p:spPr>
        <p:txBody>
          <a:bodyPr lIns="90000" rIns="90000" tIns="91440" bIns="91440" anchor="t">
            <a:noAutofit/>
          </a:bodyPr>
          <a:p>
            <a:pPr indent="0">
              <a:lnSpc>
                <a:spcPct val="100000"/>
              </a:lnSpc>
              <a:buNone/>
              <a:tabLst>
                <a:tab algn="l" pos="0"/>
              </a:tabLst>
            </a:pPr>
            <a:r>
              <a:rPr b="0" lang="pt-BR" sz="2400" spc="-1" strike="noStrike">
                <a:solidFill>
                  <a:schemeClr val="dk1"/>
                </a:solidFill>
                <a:latin typeface="Nunito"/>
                <a:ea typeface="Nunito"/>
              </a:rPr>
              <a:t>Ao </a:t>
            </a:r>
            <a:r>
              <a:rPr b="1" lang="pt-BR" sz="2400" spc="-1" strike="noStrike">
                <a:solidFill>
                  <a:schemeClr val="dk1"/>
                </a:solidFill>
                <a:latin typeface="Nunito"/>
                <a:ea typeface="Nunito"/>
              </a:rPr>
              <a:t>confrontar</a:t>
            </a:r>
            <a:r>
              <a:rPr b="0" lang="pt-BR" sz="2400" spc="-1" strike="noStrike">
                <a:solidFill>
                  <a:schemeClr val="dk1"/>
                </a:solidFill>
                <a:latin typeface="Nunito"/>
                <a:ea typeface="Nunito"/>
              </a:rPr>
              <a:t> coletivamente aqueles que nos exploram e oprimem, construímos relacionamentos e organizações que funcionam de forma </a:t>
            </a:r>
            <a:r>
              <a:rPr b="1" lang="pt-BR" sz="2400" spc="-1" strike="noStrike">
                <a:solidFill>
                  <a:schemeClr val="dk1"/>
                </a:solidFill>
                <a:latin typeface="Nunito"/>
                <a:ea typeface="Nunito"/>
              </a:rPr>
              <a:t>independente</a:t>
            </a:r>
            <a:r>
              <a:rPr b="0" lang="pt-BR" sz="2400" spc="-1" strike="noStrike">
                <a:solidFill>
                  <a:schemeClr val="dk1"/>
                </a:solidFill>
                <a:latin typeface="Nunito"/>
                <a:ea typeface="Nunito"/>
              </a:rPr>
              <a:t> das instituições da classe dominante (polícia, patrões, proprietários, o Estado, às vezes sindicatos ou ONGs). </a:t>
            </a:r>
            <a:endParaRPr b="0" lang="pt-BR" sz="2400" spc="-1" strike="noStrike">
              <a:solidFill>
                <a:srgbClr val="000000"/>
              </a:solidFill>
              <a:latin typeface="Arial"/>
            </a:endParaRPr>
          </a:p>
          <a:p>
            <a:pPr indent="0">
              <a:lnSpc>
                <a:spcPct val="100000"/>
              </a:lnSpc>
              <a:buNone/>
              <a:tabLst>
                <a:tab algn="l" pos="0"/>
              </a:tabLst>
            </a:pPr>
            <a:r>
              <a:rPr b="0" lang="pt-BR" sz="2400" spc="-1" strike="noStrike">
                <a:solidFill>
                  <a:schemeClr val="dk1"/>
                </a:solidFill>
                <a:latin typeface="Nunito"/>
                <a:ea typeface="Nunito"/>
              </a:rPr>
              <a:t>Isso nos permite exercer poder no </a:t>
            </a:r>
            <a:r>
              <a:rPr b="1" lang="pt-BR" sz="2400" spc="-1" strike="noStrike">
                <a:solidFill>
                  <a:schemeClr val="dk1"/>
                </a:solidFill>
                <a:latin typeface="Nunito"/>
                <a:ea typeface="Nunito"/>
              </a:rPr>
              <a:t>nosso dia a dia</a:t>
            </a:r>
            <a:r>
              <a:rPr b="0" lang="pt-BR" sz="2400" spc="-1" strike="noStrike">
                <a:solidFill>
                  <a:schemeClr val="dk1"/>
                </a:solidFill>
                <a:latin typeface="Nunito"/>
                <a:ea typeface="Nunito"/>
              </a:rPr>
              <a:t> e, no fim das contas, em toda sociedade.</a:t>
            </a:r>
            <a:endParaRPr b="0" lang="pt-BR" sz="2400" spc="-1" strike="noStrike">
              <a:solidFill>
                <a:srgbClr val="000000"/>
              </a:solidFill>
              <a:latin typeface="Arial"/>
            </a:endParaRPr>
          </a:p>
          <a:p>
            <a:pPr indent="0">
              <a:lnSpc>
                <a:spcPct val="100000"/>
              </a:lnSpc>
              <a:buNone/>
              <a:tabLst>
                <a:tab algn="l" pos="0"/>
              </a:tabLst>
            </a:pPr>
            <a:endParaRPr b="0" lang="pt-BR" sz="2500" spc="-1" strike="noStrike">
              <a:solidFill>
                <a:srgbClr val="000000"/>
              </a:solidFill>
              <a:latin typeface="Arial"/>
            </a:endParaRPr>
          </a:p>
          <a:p>
            <a:pPr indent="0">
              <a:lnSpc>
                <a:spcPct val="100000"/>
              </a:lnSpc>
              <a:buNone/>
              <a:tabLst>
                <a:tab algn="l" pos="0"/>
              </a:tabLst>
            </a:pPr>
            <a:endParaRPr b="0" lang="pt-BR" sz="25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53" name="PlaceHolder 1"/>
          <p:cNvSpPr>
            <a:spLocks noGrp="1"/>
          </p:cNvSpPr>
          <p:nvPr>
            <p:ph type="title"/>
          </p:nvPr>
        </p:nvSpPr>
        <p:spPr>
          <a:xfrm>
            <a:off x="720000" y="521280"/>
            <a:ext cx="7702560" cy="571320"/>
          </a:xfrm>
          <a:prstGeom prst="rect">
            <a:avLst/>
          </a:prstGeom>
          <a:noFill/>
          <a:ln w="0">
            <a:noFill/>
          </a:ln>
        </p:spPr>
        <p:txBody>
          <a:bodyPr lIns="90000" rIns="90000" tIns="91440" bIns="91440" anchor="t">
            <a:noAutofit/>
          </a:bodyPr>
          <a:p>
            <a:pPr indent="0" algn="ctr">
              <a:lnSpc>
                <a:spcPct val="100000"/>
              </a:lnSpc>
              <a:buNone/>
              <a:tabLst>
                <a:tab algn="l" pos="0"/>
              </a:tabLst>
            </a:pPr>
            <a:r>
              <a:rPr b="0" lang="pt-BR" sz="3000" spc="-1" strike="noStrike">
                <a:solidFill>
                  <a:schemeClr val="dk1"/>
                </a:solidFill>
                <a:latin typeface="Be Vietnam Pro Black"/>
                <a:ea typeface="Be Vietnam Pro Black"/>
              </a:rPr>
              <a:t>Definindo Organização Autônoma</a:t>
            </a:r>
            <a:endParaRPr b="0" lang="pt-BR" sz="3000" spc="-1" strike="noStrike">
              <a:solidFill>
                <a:srgbClr val="000000"/>
              </a:solidFill>
              <a:latin typeface="Arial"/>
            </a:endParaRPr>
          </a:p>
        </p:txBody>
      </p:sp>
      <p:pic>
        <p:nvPicPr>
          <p:cNvPr id="554" name="Google Shape;974;p34" descr=""/>
          <p:cNvPicPr/>
          <p:nvPr/>
        </p:nvPicPr>
        <p:blipFill>
          <a:blip r:embed="rId1"/>
          <a:stretch/>
        </p:blipFill>
        <p:spPr>
          <a:xfrm rot="20983800">
            <a:off x="4701600" y="1397520"/>
            <a:ext cx="4294080" cy="2673360"/>
          </a:xfrm>
          <a:prstGeom prst="rect">
            <a:avLst/>
          </a:prstGeom>
          <a:ln w="0">
            <a:noFill/>
          </a:ln>
        </p:spPr>
      </p:pic>
      <p:sp>
        <p:nvSpPr>
          <p:cNvPr id="555" name="Google Shape;976;p34"/>
          <p:cNvSpPr/>
          <p:nvPr/>
        </p:nvSpPr>
        <p:spPr>
          <a:xfrm>
            <a:off x="720000" y="1800360"/>
            <a:ext cx="3058920" cy="2338560"/>
          </a:xfrm>
          <a:prstGeom prst="rect">
            <a:avLst/>
          </a:prstGeom>
          <a:noFill/>
          <a:ln w="10080">
            <a:solidFill>
              <a:srgbClr val="000000"/>
            </a:solidFill>
            <a:round/>
          </a:ln>
        </p:spPr>
        <p:style>
          <a:lnRef idx="0"/>
          <a:fillRef idx="0"/>
          <a:effectRef idx="0"/>
          <a:fontRef idx="minor"/>
        </p:style>
        <p:txBody>
          <a:bodyPr lIns="90000" rIns="90000" tIns="91440" bIns="91440" anchor="t">
            <a:noAutofit/>
          </a:bodyPr>
          <a:p>
            <a:pPr>
              <a:lnSpc>
                <a:spcPct val="100000"/>
              </a:lnSpc>
              <a:tabLst>
                <a:tab algn="l" pos="0"/>
              </a:tabLst>
            </a:pPr>
            <a:r>
              <a:rPr b="1" lang="pt-BR" sz="2800" spc="-1" strike="noStrike">
                <a:solidFill>
                  <a:srgbClr val="c9211e"/>
                </a:solidFill>
                <a:latin typeface="Nunito"/>
                <a:ea typeface="Nunito"/>
              </a:rPr>
              <a:t>Co</a:t>
            </a:r>
            <a:r>
              <a:rPr b="0" lang="pt-BR" sz="2800" spc="-1" strike="noStrike">
                <a:solidFill>
                  <a:schemeClr val="dk1"/>
                </a:solidFill>
                <a:latin typeface="Nunito"/>
                <a:ea typeface="Nunito"/>
              </a:rPr>
              <a:t>muns</a:t>
            </a:r>
            <a:endParaRPr b="0" lang="pt-BR" sz="2800" spc="-1" strike="noStrike">
              <a:solidFill>
                <a:srgbClr val="000000"/>
              </a:solidFill>
              <a:latin typeface="Arial"/>
            </a:endParaRPr>
          </a:p>
          <a:p>
            <a:pPr>
              <a:lnSpc>
                <a:spcPct val="100000"/>
              </a:lnSpc>
              <a:tabLst>
                <a:tab algn="l" pos="0"/>
              </a:tabLst>
            </a:pPr>
            <a:r>
              <a:rPr b="1" lang="pt-BR" sz="2800" spc="-1" strike="noStrike">
                <a:solidFill>
                  <a:srgbClr val="c9211e"/>
                </a:solidFill>
                <a:latin typeface="Nunito"/>
                <a:ea typeface="Nunito"/>
              </a:rPr>
              <a:t>Co</a:t>
            </a:r>
            <a:r>
              <a:rPr b="0" lang="pt-BR" sz="2800" spc="-1" strike="noStrike">
                <a:solidFill>
                  <a:schemeClr val="dk1"/>
                </a:solidFill>
                <a:latin typeface="Nunito"/>
                <a:ea typeface="Nunito"/>
              </a:rPr>
              <a:t>nfrontam em</a:t>
            </a:r>
            <a:endParaRPr b="0" lang="pt-BR" sz="2800" spc="-1" strike="noStrike">
              <a:solidFill>
                <a:srgbClr val="000000"/>
              </a:solidFill>
              <a:latin typeface="Arial"/>
            </a:endParaRPr>
          </a:p>
          <a:p>
            <a:pPr>
              <a:lnSpc>
                <a:spcPct val="100000"/>
              </a:lnSpc>
              <a:tabLst>
                <a:tab algn="l" pos="0"/>
              </a:tabLst>
            </a:pPr>
            <a:r>
              <a:rPr b="1" lang="pt-BR" sz="2800" spc="-1" strike="noStrike">
                <a:solidFill>
                  <a:srgbClr val="c9211e"/>
                </a:solidFill>
                <a:latin typeface="Nunito"/>
                <a:ea typeface="Nunito"/>
              </a:rPr>
              <a:t>R</a:t>
            </a:r>
            <a:r>
              <a:rPr b="0" lang="pt-BR" sz="2800" spc="-1" strike="noStrike">
                <a:solidFill>
                  <a:schemeClr val="dk1"/>
                </a:solidFill>
                <a:latin typeface="Nunito"/>
                <a:ea typeface="Nunito"/>
              </a:rPr>
              <a:t>ede</a:t>
            </a:r>
            <a:endParaRPr b="0" lang="pt-BR" sz="2800" spc="-1" strike="noStrike">
              <a:solidFill>
                <a:srgbClr val="000000"/>
              </a:solidFill>
              <a:latin typeface="Arial"/>
            </a:endParaRPr>
          </a:p>
          <a:p>
            <a:pPr>
              <a:lnSpc>
                <a:spcPct val="100000"/>
              </a:lnSpc>
              <a:tabLst>
                <a:tab algn="l" pos="0"/>
              </a:tabLst>
            </a:pPr>
            <a:r>
              <a:rPr b="1" lang="pt-BR" sz="2800" spc="-1" strike="noStrike">
                <a:solidFill>
                  <a:srgbClr val="c9211e"/>
                </a:solidFill>
                <a:latin typeface="Nunito"/>
                <a:ea typeface="Nunito"/>
              </a:rPr>
              <a:t>A</a:t>
            </a:r>
            <a:r>
              <a:rPr b="0" lang="pt-BR" sz="2800" spc="-1" strike="noStrike">
                <a:solidFill>
                  <a:schemeClr val="dk1"/>
                </a:solidFill>
                <a:latin typeface="Nunito"/>
                <a:ea typeface="Nunito"/>
              </a:rPr>
              <a:t>utônoma</a:t>
            </a:r>
            <a:endParaRPr b="0" lang="pt-BR" sz="2800" spc="-1" strike="noStrike">
              <a:solidFill>
                <a:srgbClr val="000000"/>
              </a:solidFill>
              <a:latin typeface="Arial"/>
            </a:endParaRPr>
          </a:p>
          <a:p>
            <a:pPr>
              <a:lnSpc>
                <a:spcPct val="100000"/>
              </a:lnSpc>
              <a:tabLst>
                <a:tab algn="l" pos="0"/>
              </a:tabLst>
            </a:pPr>
            <a:r>
              <a:rPr b="1" lang="pt-BR" sz="2800" spc="-1" strike="noStrike">
                <a:solidFill>
                  <a:srgbClr val="c9211e"/>
                </a:solidFill>
                <a:latin typeface="Nunito"/>
                <a:ea typeface="Nunito"/>
              </a:rPr>
              <a:t>S</a:t>
            </a:r>
            <a:r>
              <a:rPr b="0" lang="pt-BR" sz="2800" spc="-1" strike="noStrike">
                <a:solidFill>
                  <a:schemeClr val="dk1"/>
                </a:solidFill>
                <a:latin typeface="Nunito"/>
                <a:ea typeface="Nunito"/>
              </a:rPr>
              <a:t>olidária</a:t>
            </a:r>
            <a:endParaRPr b="0" lang="pt-BR" sz="2800" spc="-1" strike="noStrike">
              <a:solidFill>
                <a:srgbClr val="000000"/>
              </a:solidFill>
              <a:latin typeface="Arial"/>
            </a:endParaRPr>
          </a:p>
        </p:txBody>
      </p:sp>
      <p:sp>
        <p:nvSpPr>
          <p:cNvPr id="556" name="Google Shape;976;p 1"/>
          <p:cNvSpPr/>
          <p:nvPr/>
        </p:nvSpPr>
        <p:spPr>
          <a:xfrm>
            <a:off x="720000" y="1260360"/>
            <a:ext cx="2518920" cy="538920"/>
          </a:xfrm>
          <a:prstGeom prst="rect">
            <a:avLst/>
          </a:prstGeom>
          <a:noFill/>
          <a:ln w="0">
            <a:noFill/>
          </a:ln>
        </p:spPr>
        <p:style>
          <a:lnRef idx="0"/>
          <a:fillRef idx="0"/>
          <a:effectRef idx="0"/>
          <a:fontRef idx="minor"/>
        </p:style>
        <p:txBody>
          <a:bodyPr lIns="90000" rIns="90000" tIns="91440" bIns="91440" anchor="t">
            <a:noAutofit/>
          </a:bodyPr>
          <a:p>
            <a:pPr>
              <a:lnSpc>
                <a:spcPct val="100000"/>
              </a:lnSpc>
              <a:tabLst>
                <a:tab algn="l" pos="0"/>
              </a:tabLst>
            </a:pPr>
            <a:r>
              <a:rPr b="1" i="1" lang="pt-BR" sz="2800" spc="-1" strike="noStrike">
                <a:solidFill>
                  <a:srgbClr val="c9211e"/>
                </a:solidFill>
                <a:latin typeface="Nunito"/>
                <a:ea typeface="Nunito"/>
              </a:rPr>
              <a:t>CÓCORAS</a:t>
            </a:r>
            <a:endParaRPr b="0" lang="pt-BR" sz="2800" spc="-1" strike="noStrike">
              <a:solidFill>
                <a:srgbClr val="000000"/>
              </a:solidFill>
              <a:latin typeface="Arial"/>
            </a:endParaRPr>
          </a:p>
        </p:txBody>
      </p:sp>
      <p:pic>
        <p:nvPicPr>
          <p:cNvPr id="557" name="" descr=""/>
          <p:cNvPicPr/>
          <p:nvPr/>
        </p:nvPicPr>
        <p:blipFill>
          <a:blip r:embed="rId2"/>
          <a:srcRect l="47975" t="0" r="0" b="0"/>
          <a:stretch/>
        </p:blipFill>
        <p:spPr>
          <a:xfrm>
            <a:off x="3124440" y="2340000"/>
            <a:ext cx="1825920" cy="2566080"/>
          </a:xfrm>
          <a:prstGeom prst="rect">
            <a:avLst/>
          </a:prstGeom>
          <a:ln w="0">
            <a:noFill/>
          </a:ln>
        </p:spPr>
      </p:pic>
    </p:spTree>
  </p:cSld>
  <mc:AlternateContent>
    <mc:Choice Requires="p14">
      <p:transition spd="slow" p14:dur="2000"/>
    </mc:Choice>
    <mc:Fallback>
      <p:transition spd="slow"/>
    </mc:Fallback>
  </mc:AlternateContent>
  <p:timing>
    <p:tnLst>
      <p:par>
        <p:cTn id="7" dur="indefinite" restart="never" nodeType="tmRoot">
          <p:childTnLst>
            <p:seq>
              <p:cTn id="8" dur="indefinite" nodeType="mainSeq">
                <p:childTnLst>
                  <p:par>
                    <p:cTn id="9" fill="hold">
                      <p:stCondLst>
                        <p:cond delay="indefinite"/>
                      </p:stCondLst>
                      <p:childTnLst>
                        <p:par>
                          <p:cTn id="10" fill="hold">
                            <p:stCondLst>
                              <p:cond delay="0"/>
                            </p:stCondLst>
                            <p:childTnLst>
                              <p:par>
                                <p:cTn id="11" nodeType="clickEffect" fill="hold" presetClass="entr" presetID="1">
                                  <p:stCondLst>
                                    <p:cond delay="0"/>
                                  </p:stCondLst>
                                  <p:childTnLst>
                                    <p:set>
                                      <p:cBhvr>
                                        <p:cTn id="12" dur="1" fill="hold">
                                          <p:stCondLst>
                                            <p:cond delay="0"/>
                                          </p:stCondLst>
                                        </p:cTn>
                                        <p:tgtEl>
                                          <p:spTgt spid="55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58" name="PlaceHolder 1"/>
          <p:cNvSpPr>
            <a:spLocks noGrp="1"/>
          </p:cNvSpPr>
          <p:nvPr>
            <p:ph type="title"/>
          </p:nvPr>
        </p:nvSpPr>
        <p:spPr>
          <a:xfrm>
            <a:off x="720000" y="521280"/>
            <a:ext cx="7702560" cy="571320"/>
          </a:xfrm>
          <a:prstGeom prst="rect">
            <a:avLst/>
          </a:prstGeom>
          <a:noFill/>
          <a:ln w="0">
            <a:noFill/>
          </a:ln>
        </p:spPr>
        <p:txBody>
          <a:bodyPr lIns="0" rIns="0" tIns="91440" bIns="91440" anchor="t">
            <a:noAutofit/>
          </a:bodyPr>
          <a:p>
            <a:pPr indent="0">
              <a:lnSpc>
                <a:spcPct val="100000"/>
              </a:lnSpc>
              <a:buNone/>
              <a:tabLst>
                <a:tab algn="l" pos="0"/>
              </a:tabLst>
            </a:pPr>
            <a:r>
              <a:rPr b="0" lang="pt-BR" sz="3000" spc="-1" strike="noStrike">
                <a:solidFill>
                  <a:schemeClr val="dk1"/>
                </a:solidFill>
                <a:latin typeface="Be Vietnam Pro Black"/>
                <a:ea typeface="Be Vietnam Pro Black"/>
              </a:rPr>
              <a:t>Definindo Organização Autônoma</a:t>
            </a:r>
            <a:endParaRPr b="0" lang="pt-BR" sz="3000" spc="-1" strike="noStrike">
              <a:solidFill>
                <a:srgbClr val="000000"/>
              </a:solidFill>
              <a:latin typeface="Arial"/>
            </a:endParaRPr>
          </a:p>
        </p:txBody>
      </p:sp>
      <p:sp>
        <p:nvSpPr>
          <p:cNvPr id="559" name="PlaceHolder 2"/>
          <p:cNvSpPr>
            <a:spLocks noGrp="1"/>
          </p:cNvSpPr>
          <p:nvPr>
            <p:ph/>
          </p:nvPr>
        </p:nvSpPr>
        <p:spPr>
          <a:xfrm>
            <a:off x="720000" y="1215720"/>
            <a:ext cx="7702560" cy="357840"/>
          </a:xfrm>
          <a:prstGeom prst="rect">
            <a:avLst/>
          </a:prstGeom>
          <a:noFill/>
          <a:ln w="0">
            <a:noFill/>
          </a:ln>
        </p:spPr>
        <p:txBody>
          <a:bodyPr lIns="0" rIns="0" tIns="91440" bIns="91440" anchor="t">
            <a:noAutofit/>
          </a:bodyPr>
          <a:p>
            <a:pPr marL="424440" indent="-424440">
              <a:lnSpc>
                <a:spcPct val="100000"/>
              </a:lnSpc>
              <a:buClr>
                <a:srgbClr val="000000"/>
              </a:buClr>
              <a:buSzPct val="50000"/>
              <a:buFont typeface="Wingdings" charset="2"/>
              <a:buChar char=""/>
            </a:pPr>
            <a:r>
              <a:rPr b="0" lang="pt-BR" sz="2800" spc="-1" strike="noStrike">
                <a:solidFill>
                  <a:schemeClr val="dk1"/>
                </a:solidFill>
                <a:latin typeface="Nunito"/>
                <a:ea typeface="Nunito"/>
              </a:rPr>
              <a:t>Organizador = Diretor do Sindicato?</a:t>
            </a:r>
            <a:endParaRPr b="0" lang="pt-BR" sz="2800" spc="-1" strike="noStrike">
              <a:solidFill>
                <a:srgbClr val="000000"/>
              </a:solidFill>
              <a:latin typeface="Arial"/>
            </a:endParaRPr>
          </a:p>
          <a:p>
            <a:pPr marL="424440" indent="-424440">
              <a:lnSpc>
                <a:spcPct val="100000"/>
              </a:lnSpc>
              <a:buClr>
                <a:srgbClr val="000000"/>
              </a:buClr>
              <a:buSzPct val="50000"/>
              <a:buFont typeface="Wingdings" charset="2"/>
              <a:buChar char=""/>
            </a:pPr>
            <a:r>
              <a:rPr b="0" lang="pt-BR" sz="2800" spc="-1" strike="noStrike">
                <a:solidFill>
                  <a:schemeClr val="dk1"/>
                </a:solidFill>
                <a:latin typeface="Nunito"/>
                <a:ea typeface="Nunito"/>
              </a:rPr>
              <a:t>Organizador = Chefe de uma ONG?</a:t>
            </a:r>
            <a:endParaRPr b="0" lang="pt-BR" sz="2800" spc="-1" strike="noStrike">
              <a:solidFill>
                <a:srgbClr val="000000"/>
              </a:solidFill>
              <a:latin typeface="Arial"/>
            </a:endParaRPr>
          </a:p>
          <a:p>
            <a:pPr marL="424440" indent="-424440">
              <a:lnSpc>
                <a:spcPct val="100000"/>
              </a:lnSpc>
              <a:buClr>
                <a:srgbClr val="000000"/>
              </a:buClr>
              <a:buSzPct val="50000"/>
              <a:buFont typeface="Wingdings" charset="2"/>
              <a:buChar char=""/>
            </a:pPr>
            <a:r>
              <a:rPr b="0" lang="pt-BR" sz="2800" spc="-1" strike="noStrike">
                <a:solidFill>
                  <a:schemeClr val="dk1"/>
                </a:solidFill>
                <a:latin typeface="Nunito"/>
                <a:ea typeface="Nunito"/>
              </a:rPr>
              <a:t>Organizador =</a:t>
            </a:r>
            <a:r>
              <a:rPr b="0" lang="pt-BR" sz="2400" spc="-1" strike="noStrike">
                <a:solidFill>
                  <a:schemeClr val="dk1"/>
                </a:solidFill>
                <a:latin typeface="Nunito"/>
                <a:ea typeface="Nunito"/>
              </a:rPr>
              <a:t> ???</a:t>
            </a:r>
            <a:endParaRPr b="0" lang="pt-BR" sz="24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60" name="PlaceHolder 1"/>
          <p:cNvSpPr>
            <a:spLocks noGrp="1"/>
          </p:cNvSpPr>
          <p:nvPr>
            <p:ph type="title"/>
          </p:nvPr>
        </p:nvSpPr>
        <p:spPr>
          <a:xfrm>
            <a:off x="720000" y="521280"/>
            <a:ext cx="7702560" cy="571320"/>
          </a:xfrm>
          <a:prstGeom prst="rect">
            <a:avLst/>
          </a:prstGeom>
          <a:noFill/>
          <a:ln w="0">
            <a:noFill/>
          </a:ln>
        </p:spPr>
        <p:txBody>
          <a:bodyPr lIns="90000" rIns="90000" tIns="91440" bIns="91440" anchor="t">
            <a:noAutofit/>
          </a:bodyPr>
          <a:p>
            <a:pPr indent="0">
              <a:lnSpc>
                <a:spcPct val="100000"/>
              </a:lnSpc>
              <a:buNone/>
              <a:tabLst>
                <a:tab algn="l" pos="0"/>
              </a:tabLst>
            </a:pPr>
            <a:r>
              <a:rPr b="0" lang="pt-BR" sz="3000" spc="-1" strike="noStrike">
                <a:solidFill>
                  <a:schemeClr val="dk1"/>
                </a:solidFill>
                <a:latin typeface="Be Vietnam Pro Black"/>
                <a:ea typeface="Be Vietnam Pro Black"/>
              </a:rPr>
              <a:t>Definindo Organização Autônoma</a:t>
            </a:r>
            <a:endParaRPr b="0" lang="pt-BR" sz="3000" spc="-1" strike="noStrike">
              <a:solidFill>
                <a:srgbClr val="000000"/>
              </a:solidFill>
              <a:latin typeface="Arial"/>
            </a:endParaRPr>
          </a:p>
        </p:txBody>
      </p:sp>
      <p:sp>
        <p:nvSpPr>
          <p:cNvPr id="561" name="PlaceHolder 2"/>
          <p:cNvSpPr>
            <a:spLocks noGrp="1"/>
          </p:cNvSpPr>
          <p:nvPr>
            <p:ph/>
          </p:nvPr>
        </p:nvSpPr>
        <p:spPr>
          <a:xfrm>
            <a:off x="720000" y="1215720"/>
            <a:ext cx="7702560" cy="1242360"/>
          </a:xfrm>
          <a:prstGeom prst="rect">
            <a:avLst/>
          </a:prstGeom>
          <a:noFill/>
          <a:ln w="0">
            <a:noFill/>
          </a:ln>
        </p:spPr>
        <p:txBody>
          <a:bodyPr lIns="90000" rIns="90000" tIns="91440" bIns="91440" anchor="t">
            <a:noAutofit/>
          </a:bodyPr>
          <a:p>
            <a:pPr indent="0">
              <a:lnSpc>
                <a:spcPct val="100000"/>
              </a:lnSpc>
              <a:buNone/>
              <a:tabLst>
                <a:tab algn="l" pos="0"/>
              </a:tabLst>
            </a:pPr>
            <a:r>
              <a:rPr b="0" lang="pt-BR" sz="3000" spc="-1" strike="noStrike">
                <a:solidFill>
                  <a:schemeClr val="dk1"/>
                </a:solidFill>
                <a:latin typeface="Nunito"/>
                <a:ea typeface="Nunito"/>
              </a:rPr>
              <a:t>2) Liste habilidades e traços importantes de um organizador.</a:t>
            </a:r>
            <a:endParaRPr b="0" lang="pt-BR" sz="30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theme/theme1.xml><?xml version="1.0" encoding="utf-8"?>
<a:theme xmlns:a="http://schemas.openxmlformats.org/drawingml/2006/main" name="Fundraiser Project Proposal by Slidesgo">
  <a:themeElements>
    <a:clrScheme name="Simple Light">
      <a:dk1>
        <a:srgbClr val="202c3c"/>
      </a:dk1>
      <a:lt1>
        <a:srgbClr val="a1cff0"/>
      </a:lt1>
      <a:dk2>
        <a:srgbClr val="589cce"/>
      </a:dk2>
      <a:lt2>
        <a:srgbClr val="008850"/>
      </a:lt2>
      <a:accent1>
        <a:srgbClr val="ff5442"/>
      </a:accent1>
      <a:accent2>
        <a:srgbClr val="fed76d"/>
      </a:accent2>
      <a:accent3>
        <a:srgbClr val="fdaaa4"/>
      </a:accent3>
      <a:accent4>
        <a:srgbClr val="ffddeb"/>
      </a:accent4>
      <a:accent5>
        <a:srgbClr val="ffffff"/>
      </a:accent5>
      <a:accent6>
        <a:srgbClr val="ffffff"/>
      </a:accent6>
      <a:hlink>
        <a:srgbClr val="202c3c"/>
      </a:hlink>
      <a:folHlink>
        <a:srgbClr val="0097a7"/>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6350" cap="flat" cmpd="sng" algn="ctr">
          <a:solidFill>
            <a:schemeClr val="phClr">
              <a:shade val="95000"/>
              <a:satMod val="105000"/>
            </a:schemeClr>
          </a:solidFill>
          <a:prstDash val="solid"/>
          <a:miter/>
        </a:ln>
        <a:ln w="12700" cap="flat" cmpd="sng" algn="ctr">
          <a:solidFill>
            <a:schemeClr val="phClr"/>
          </a:solidFill>
          <a:prstDash val="solid"/>
          <a:miter/>
        </a:ln>
        <a:ln w="19050" cap="flat" cmpd="sng" algn="ctr">
          <a:solidFill>
            <a:schemeClr val="phClr"/>
          </a:solidFill>
          <a:prstDash val="solid"/>
          <a:miter/>
        </a:ln>
      </a:lnStyleLst>
      <a:effectStyleLst>
        <a:effectStyle>
          <a:effectLst/>
        </a:effectStyle>
        <a:effectStyle>
          <a:effectLst/>
        </a:effectStyle>
        <a:effectStyle>
          <a:effectLst>
            <a:outerShdw blurRad="400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name="Fundraiser Project Proposal by Slidesgo">
  <a:themeElements>
    <a:clrScheme name="Simple Light">
      <a:dk1>
        <a:srgbClr val="202c3c"/>
      </a:dk1>
      <a:lt1>
        <a:srgbClr val="a1cff0"/>
      </a:lt1>
      <a:dk2>
        <a:srgbClr val="589cce"/>
      </a:dk2>
      <a:lt2>
        <a:srgbClr val="008850"/>
      </a:lt2>
      <a:accent1>
        <a:srgbClr val="ff5442"/>
      </a:accent1>
      <a:accent2>
        <a:srgbClr val="fed76d"/>
      </a:accent2>
      <a:accent3>
        <a:srgbClr val="fdaaa4"/>
      </a:accent3>
      <a:accent4>
        <a:srgbClr val="ffddeb"/>
      </a:accent4>
      <a:accent5>
        <a:srgbClr val="ffffff"/>
      </a:accent5>
      <a:accent6>
        <a:srgbClr val="ffffff"/>
      </a:accent6>
      <a:hlink>
        <a:srgbClr val="202c3c"/>
      </a:hlink>
      <a:folHlink>
        <a:srgbClr val="0097a7"/>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6350" cap="flat" cmpd="sng" algn="ctr">
          <a:solidFill>
            <a:schemeClr val="phClr">
              <a:shade val="95000"/>
              <a:satMod val="105000"/>
            </a:schemeClr>
          </a:solidFill>
          <a:prstDash val="solid"/>
          <a:miter/>
        </a:ln>
        <a:ln w="12700" cap="flat" cmpd="sng" algn="ctr">
          <a:solidFill>
            <a:schemeClr val="phClr"/>
          </a:solidFill>
          <a:prstDash val="solid"/>
          <a:miter/>
        </a:ln>
        <a:ln w="19050" cap="flat" cmpd="sng" algn="ctr">
          <a:solidFill>
            <a:schemeClr val="phClr"/>
          </a:solidFill>
          <a:prstDash val="solid"/>
          <a:miter/>
        </a:ln>
      </a:lnStyleLst>
      <a:effectStyleLst>
        <a:effectStyle>
          <a:effectLst/>
        </a:effectStyle>
        <a:effectStyle>
          <a:effectLst/>
        </a:effectStyle>
        <a:effectStyle>
          <a:effectLst>
            <a:outerShdw blurRad="400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name="Fundraiser Project Proposal by Slidesgo">
  <a:themeElements>
    <a:clrScheme name="Simple Light">
      <a:dk1>
        <a:srgbClr val="202c3c"/>
      </a:dk1>
      <a:lt1>
        <a:srgbClr val="a1cff0"/>
      </a:lt1>
      <a:dk2>
        <a:srgbClr val="589cce"/>
      </a:dk2>
      <a:lt2>
        <a:srgbClr val="008850"/>
      </a:lt2>
      <a:accent1>
        <a:srgbClr val="ff5442"/>
      </a:accent1>
      <a:accent2>
        <a:srgbClr val="fed76d"/>
      </a:accent2>
      <a:accent3>
        <a:srgbClr val="fdaaa4"/>
      </a:accent3>
      <a:accent4>
        <a:srgbClr val="ffddeb"/>
      </a:accent4>
      <a:accent5>
        <a:srgbClr val="ffffff"/>
      </a:accent5>
      <a:accent6>
        <a:srgbClr val="ffffff"/>
      </a:accent6>
      <a:hlink>
        <a:srgbClr val="202c3c"/>
      </a:hlink>
      <a:folHlink>
        <a:srgbClr val="0097a7"/>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6350" cap="flat" cmpd="sng" algn="ctr">
          <a:solidFill>
            <a:schemeClr val="phClr">
              <a:shade val="95000"/>
              <a:satMod val="105000"/>
            </a:schemeClr>
          </a:solidFill>
          <a:prstDash val="solid"/>
          <a:miter/>
        </a:ln>
        <a:ln w="12700" cap="flat" cmpd="sng" algn="ctr">
          <a:solidFill>
            <a:schemeClr val="phClr"/>
          </a:solidFill>
          <a:prstDash val="solid"/>
          <a:miter/>
        </a:ln>
        <a:ln w="19050" cap="flat" cmpd="sng" algn="ctr">
          <a:solidFill>
            <a:schemeClr val="phClr"/>
          </a:solidFill>
          <a:prstDash val="solid"/>
          <a:miter/>
        </a:ln>
      </a:lnStyleLst>
      <a:effectStyleLst>
        <a:effectStyle>
          <a:effectLst/>
        </a:effectStyle>
        <a:effectStyle>
          <a:effectLst/>
        </a:effectStyle>
        <a:effectStyle>
          <a:effectLst>
            <a:outerShdw blurRad="400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name="Fundraiser Project Proposal by Slidesgo">
  <a:themeElements>
    <a:clrScheme name="Simple Light">
      <a:dk1>
        <a:srgbClr val="202c3c"/>
      </a:dk1>
      <a:lt1>
        <a:srgbClr val="a1cff0"/>
      </a:lt1>
      <a:dk2>
        <a:srgbClr val="589cce"/>
      </a:dk2>
      <a:lt2>
        <a:srgbClr val="008850"/>
      </a:lt2>
      <a:accent1>
        <a:srgbClr val="ff5442"/>
      </a:accent1>
      <a:accent2>
        <a:srgbClr val="fed76d"/>
      </a:accent2>
      <a:accent3>
        <a:srgbClr val="fdaaa4"/>
      </a:accent3>
      <a:accent4>
        <a:srgbClr val="ffddeb"/>
      </a:accent4>
      <a:accent5>
        <a:srgbClr val="ffffff"/>
      </a:accent5>
      <a:accent6>
        <a:srgbClr val="ffffff"/>
      </a:accent6>
      <a:hlink>
        <a:srgbClr val="202c3c"/>
      </a:hlink>
      <a:folHlink>
        <a:srgbClr val="0097a7"/>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6350" cap="flat" cmpd="sng" algn="ctr">
          <a:solidFill>
            <a:schemeClr val="phClr">
              <a:shade val="95000"/>
              <a:satMod val="105000"/>
            </a:schemeClr>
          </a:solidFill>
          <a:prstDash val="solid"/>
          <a:miter/>
        </a:ln>
        <a:ln w="12700" cap="flat" cmpd="sng" algn="ctr">
          <a:solidFill>
            <a:schemeClr val="phClr"/>
          </a:solidFill>
          <a:prstDash val="solid"/>
          <a:miter/>
        </a:ln>
        <a:ln w="19050" cap="flat" cmpd="sng" algn="ctr">
          <a:solidFill>
            <a:schemeClr val="phClr"/>
          </a:solidFill>
          <a:prstDash val="solid"/>
          <a:miter/>
        </a:ln>
      </a:lnStyleLst>
      <a:effectStyleLst>
        <a:effectStyle>
          <a:effectLst/>
        </a:effectStyle>
        <a:effectStyle>
          <a:effectLst/>
        </a:effectStyle>
        <a:effectStyle>
          <a:effectLst>
            <a:outerShdw blurRad="400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name="Fundraiser Project Proposal by Slidesgo">
  <a:themeElements>
    <a:clrScheme name="Simple Light">
      <a:dk1>
        <a:srgbClr val="202c3c"/>
      </a:dk1>
      <a:lt1>
        <a:srgbClr val="a1cff0"/>
      </a:lt1>
      <a:dk2>
        <a:srgbClr val="589cce"/>
      </a:dk2>
      <a:lt2>
        <a:srgbClr val="008850"/>
      </a:lt2>
      <a:accent1>
        <a:srgbClr val="ff5442"/>
      </a:accent1>
      <a:accent2>
        <a:srgbClr val="fed76d"/>
      </a:accent2>
      <a:accent3>
        <a:srgbClr val="fdaaa4"/>
      </a:accent3>
      <a:accent4>
        <a:srgbClr val="ffddeb"/>
      </a:accent4>
      <a:accent5>
        <a:srgbClr val="ffffff"/>
      </a:accent5>
      <a:accent6>
        <a:srgbClr val="ffffff"/>
      </a:accent6>
      <a:hlink>
        <a:srgbClr val="202c3c"/>
      </a:hlink>
      <a:folHlink>
        <a:srgbClr val="0097a7"/>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6350" cap="flat" cmpd="sng" algn="ctr">
          <a:solidFill>
            <a:schemeClr val="phClr">
              <a:shade val="95000"/>
              <a:satMod val="105000"/>
            </a:schemeClr>
          </a:solidFill>
          <a:prstDash val="solid"/>
          <a:miter/>
        </a:ln>
        <a:ln w="12700" cap="flat" cmpd="sng" algn="ctr">
          <a:solidFill>
            <a:schemeClr val="phClr"/>
          </a:solidFill>
          <a:prstDash val="solid"/>
          <a:miter/>
        </a:ln>
        <a:ln w="19050" cap="flat" cmpd="sng" algn="ctr">
          <a:solidFill>
            <a:schemeClr val="phClr"/>
          </a:solidFill>
          <a:prstDash val="solid"/>
          <a:miter/>
        </a:ln>
      </a:lnStyleLst>
      <a:effectStyleLst>
        <a:effectStyle>
          <a:effectLst/>
        </a:effectStyle>
        <a:effectStyle>
          <a:effectLst/>
        </a:effectStyle>
        <a:effectStyle>
          <a:effectLst>
            <a:outerShdw blurRad="400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name="Fundraiser Project Proposal by Slidesgo">
  <a:themeElements>
    <a:clrScheme name="Simple Light">
      <a:dk1>
        <a:srgbClr val="202c3c"/>
      </a:dk1>
      <a:lt1>
        <a:srgbClr val="a1cff0"/>
      </a:lt1>
      <a:dk2>
        <a:srgbClr val="589cce"/>
      </a:dk2>
      <a:lt2>
        <a:srgbClr val="008850"/>
      </a:lt2>
      <a:accent1>
        <a:srgbClr val="ff5442"/>
      </a:accent1>
      <a:accent2>
        <a:srgbClr val="fed76d"/>
      </a:accent2>
      <a:accent3>
        <a:srgbClr val="fdaaa4"/>
      </a:accent3>
      <a:accent4>
        <a:srgbClr val="ffddeb"/>
      </a:accent4>
      <a:accent5>
        <a:srgbClr val="ffffff"/>
      </a:accent5>
      <a:accent6>
        <a:srgbClr val="ffffff"/>
      </a:accent6>
      <a:hlink>
        <a:srgbClr val="202c3c"/>
      </a:hlink>
      <a:folHlink>
        <a:srgbClr val="0097a7"/>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6350" cap="flat" cmpd="sng" algn="ctr">
          <a:solidFill>
            <a:schemeClr val="phClr">
              <a:shade val="95000"/>
              <a:satMod val="105000"/>
            </a:schemeClr>
          </a:solidFill>
          <a:prstDash val="solid"/>
          <a:miter/>
        </a:ln>
        <a:ln w="12700" cap="flat" cmpd="sng" algn="ctr">
          <a:solidFill>
            <a:schemeClr val="phClr"/>
          </a:solidFill>
          <a:prstDash val="solid"/>
          <a:miter/>
        </a:ln>
        <a:ln w="19050" cap="flat" cmpd="sng" algn="ctr">
          <a:solidFill>
            <a:schemeClr val="phClr"/>
          </a:solidFill>
          <a:prstDash val="solid"/>
          <a:miter/>
        </a:ln>
      </a:lnStyleLst>
      <a:effectStyleLst>
        <a:effectStyle>
          <a:effectLst/>
        </a:effectStyle>
        <a:effectStyle>
          <a:effectLst/>
        </a:effectStyle>
        <a:effectStyle>
          <a:effectLst>
            <a:outerShdw blurRad="400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7.xml><?xml version="1.0" encoding="utf-8"?>
<a:theme xmlns:a="http://schemas.openxmlformats.org/drawingml/2006/main" name="Fundraiser Project Proposal by Slidesgo">
  <a:themeElements>
    <a:clrScheme name="Simple Light">
      <a:dk1>
        <a:srgbClr val="202c3c"/>
      </a:dk1>
      <a:lt1>
        <a:srgbClr val="a1cff0"/>
      </a:lt1>
      <a:dk2>
        <a:srgbClr val="589cce"/>
      </a:dk2>
      <a:lt2>
        <a:srgbClr val="008850"/>
      </a:lt2>
      <a:accent1>
        <a:srgbClr val="ff5442"/>
      </a:accent1>
      <a:accent2>
        <a:srgbClr val="fed76d"/>
      </a:accent2>
      <a:accent3>
        <a:srgbClr val="fdaaa4"/>
      </a:accent3>
      <a:accent4>
        <a:srgbClr val="ffddeb"/>
      </a:accent4>
      <a:accent5>
        <a:srgbClr val="ffffff"/>
      </a:accent5>
      <a:accent6>
        <a:srgbClr val="ffffff"/>
      </a:accent6>
      <a:hlink>
        <a:srgbClr val="202c3c"/>
      </a:hlink>
      <a:folHlink>
        <a:srgbClr val="0097a7"/>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6350" cap="flat" cmpd="sng" algn="ctr">
          <a:solidFill>
            <a:schemeClr val="phClr">
              <a:shade val="95000"/>
              <a:satMod val="105000"/>
            </a:schemeClr>
          </a:solidFill>
          <a:prstDash val="solid"/>
          <a:miter/>
        </a:ln>
        <a:ln w="12700" cap="flat" cmpd="sng" algn="ctr">
          <a:solidFill>
            <a:schemeClr val="phClr"/>
          </a:solidFill>
          <a:prstDash val="solid"/>
          <a:miter/>
        </a:ln>
        <a:ln w="19050" cap="flat" cmpd="sng" algn="ctr">
          <a:solidFill>
            <a:schemeClr val="phClr"/>
          </a:solidFill>
          <a:prstDash val="solid"/>
          <a:miter/>
        </a:ln>
      </a:lnStyleLst>
      <a:effectStyleLst>
        <a:effectStyle>
          <a:effectLst/>
        </a:effectStyle>
        <a:effectStyle>
          <a:effectLst/>
        </a:effectStyle>
        <a:effectStyle>
          <a:effectLst>
            <a:outerShdw blurRad="400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589cce"/>
      </a:dk2>
      <a:lt2>
        <a:srgbClr val="008850"/>
      </a:lt2>
      <a:accent1>
        <a:srgbClr val="ff5442"/>
      </a:accent1>
      <a:accent2>
        <a:srgbClr val="fed76d"/>
      </a:accent2>
      <a:accent3>
        <a:srgbClr val="fdaaa4"/>
      </a:accent3>
      <a:accent4>
        <a:srgbClr val="ffddeb"/>
      </a:accent4>
      <a:accent5>
        <a:srgbClr val="ffffff"/>
      </a:accent5>
      <a:accent6>
        <a:srgbClr val="ffffff"/>
      </a:accent6>
      <a:hlink>
        <a:srgbClr val="202c3c"/>
      </a:hlink>
      <a:folHlink>
        <a:srgbClr val="0097a7"/>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6350" cap="flat" cmpd="sng" algn="ctr">
          <a:solidFill>
            <a:schemeClr val="phClr">
              <a:shade val="95000"/>
              <a:satMod val="105000"/>
            </a:schemeClr>
          </a:solidFill>
          <a:prstDash val="solid"/>
          <a:miter/>
        </a:ln>
        <a:ln w="12700" cap="flat" cmpd="sng" algn="ctr">
          <a:solidFill>
            <a:schemeClr val="phClr"/>
          </a:solidFill>
          <a:prstDash val="solid"/>
          <a:miter/>
        </a:ln>
        <a:ln w="19050" cap="flat" cmpd="sng" algn="ctr">
          <a:solidFill>
            <a:schemeClr val="phClr"/>
          </a:solidFill>
          <a:prstDash val="solid"/>
          <a:miter/>
        </a:ln>
      </a:lnStyleLst>
      <a:effectStyleLst>
        <a:effectStyle>
          <a:effectLst/>
        </a:effectStyle>
        <a:effectStyle>
          <a:effectLst/>
        </a:effectStyle>
        <a:effectStyle>
          <a:effectLst>
            <a:outerShdw blurRad="400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app.xml><?xml version="1.0" encoding="utf-8"?>
<Properties xmlns="http://schemas.openxmlformats.org/officeDocument/2006/extended-properties" xmlns:vt="http://schemas.openxmlformats.org/officeDocument/2006/docPropsVTypes">
  <Template/>
  <TotalTime>715</TotalTime>
  <Application>LibreOffice/7.5.0.3$Windows_X86_64 LibreOffice_project/c21113d003cd3efa8c53188764377a8272d9d6de</Application>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dc:description/>
  <dc:language>pt-BR</dc:language>
  <cp:lastModifiedBy/>
  <dcterms:modified xsi:type="dcterms:W3CDTF">2024-05-17T23:13:13Z</dcterms:modified>
  <cp:revision>9</cp:revision>
  <dc:subject/>
  <dc:title/>
</cp:coreProperties>
</file>

<file path=docProps/custom.xml><?xml version="1.0" encoding="utf-8"?>
<Properties xmlns="http://schemas.openxmlformats.org/officeDocument/2006/custom-properties" xmlns:vt="http://schemas.openxmlformats.org/officeDocument/2006/docPropsVTypes"/>
</file>